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5" r:id="rId2"/>
    <p:sldId id="299" r:id="rId3"/>
    <p:sldId id="480" r:id="rId4"/>
    <p:sldId id="419" r:id="rId5"/>
    <p:sldId id="505" r:id="rId6"/>
    <p:sldId id="518" r:id="rId7"/>
    <p:sldId id="511" r:id="rId8"/>
    <p:sldId id="512" r:id="rId9"/>
    <p:sldId id="513" r:id="rId10"/>
    <p:sldId id="487" r:id="rId11"/>
    <p:sldId id="515" r:id="rId12"/>
    <p:sldId id="516" r:id="rId13"/>
    <p:sldId id="520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CHỦ ĐỀ 4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4588" y="2286000"/>
            <a:ext cx="63547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D:\GIÁO ÁN 1 2020-2021\HÌNH SOẠN GIÁO ÁN\Thường thức âm nhạc\trống cái\Tranh hồ thiên nga_HTS.pn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b="889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914775" y="0"/>
            <a:ext cx="2357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57900" y="15875"/>
            <a:ext cx="46767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VŨ KHÚC THIÊN NGA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1650" y="2071688"/>
            <a:ext cx="7227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VẬN ĐỘNG</a:t>
            </a:r>
          </a:p>
        </p:txBody>
      </p:sp>
      <p:pic>
        <p:nvPicPr>
          <p:cNvPr id="1946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D:\GIÁO ÁN 1 2020-2021\HÌNH SOẠN GIÁO ÁN\Thường thức âm nhạc\trống cái\Tranh hồ thiên nga_HTS.pn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b="889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914775" y="0"/>
            <a:ext cx="2357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57900" y="15875"/>
            <a:ext cx="46767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VŨ KHÚC THIÊN NGA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2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4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428625"/>
            <a:ext cx="950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Đây là âm thanh gì?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3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1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8639"/>
                    <a:ext cx="262658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7090" y="1328639"/>
                    <a:ext cx="256783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8217" y="1328639"/>
                    <a:ext cx="271889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6966" y="1328639"/>
                    <a:ext cx="246714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9072" y="1328639"/>
                    <a:ext cx="263497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4605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3984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7768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5818" y="1321037"/>
                    <a:ext cx="23244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4707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5135" y="1321037"/>
                    <a:ext cx="19972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6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2435"/>
                    <a:ext cx="21734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5323" y="1332435"/>
                    <a:ext cx="202238" cy="399135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1415" y="1332435"/>
                    <a:ext cx="268532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7787" y="1332435"/>
                    <a:ext cx="22657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1571" y="1332435"/>
                    <a:ext cx="227413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8502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4944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4533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3911" y="1326732"/>
                    <a:ext cx="2643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0982" y="1326732"/>
                    <a:ext cx="26769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6515" y="1326732"/>
                    <a:ext cx="2416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245" name="Picture 149" descr="D:\GIÁO ÁN 1 2020-2021\HÌNH SOẠN GIÁO ÁN\Thường thức âm nhạc\trống cái\Trống cái - Copy (2).jpg"/>
          <p:cNvPicPr>
            <a:picLocks noChangeAspect="1" noChangeArrowheads="1"/>
          </p:cNvPicPr>
          <p:nvPr/>
        </p:nvPicPr>
        <p:blipFill>
          <a:blip r:embed="rId1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484" r="5797" b="3125"/>
          <a:stretch>
            <a:fillRect/>
          </a:stretch>
        </p:blipFill>
        <p:spPr bwMode="auto">
          <a:xfrm>
            <a:off x="3200400" y="1714500"/>
            <a:ext cx="5018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5865291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14: Thường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âm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nhạc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4343400" y="2643188"/>
            <a:ext cx="2500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8" t="31210" r="5722" b="28442"/>
          <a:stretch>
            <a:fillRect/>
          </a:stretch>
        </p:blipFill>
        <p:spPr bwMode="auto">
          <a:xfrm>
            <a:off x="557213" y="1357313"/>
            <a:ext cx="9572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914400" y="3500438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35194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52720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7558088" y="3395663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82</Words>
  <Application>Microsoft Office PowerPoint</Application>
  <PresentationFormat>Custom</PresentationFormat>
  <Paragraphs>26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634</cp:revision>
  <dcterms:created xsi:type="dcterms:W3CDTF">2010-04-30T18:19:48Z</dcterms:created>
  <dcterms:modified xsi:type="dcterms:W3CDTF">2025-11-14T15:27:03Z</dcterms:modified>
</cp:coreProperties>
</file>