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2"/>
  </p:notesMasterIdLst>
  <p:sldIdLst>
    <p:sldId id="290" r:id="rId3"/>
    <p:sldId id="284" r:id="rId4"/>
    <p:sldId id="285" r:id="rId5"/>
    <p:sldId id="287" r:id="rId6"/>
    <p:sldId id="288" r:id="rId7"/>
    <p:sldId id="293" r:id="rId8"/>
    <p:sldId id="292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9" d="100"/>
          <a:sy n="59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46910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3" y="567531"/>
            <a:ext cx="9177073" cy="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4" y="6199187"/>
            <a:ext cx="9162522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6141" y="3387329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36229" y="3376084"/>
            <a:ext cx="5715000" cy="10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5226844" y="841375"/>
            <a:ext cx="30956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5405438" y="3429001"/>
            <a:ext cx="2902479" cy="50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67" b="1" dirty="0">
                <a:solidFill>
                  <a:srgbClr val="1713CB"/>
                </a:solidFill>
                <a:cs typeface="Times New Roman" panose="02020603050405020304" pitchFamily="18" charset="0"/>
              </a:rPr>
              <a:t>CHỦ ĐỀ 4</a:t>
            </a:r>
          </a:p>
        </p:txBody>
      </p:sp>
      <p:pic>
        <p:nvPicPr>
          <p:cNvPr id="3082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3964782"/>
            <a:ext cx="493448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9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1946"/>
            <a:ext cx="1064323" cy="94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65255"/>
            <a:ext cx="240418" cy="19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02" y="4032371"/>
            <a:ext cx="3095422" cy="3095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57" y="292494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 dirty="0">
                <a:solidFill>
                  <a:schemeClr val="bg1"/>
                </a:solidFill>
              </a:rPr>
              <a:t>ÔN TẬP CUỐI HỌC KỲ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2034582"/>
            <a:ext cx="1996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400" b="1">
                <a:solidFill>
                  <a:prstClr val="white"/>
                </a:solidFill>
              </a:rPr>
              <a:t>TIẾT  16</a:t>
            </a:r>
            <a:endParaRPr lang="en-US" sz="4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32" y="647251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70" y="105332"/>
            <a:ext cx="904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1.Trò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chơi</a:t>
            </a: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Vũ</a:t>
            </a: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điệu</a:t>
            </a: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âm</a:t>
            </a:r>
            <a:r>
              <a:rPr lang="en-US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thanh</a:t>
            </a:r>
            <a:endParaRPr lang="en-US" sz="3200" i="1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6360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9019" y="820982"/>
            <a:ext cx="12961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1700" y="1484204"/>
            <a:ext cx="89644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Sử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dụng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trống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nhỏ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gõ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theo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mẫu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tiết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tấu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tính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chất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mạnh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nhẹ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nhịp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2/4.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Gõ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to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nhỏ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nhanh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chậm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700" y="148212"/>
            <a:ext cx="6199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Gõ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hoặc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vỗ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tấu</a:t>
            </a:r>
            <a:endParaRPr lang="en-US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77" y="4231862"/>
            <a:ext cx="539497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45" y="4199123"/>
            <a:ext cx="539497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9" y="4263835"/>
            <a:ext cx="539497" cy="5760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00903"/>
            <a:ext cx="539497" cy="576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" y="2629997"/>
            <a:ext cx="8072508" cy="1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48913" y="195367"/>
            <a:ext cx="18261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908720"/>
            <a:ext cx="8964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Vỗ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tay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theo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mẫu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tiết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tấu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tính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chất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mạnh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nhẹ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nhịp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2/4.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Gõ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to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nhỏ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nhanh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– </a:t>
            </a:r>
            <a:r>
              <a:rPr lang="en-US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chậm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79" y="3714491"/>
            <a:ext cx="504056" cy="740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3714491"/>
            <a:ext cx="504056" cy="740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40" y="3714491"/>
            <a:ext cx="504056" cy="740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93" y="3714491"/>
            <a:ext cx="504056" cy="740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26" y="5646549"/>
            <a:ext cx="240418" cy="19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0" y="2204863"/>
            <a:ext cx="8560059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5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rm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Quan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sát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tranh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và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kể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lại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tên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bài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hát</a:t>
            </a:r>
            <a:r>
              <a:rPr lang="en-US" sz="2800" b="1" i="1" dirty="0">
                <a:solidFill>
                  <a:srgbClr val="FF0000"/>
                </a:solidFill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</a:rPr>
              <a:t>các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chủ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đề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đã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học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08720"/>
            <a:ext cx="9252520" cy="6120680"/>
          </a:xfrm>
        </p:spPr>
      </p:pic>
    </p:spTree>
    <p:extLst>
      <p:ext uri="{BB962C8B-B14F-4D97-AF65-F5344CB8AC3E}">
        <p14:creationId xmlns:p14="http://schemas.microsoft.com/office/powerpoint/2010/main" val="347516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-388"/>
            <a:ext cx="8964488" cy="1143000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Trình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bày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hát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theo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các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hình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thức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dưới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đây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</p:spPr>
      </p:pic>
    </p:spTree>
    <p:extLst>
      <p:ext uri="{BB962C8B-B14F-4D97-AF65-F5344CB8AC3E}">
        <p14:creationId xmlns:p14="http://schemas.microsoft.com/office/powerpoint/2010/main" val="215808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118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tranh và kể lại tên bài hát ở các chủ đề đã học</vt:lpstr>
      <vt:lpstr>Trình bày bài hát theo các hình thức dưới đây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95</cp:revision>
  <dcterms:created xsi:type="dcterms:W3CDTF">2021-06-20T03:25:41Z</dcterms:created>
  <dcterms:modified xsi:type="dcterms:W3CDTF">2025-11-14T15:30:57Z</dcterms:modified>
</cp:coreProperties>
</file>