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75F2-1BA9-AA7A-F84E-BD7708B0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>
            <a:extLst>
              <a:ext uri="{FF2B5EF4-FFF2-40B4-BE49-F238E27FC236}">
                <a16:creationId xmlns:a16="http://schemas.microsoft.com/office/drawing/2014/main" id="{41FF5B48-1C8D-9E70-AA61-7F13DF266531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>
            <a:extLst>
              <a:ext uri="{FF2B5EF4-FFF2-40B4-BE49-F238E27FC236}">
                <a16:creationId xmlns:a16="http://schemas.microsoft.com/office/drawing/2014/main" id="{A0F91586-1FB7-9274-5267-3EB4F1D7F2A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>
            <a:extLst>
              <a:ext uri="{FF2B5EF4-FFF2-40B4-BE49-F238E27FC236}">
                <a16:creationId xmlns:a16="http://schemas.microsoft.com/office/drawing/2014/main" id="{EBCDB28F-A92C-D265-2F39-EBEFF44989F0}"/>
              </a:ext>
            </a:extLst>
          </p:cNvPr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>
            <a:extLst>
              <a:ext uri="{FF2B5EF4-FFF2-40B4-BE49-F238E27FC236}">
                <a16:creationId xmlns:a16="http://schemas.microsoft.com/office/drawing/2014/main" id="{FA8B1F26-B450-BDCB-3B4C-5971D3E1962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>
            <a:extLst>
              <a:ext uri="{FF2B5EF4-FFF2-40B4-BE49-F238E27FC236}">
                <a16:creationId xmlns:a16="http://schemas.microsoft.com/office/drawing/2014/main" id="{A43BF83D-BA88-E700-CA4B-3157DABDE41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>
            <a:extLst>
              <a:ext uri="{FF2B5EF4-FFF2-40B4-BE49-F238E27FC236}">
                <a16:creationId xmlns:a16="http://schemas.microsoft.com/office/drawing/2014/main" id="{3436E5E0-F17A-1053-C241-7596F99D1887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>
            <a:extLst>
              <a:ext uri="{FF2B5EF4-FFF2-40B4-BE49-F238E27FC236}">
                <a16:creationId xmlns:a16="http://schemas.microsoft.com/office/drawing/2014/main" id="{3BA13A0E-8F95-5C40-7EEF-8910749CDAEA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>
            <a:extLst>
              <a:ext uri="{FF2B5EF4-FFF2-40B4-BE49-F238E27FC236}">
                <a16:creationId xmlns:a16="http://schemas.microsoft.com/office/drawing/2014/main" id="{2F67B6C8-4D84-8417-F56A-5A7DCB62A9BB}"/>
              </a:ext>
            </a:extLst>
          </p:cNvPr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>
            <a:extLst>
              <a:ext uri="{FF2B5EF4-FFF2-40B4-BE49-F238E27FC236}">
                <a16:creationId xmlns:a16="http://schemas.microsoft.com/office/drawing/2014/main" id="{DD665EEE-4C4B-2DB9-623C-3AC336E8BC96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>
            <a:extLst>
              <a:ext uri="{FF2B5EF4-FFF2-40B4-BE49-F238E27FC236}">
                <a16:creationId xmlns:a16="http://schemas.microsoft.com/office/drawing/2014/main" id="{2A37AD99-EB99-F7E0-F499-BD256A20673D}"/>
              </a:ext>
            </a:extLst>
          </p:cNvPr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>
            <a:extLst>
              <a:ext uri="{FF2B5EF4-FFF2-40B4-BE49-F238E27FC236}">
                <a16:creationId xmlns:a16="http://schemas.microsoft.com/office/drawing/2014/main" id="{CC3551B7-B718-7A55-606A-BB93EEAD9E8F}"/>
              </a:ext>
            </a:extLst>
          </p:cNvPr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>
            <a:extLst>
              <a:ext uri="{FF2B5EF4-FFF2-40B4-BE49-F238E27FC236}">
                <a16:creationId xmlns:a16="http://schemas.microsoft.com/office/drawing/2014/main" id="{1392BDB6-4178-AE79-FCD0-5969E1F2142F}"/>
              </a:ext>
            </a:extLst>
          </p:cNvPr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0695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2187-E141-9961-441C-3E803A28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>
            <a:extLst>
              <a:ext uri="{FF2B5EF4-FFF2-40B4-BE49-F238E27FC236}">
                <a16:creationId xmlns:a16="http://schemas.microsoft.com/office/drawing/2014/main" id="{86CD5CAE-3DF3-20DA-A91C-2DD84C465D4D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>
            <a:extLst>
              <a:ext uri="{FF2B5EF4-FFF2-40B4-BE49-F238E27FC236}">
                <a16:creationId xmlns:a16="http://schemas.microsoft.com/office/drawing/2014/main" id="{9522F94B-D91A-2E85-19D1-B4F64C998B3F}"/>
              </a:ext>
            </a:extLst>
          </p:cNvPr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>
            <a:extLst>
              <a:ext uri="{FF2B5EF4-FFF2-40B4-BE49-F238E27FC236}">
                <a16:creationId xmlns:a16="http://schemas.microsoft.com/office/drawing/2014/main" id="{83944657-5D68-50D5-6357-0C8FD94B38E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>
            <a:extLst>
              <a:ext uri="{FF2B5EF4-FFF2-40B4-BE49-F238E27FC236}">
                <a16:creationId xmlns:a16="http://schemas.microsoft.com/office/drawing/2014/main" id="{DC87D908-AB02-EEB4-F7FB-28721F6419D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>
            <a:extLst>
              <a:ext uri="{FF2B5EF4-FFF2-40B4-BE49-F238E27FC236}">
                <a16:creationId xmlns:a16="http://schemas.microsoft.com/office/drawing/2014/main" id="{B2E568BF-FD4F-BB49-BCCA-ABD35A3455D0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>
            <a:extLst>
              <a:ext uri="{FF2B5EF4-FFF2-40B4-BE49-F238E27FC236}">
                <a16:creationId xmlns:a16="http://schemas.microsoft.com/office/drawing/2014/main" id="{49696587-1189-E006-C9E8-BA90269317C0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>
            <a:extLst>
              <a:ext uri="{FF2B5EF4-FFF2-40B4-BE49-F238E27FC236}">
                <a16:creationId xmlns:a16="http://schemas.microsoft.com/office/drawing/2014/main" id="{B3AAA0B2-425E-EA51-37A4-C400710510C1}"/>
              </a:ext>
            </a:extLst>
          </p:cNvPr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>
            <a:extLst>
              <a:ext uri="{FF2B5EF4-FFF2-40B4-BE49-F238E27FC236}">
                <a16:creationId xmlns:a16="http://schemas.microsoft.com/office/drawing/2014/main" id="{6E08F396-72EA-07AE-B94D-869130D54BC7}"/>
              </a:ext>
            </a:extLst>
          </p:cNvPr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>
            <a:extLst>
              <a:ext uri="{FF2B5EF4-FFF2-40B4-BE49-F238E27FC236}">
                <a16:creationId xmlns:a16="http://schemas.microsoft.com/office/drawing/2014/main" id="{2E488809-CB7E-4C4C-EDA5-854D2194021A}"/>
              </a:ext>
            </a:extLst>
          </p:cNvPr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>
            <a:extLst>
              <a:ext uri="{FF2B5EF4-FFF2-40B4-BE49-F238E27FC236}">
                <a16:creationId xmlns:a16="http://schemas.microsoft.com/office/drawing/2014/main" id="{31533C47-4BF2-803B-E6A4-A86FD906D315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3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16134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2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2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3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6822</TotalTime>
  <Words>128</Words>
  <Application>Microsoft Office PowerPoint</Application>
  <PresentationFormat>Custom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575</cp:revision>
  <dcterms:created xsi:type="dcterms:W3CDTF">2010-04-30T20:19:48Z</dcterms:created>
  <dcterms:modified xsi:type="dcterms:W3CDTF">2025-11-14T07:48:55Z</dcterms:modified>
  <dc:language>en-US</dc:language>
</cp:coreProperties>
</file>