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6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70C0"/>
                </a:solidFill>
                <a:latin typeface="Times New Roman"/>
              </a:rPr>
              <a:t>GV: </a:t>
            </a:r>
            <a:r>
              <a:rPr lang="en-US" sz="3600" b="1" strike="noStrike" spc="-1" dirty="0" err="1">
                <a:solidFill>
                  <a:srgbClr val="0070C0"/>
                </a:solidFill>
                <a:latin typeface="Times New Roman"/>
              </a:rPr>
              <a:t>Nguyễn</a:t>
            </a:r>
            <a:r>
              <a:rPr lang="en-US" sz="3600" b="1" strike="noStrike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strike="noStrike" spc="-1" dirty="0" err="1">
                <a:solidFill>
                  <a:srgbClr val="0070C0"/>
                </a:solidFill>
                <a:latin typeface="Times New Roman"/>
              </a:rPr>
              <a:t>Thị</a:t>
            </a:r>
            <a:r>
              <a:rPr lang="en-US" sz="3600" b="1" strike="noStrike" spc="-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3600" b="1" strike="noStrike" spc="-1" dirty="0" err="1">
                <a:solidFill>
                  <a:srgbClr val="0070C0"/>
                </a:solidFill>
                <a:latin typeface="Times New Roman"/>
              </a:rPr>
              <a:t>Lành</a:t>
            </a:r>
            <a:endParaRPr lang="en-US" sz="3600" b="1" strike="noStrike" spc="-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A40F9-76EC-B240-02A4-0DE84E45E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>
            <a:extLst>
              <a:ext uri="{FF2B5EF4-FFF2-40B4-BE49-F238E27FC236}">
                <a16:creationId xmlns:a16="http://schemas.microsoft.com/office/drawing/2014/main" id="{C9D867D4-77D0-4B7F-71F4-09CFCE3BFF23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>
            <a:extLst>
              <a:ext uri="{FF2B5EF4-FFF2-40B4-BE49-F238E27FC236}">
                <a16:creationId xmlns:a16="http://schemas.microsoft.com/office/drawing/2014/main" id="{D6C4F551-E2E3-B95D-DD32-B5380C08CE9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>
            <a:extLst>
              <a:ext uri="{FF2B5EF4-FFF2-40B4-BE49-F238E27FC236}">
                <a16:creationId xmlns:a16="http://schemas.microsoft.com/office/drawing/2014/main" id="{C73BB668-9E70-2898-ABE3-4C808FCE8FA9}"/>
              </a:ext>
            </a:extLst>
          </p:cNvPr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>
            <a:extLst>
              <a:ext uri="{FF2B5EF4-FFF2-40B4-BE49-F238E27FC236}">
                <a16:creationId xmlns:a16="http://schemas.microsoft.com/office/drawing/2014/main" id="{CCEBFA5A-1F42-51CA-D03A-CA2617261F9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>
            <a:extLst>
              <a:ext uri="{FF2B5EF4-FFF2-40B4-BE49-F238E27FC236}">
                <a16:creationId xmlns:a16="http://schemas.microsoft.com/office/drawing/2014/main" id="{FF216CE8-7BCF-BFD7-3547-99BAD788040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>
            <a:extLst>
              <a:ext uri="{FF2B5EF4-FFF2-40B4-BE49-F238E27FC236}">
                <a16:creationId xmlns:a16="http://schemas.microsoft.com/office/drawing/2014/main" id="{53E8F458-97C7-F8BD-B2F5-56992E5BEE92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>
            <a:extLst>
              <a:ext uri="{FF2B5EF4-FFF2-40B4-BE49-F238E27FC236}">
                <a16:creationId xmlns:a16="http://schemas.microsoft.com/office/drawing/2014/main" id="{AEEF25C5-36CB-7EF2-6E30-4436E5D3D342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>
            <a:extLst>
              <a:ext uri="{FF2B5EF4-FFF2-40B4-BE49-F238E27FC236}">
                <a16:creationId xmlns:a16="http://schemas.microsoft.com/office/drawing/2014/main" id="{24DFE520-FD08-CFBA-6E4A-44F1694D9112}"/>
              </a:ext>
            </a:extLst>
          </p:cNvPr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>
            <a:extLst>
              <a:ext uri="{FF2B5EF4-FFF2-40B4-BE49-F238E27FC236}">
                <a16:creationId xmlns:a16="http://schemas.microsoft.com/office/drawing/2014/main" id="{D3B50055-A382-4D63-E257-AC9B8F595381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>
            <a:extLst>
              <a:ext uri="{FF2B5EF4-FFF2-40B4-BE49-F238E27FC236}">
                <a16:creationId xmlns:a16="http://schemas.microsoft.com/office/drawing/2014/main" id="{97B0791B-4F12-F607-33F0-D36E7F5C49E8}"/>
              </a:ext>
            </a:extLst>
          </p:cNvPr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>
            <a:extLst>
              <a:ext uri="{FF2B5EF4-FFF2-40B4-BE49-F238E27FC236}">
                <a16:creationId xmlns:a16="http://schemas.microsoft.com/office/drawing/2014/main" id="{3FD11E34-D13F-31B7-BBBF-FB84DE2DE501}"/>
              </a:ext>
            </a:extLst>
          </p:cNvPr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>
            <a:extLst>
              <a:ext uri="{FF2B5EF4-FFF2-40B4-BE49-F238E27FC236}">
                <a16:creationId xmlns:a16="http://schemas.microsoft.com/office/drawing/2014/main" id="{9B894602-F0BA-CB07-0864-D4CD887F55BA}"/>
              </a:ext>
            </a:extLst>
          </p:cNvPr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>
            <a:extLst>
              <a:ext uri="{FF2B5EF4-FFF2-40B4-BE49-F238E27FC236}">
                <a16:creationId xmlns:a16="http://schemas.microsoft.com/office/drawing/2014/main" id="{215DDFED-3A47-1564-0437-2DD89CD0DA8A}"/>
              </a:ext>
            </a:extLst>
          </p:cNvPr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>
            <a:extLst>
              <a:ext uri="{FF2B5EF4-FFF2-40B4-BE49-F238E27FC236}">
                <a16:creationId xmlns:a16="http://schemas.microsoft.com/office/drawing/2014/main" id="{50C60DD5-1BA8-F282-9986-4D55F652BC50}"/>
              </a:ext>
            </a:extLst>
          </p:cNvPr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4897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149</Words>
  <Application>Microsoft Office PowerPoint</Application>
  <PresentationFormat>Custom</PresentationFormat>
  <Paragraphs>41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587</cp:revision>
  <dcterms:created xsi:type="dcterms:W3CDTF">2010-04-30T20:19:48Z</dcterms:created>
  <dcterms:modified xsi:type="dcterms:W3CDTF">2024-12-12T08:23:54Z</dcterms:modified>
  <dc:language>en-US</dc:language>
</cp:coreProperties>
</file>