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8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7" r:id="rId20"/>
    <p:sldId id="279" r:id="rId21"/>
    <p:sldId id="280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164" y="5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4E7549-B479-4BA3-9992-6E3DA27934D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image" Target="../media/image2.gif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gif"/><Relationship Id="rId17" Type="http://schemas.openxmlformats.org/officeDocument/2006/relationships/image" Target="../media/image21.jpeg"/><Relationship Id="rId2" Type="http://schemas.openxmlformats.org/officeDocument/2006/relationships/image" Target="../media/image7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Học hát\Tổ Quôc ta\Tổ quốc ta.jp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14360" y="674640"/>
            <a:ext cx="10144080" cy="5429160"/>
          </a:xfrm>
          <a:prstGeom prst="rect">
            <a:avLst/>
          </a:prstGeom>
          <a:ln w="0">
            <a:noFill/>
          </a:ln>
        </p:spPr>
      </p:pic>
      <p:sp>
        <p:nvSpPr>
          <p:cNvPr id="406" name="Rectangle 4"/>
          <p:cNvSpPr/>
          <p:nvPr/>
        </p:nvSpPr>
        <p:spPr>
          <a:xfrm>
            <a:off x="485640" y="85716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6" name="Picture 13" descr="D:\GIÁO ÁN 1 2020-2021\HÌNH SOẠN GIÁO ÁN\Học hát\Tổ Quôc ta\1.png"/>
          <p:cNvPicPr/>
          <p:nvPr/>
        </p:nvPicPr>
        <p:blipFill>
          <a:blip r:embed="rId4"/>
          <a:srcRect t="15144" r="788"/>
          <a:stretch/>
        </p:blipFill>
        <p:spPr>
          <a:xfrm>
            <a:off x="450720" y="3214800"/>
            <a:ext cx="10107720" cy="23590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1" descr="D:\GIÁO ÁN 1 2020-2021\HÌNH SOẠN GIÁO ÁN\Học hát\Tổ Quôc ta\e.jpg"/>
          <p:cNvPicPr/>
          <p:nvPr/>
        </p:nvPicPr>
        <p:blipFill>
          <a:blip r:embed="rId5">
            <a:lum contrast="10000"/>
          </a:blip>
          <a:srcRect l="6567" t="16669" r="7300" b="66219"/>
          <a:stretch/>
        </p:blipFill>
        <p:spPr>
          <a:xfrm>
            <a:off x="628560" y="1785960"/>
            <a:ext cx="9786960" cy="171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7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469800" y="2643120"/>
            <a:ext cx="10072800" cy="29196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1" descr="D:\GIÁO ÁN 1 2020-2021\HÌNH SOẠN GIÁO ÁN\Học hát\Tổ Quôc ta\e.jpg"/>
          <p:cNvPicPr/>
          <p:nvPr/>
        </p:nvPicPr>
        <p:blipFill>
          <a:blip r:embed="rId5">
            <a:lum contrast="10000"/>
          </a:blip>
          <a:srcRect l="7300" t="36462" r="8028" b="46876"/>
          <a:stretch/>
        </p:blipFill>
        <p:spPr>
          <a:xfrm>
            <a:off x="485640" y="1785960"/>
            <a:ext cx="10001520" cy="164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3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6"/>
          <a:srcRect b="8824"/>
          <a:stretch/>
        </p:blipFill>
        <p:spPr>
          <a:xfrm>
            <a:off x="446040" y="3643200"/>
            <a:ext cx="10112400" cy="19288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16669" r="8028" b="46876"/>
          <a:stretch/>
        </p:blipFill>
        <p:spPr>
          <a:xfrm>
            <a:off x="700200" y="1143000"/>
            <a:ext cx="9429480" cy="2928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014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8" name="Picture 13" descr="D:\GIÁO ÁN 1 2020-2021\HÌNH SOẠN GIÁO ÁN\Học hát\Tổ Quôc ta\3.png"/>
          <p:cNvPicPr/>
          <p:nvPr/>
        </p:nvPicPr>
        <p:blipFill>
          <a:blip r:embed="rId4"/>
          <a:stretch/>
        </p:blipFill>
        <p:spPr>
          <a:xfrm>
            <a:off x="469800" y="3500280"/>
            <a:ext cx="10072800" cy="20606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D:\GIÁO ÁN 1 2020-2021\HÌNH SOẠN GIÁO ÁN\Học hát\Tổ Quôc ta\e.jpg"/>
          <p:cNvPicPr/>
          <p:nvPr/>
        </p:nvPicPr>
        <p:blipFill>
          <a:blip r:embed="rId5">
            <a:lum contrast="10000"/>
          </a:blip>
          <a:srcRect l="7300" t="56255" r="8028" b="27083"/>
          <a:stretch/>
        </p:blipFill>
        <p:spPr>
          <a:xfrm>
            <a:off x="628560" y="1714680"/>
            <a:ext cx="9572760" cy="178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7" name="Picture 13" descr="D:\GIÁO ÁN 1 2020-2021\HÌNH SOẠN GIÁO ÁN\Học hát\Tổ Quôc ta\Bản đồ VN - Copy.jpg"/>
          <p:cNvPicPr/>
          <p:nvPr/>
        </p:nvPicPr>
        <p:blipFill>
          <a:blip r:embed="rId4"/>
          <a:srcRect l="10008" r="19932"/>
          <a:stretch/>
        </p:blipFill>
        <p:spPr>
          <a:xfrm>
            <a:off x="8772480" y="1071720"/>
            <a:ext cx="1857600" cy="4333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D:\GIÁO ÁN 1 2020-2021\HÌNH SOẠN GIÁO ÁN\Học hát\Tổ Quôc ta\e.jpg"/>
          <p:cNvPicPr/>
          <p:nvPr/>
        </p:nvPicPr>
        <p:blipFill>
          <a:blip r:embed="rId5">
            <a:lum contrast="20000"/>
          </a:blip>
          <a:srcRect l="7961" t="75007" r="8622" b="8331"/>
          <a:stretch/>
        </p:blipFill>
        <p:spPr>
          <a:xfrm>
            <a:off x="485640" y="2714760"/>
            <a:ext cx="9072720" cy="171432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4"/>
          <a:srcRect r="869"/>
          <a:stretch/>
        </p:blipFill>
        <p:spPr>
          <a:xfrm>
            <a:off x="430200" y="4143240"/>
            <a:ext cx="10144080" cy="15130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5">
            <a:lum contrast="20000"/>
          </a:blip>
          <a:srcRect l="7300" t="56255" r="7300" b="8331"/>
          <a:stretch/>
        </p:blipFill>
        <p:spPr>
          <a:xfrm>
            <a:off x="485640" y="1143000"/>
            <a:ext cx="10072800" cy="30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1" descr="D:\GIÁO ÁN 1 2020-2021\HÌNH SOẠN GIÁO ÁN\Học hát\Tổ Quôc ta\bai hat.jpg"/>
          <p:cNvPicPr/>
          <p:nvPr/>
        </p:nvPicPr>
        <p:blipFill>
          <a:blip r:embed="rId2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471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271440" y="1857240"/>
            <a:ext cx="125748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3914640" y="1143000"/>
            <a:ext cx="32864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" descr="INFO DATUK - Posts | Facebook"/>
          <p:cNvPicPr/>
          <p:nvPr/>
        </p:nvPicPr>
        <p:blipFill>
          <a:blip r:embed="rId4"/>
          <a:srcRect b="5005"/>
          <a:stretch/>
        </p:blipFill>
        <p:spPr>
          <a:xfrm>
            <a:off x="422280" y="1873080"/>
            <a:ext cx="2357280" cy="3714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5"/>
          <a:srcRect l="27138" r="24030"/>
          <a:stretch/>
        </p:blipFill>
        <p:spPr>
          <a:xfrm>
            <a:off x="8915400" y="1428840"/>
            <a:ext cx="1357200" cy="415764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5629320" y="2357280"/>
            <a:ext cx="2357280" cy="9288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2986200" y="4286160"/>
            <a:ext cx="2357280" cy="9288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1057320" y="214200"/>
            <a:ext cx="2762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888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nhận biết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1265400" y="141120"/>
            <a:ext cx="28335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vận động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4"/>
          <a:stretch/>
        </p:blipFill>
        <p:spPr>
          <a:xfrm>
            <a:off x="198612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5"/>
          <a:stretch/>
        </p:blipFill>
        <p:spPr>
          <a:xfrm>
            <a:off x="6272280" y="2001960"/>
            <a:ext cx="2357280" cy="35082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8701200" y="2143080"/>
            <a:ext cx="1357200" cy="57168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28560" y="2214720"/>
            <a:ext cx="1285920" cy="50004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12640" y="384120"/>
            <a:ext cx="10022040" cy="1236600"/>
            <a:chOff x="512640" y="384120"/>
            <a:chExt cx="10022040" cy="1236600"/>
          </a:xfrm>
        </p:grpSpPr>
        <p:pic>
          <p:nvPicPr>
            <p:cNvPr id="210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10022040" cy="123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54200" y="588960"/>
              <a:ext cx="9510480" cy="75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2" name="Text Box 26"/>
          <p:cNvSpPr/>
          <p:nvPr/>
        </p:nvSpPr>
        <p:spPr>
          <a:xfrm>
            <a:off x="858960" y="460440"/>
            <a:ext cx="911052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Cảnh đẹp Việt nam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122"/>
          <p:cNvSpPr/>
          <p:nvPr/>
        </p:nvSpPr>
        <p:spPr>
          <a:xfrm>
            <a:off x="1557360" y="171468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4" name="Group 79"/>
          <p:cNvGrpSpPr/>
          <p:nvPr/>
        </p:nvGrpSpPr>
        <p:grpSpPr>
          <a:xfrm>
            <a:off x="1814400" y="1768320"/>
            <a:ext cx="7629480" cy="4206960"/>
            <a:chOff x="1814400" y="1768320"/>
            <a:chExt cx="7629480" cy="4206960"/>
          </a:xfrm>
        </p:grpSpPr>
        <p:sp>
          <p:nvSpPr>
            <p:cNvPr id="215" name="Rectangle 18"/>
            <p:cNvSpPr/>
            <p:nvPr/>
          </p:nvSpPr>
          <p:spPr>
            <a:xfrm>
              <a:off x="1814400" y="198900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16" name="Group 6"/>
            <p:cNvGrpSpPr/>
            <p:nvPr/>
          </p:nvGrpSpPr>
          <p:grpSpPr>
            <a:xfrm>
              <a:off x="2108880" y="1768320"/>
              <a:ext cx="7264080" cy="352800"/>
              <a:chOff x="2108880" y="1768320"/>
              <a:chExt cx="7264080" cy="352800"/>
            </a:xfrm>
          </p:grpSpPr>
          <p:grpSp>
            <p:nvGrpSpPr>
              <p:cNvPr id="217" name="Gruppe 165"/>
              <p:cNvGrpSpPr/>
              <p:nvPr/>
            </p:nvGrpSpPr>
            <p:grpSpPr>
              <a:xfrm>
                <a:off x="5650920" y="1768320"/>
                <a:ext cx="3722040" cy="352800"/>
                <a:chOff x="5650920" y="1768320"/>
                <a:chExt cx="3722040" cy="352800"/>
              </a:xfrm>
            </p:grpSpPr>
            <p:grpSp>
              <p:nvGrpSpPr>
                <p:cNvPr id="218" name="Gruppe 131"/>
                <p:cNvGrpSpPr/>
                <p:nvPr/>
              </p:nvGrpSpPr>
              <p:grpSpPr>
                <a:xfrm>
                  <a:off x="8917200" y="1771200"/>
                  <a:ext cx="455760" cy="349920"/>
                  <a:chOff x="8917200" y="1771200"/>
                  <a:chExt cx="455760" cy="349920"/>
                </a:xfrm>
              </p:grpSpPr>
              <p:grpSp>
                <p:nvGrpSpPr>
                  <p:cNvPr id="219" name="Freeform 149"/>
                  <p:cNvGrpSpPr/>
                  <p:nvPr/>
                </p:nvGrpSpPr>
                <p:grpSpPr>
                  <a:xfrm>
                    <a:off x="9173160" y="2021760"/>
                    <a:ext cx="185760" cy="99360"/>
                    <a:chOff x="9173160" y="2021760"/>
                    <a:chExt cx="185760" cy="99360"/>
                  </a:xfrm>
                </p:grpSpPr>
                <p:pic>
                  <p:nvPicPr>
                    <p:cNvPr id="2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73160" y="202176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1" name="Freeform 220"/>
                    <p:cNvSpPr/>
                    <p:nvPr/>
                  </p:nvSpPr>
                  <p:spPr>
                    <a:xfrm>
                      <a:off x="9189720" y="20383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2" name="Freeform 191"/>
                  <p:cNvSpPr/>
                  <p:nvPr/>
                </p:nvSpPr>
                <p:spPr>
                  <a:xfrm>
                    <a:off x="891720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3" name="Gruppe 132"/>
                <p:cNvGrpSpPr/>
                <p:nvPr/>
              </p:nvGrpSpPr>
              <p:grpSpPr>
                <a:xfrm>
                  <a:off x="8593200" y="1771200"/>
                  <a:ext cx="458640" cy="349920"/>
                  <a:chOff x="8593200" y="1771200"/>
                  <a:chExt cx="458640" cy="349920"/>
                </a:xfrm>
              </p:grpSpPr>
              <p:grpSp>
                <p:nvGrpSpPr>
                  <p:cNvPr id="224" name="Freeform 149"/>
                  <p:cNvGrpSpPr/>
                  <p:nvPr/>
                </p:nvGrpSpPr>
                <p:grpSpPr>
                  <a:xfrm>
                    <a:off x="8819280" y="2021760"/>
                    <a:ext cx="194400" cy="99360"/>
                    <a:chOff x="8819280" y="2021760"/>
                    <a:chExt cx="194400" cy="99360"/>
                  </a:xfrm>
                </p:grpSpPr>
                <p:pic>
                  <p:nvPicPr>
                    <p:cNvPr id="2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19280" y="2021760"/>
                      <a:ext cx="1944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6" name="Freeform 225"/>
                    <p:cNvSpPr/>
                    <p:nvPr/>
                  </p:nvSpPr>
                  <p:spPr>
                    <a:xfrm>
                      <a:off x="8834040" y="2038320"/>
                      <a:ext cx="162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7" name="Freeform 191"/>
                  <p:cNvSpPr/>
                  <p:nvPr/>
                </p:nvSpPr>
                <p:spPr>
                  <a:xfrm>
                    <a:off x="8593200" y="177120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8" name="Gruppe 135"/>
                <p:cNvGrpSpPr/>
                <p:nvPr/>
              </p:nvGrpSpPr>
              <p:grpSpPr>
                <a:xfrm>
                  <a:off x="8263440" y="1771200"/>
                  <a:ext cx="455760" cy="349920"/>
                  <a:chOff x="8263440" y="1771200"/>
                  <a:chExt cx="455760" cy="34992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8499600" y="2021760"/>
                    <a:ext cx="183600" cy="99360"/>
                    <a:chOff x="8499600" y="2021760"/>
                    <a:chExt cx="183600" cy="9936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99600" y="2021760"/>
                      <a:ext cx="183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8515800" y="20383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26344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8"/>
                <p:cNvGrpSpPr/>
                <p:nvPr/>
              </p:nvGrpSpPr>
              <p:grpSpPr>
                <a:xfrm>
                  <a:off x="7936200" y="1771200"/>
                  <a:ext cx="455760" cy="349920"/>
                  <a:chOff x="7936200" y="1771200"/>
                  <a:chExt cx="455760" cy="34992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198280" y="2021760"/>
                    <a:ext cx="193680" cy="99360"/>
                    <a:chOff x="8198280" y="2021760"/>
                    <a:chExt cx="193680" cy="9936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98280" y="2021760"/>
                      <a:ext cx="1936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213040" y="2038320"/>
                      <a:ext cx="162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7936200" y="1771200"/>
                    <a:ext cx="449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41"/>
                <p:cNvGrpSpPr/>
                <p:nvPr/>
              </p:nvGrpSpPr>
              <p:grpSpPr>
                <a:xfrm>
                  <a:off x="7612560" y="1771200"/>
                  <a:ext cx="455760" cy="349920"/>
                  <a:chOff x="7612560" y="1771200"/>
                  <a:chExt cx="455760" cy="34992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7855200" y="2021760"/>
                    <a:ext cx="189360" cy="99360"/>
                    <a:chOff x="7855200" y="2021760"/>
                    <a:chExt cx="189360" cy="9936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55200" y="2021760"/>
                      <a:ext cx="189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7871760" y="2038320"/>
                      <a:ext cx="153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761256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44"/>
                <p:cNvGrpSpPr/>
                <p:nvPr/>
              </p:nvGrpSpPr>
              <p:grpSpPr>
                <a:xfrm>
                  <a:off x="7279560" y="1768320"/>
                  <a:ext cx="455760" cy="352440"/>
                  <a:chOff x="7279560" y="1768320"/>
                  <a:chExt cx="455760" cy="35244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7520760" y="2019240"/>
                    <a:ext cx="214560" cy="101520"/>
                    <a:chOff x="7520760" y="2019240"/>
                    <a:chExt cx="214560" cy="10152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520760" y="2019240"/>
                      <a:ext cx="2145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7542720" y="2036160"/>
                      <a:ext cx="174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279560" y="176832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7"/>
                <p:cNvGrpSpPr/>
                <p:nvPr/>
              </p:nvGrpSpPr>
              <p:grpSpPr>
                <a:xfrm>
                  <a:off x="6952680" y="1768320"/>
                  <a:ext cx="455760" cy="352440"/>
                  <a:chOff x="6952680" y="1768320"/>
                  <a:chExt cx="455760" cy="35244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200720" y="2019240"/>
                    <a:ext cx="174960" cy="101520"/>
                    <a:chOff x="7200720" y="2019240"/>
                    <a:chExt cx="174960" cy="10152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200720" y="2019240"/>
                      <a:ext cx="174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215840" y="20361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6952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50"/>
                <p:cNvGrpSpPr/>
                <p:nvPr/>
              </p:nvGrpSpPr>
              <p:grpSpPr>
                <a:xfrm>
                  <a:off x="6628680" y="1768320"/>
                  <a:ext cx="455760" cy="352440"/>
                  <a:chOff x="6628680" y="1768320"/>
                  <a:chExt cx="455760" cy="35244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6856200" y="2019240"/>
                    <a:ext cx="166320" cy="101520"/>
                    <a:chOff x="6856200" y="2019240"/>
                    <a:chExt cx="166320" cy="10152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856200" y="2019240"/>
                      <a:ext cx="166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6872760" y="20361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6628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53"/>
                <p:cNvGrpSpPr/>
                <p:nvPr/>
              </p:nvGrpSpPr>
              <p:grpSpPr>
                <a:xfrm>
                  <a:off x="6301800" y="1768320"/>
                  <a:ext cx="455760" cy="352440"/>
                  <a:chOff x="6301800" y="1768320"/>
                  <a:chExt cx="455760" cy="35244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6547320" y="2019240"/>
                    <a:ext cx="210240" cy="101520"/>
                    <a:chOff x="6547320" y="2019240"/>
                    <a:chExt cx="210240" cy="10152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7320" y="2019240"/>
                      <a:ext cx="2102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6565320" y="2036160"/>
                      <a:ext cx="170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301800" y="1768320"/>
                    <a:ext cx="4352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6"/>
                <p:cNvGrpSpPr/>
                <p:nvPr/>
              </p:nvGrpSpPr>
              <p:grpSpPr>
                <a:xfrm>
                  <a:off x="5977800" y="1768320"/>
                  <a:ext cx="455760" cy="352440"/>
                  <a:chOff x="5977800" y="1768320"/>
                  <a:chExt cx="455760" cy="35244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209280" y="2019240"/>
                    <a:ext cx="224280" cy="101520"/>
                    <a:chOff x="6209280" y="2019240"/>
                    <a:chExt cx="224280" cy="10152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209280" y="2019240"/>
                      <a:ext cx="2242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231600" y="2036160"/>
                      <a:ext cx="182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5977800" y="1768320"/>
                    <a:ext cx="4500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9"/>
                <p:cNvGrpSpPr/>
                <p:nvPr/>
              </p:nvGrpSpPr>
              <p:grpSpPr>
                <a:xfrm>
                  <a:off x="5650920" y="1768320"/>
                  <a:ext cx="455760" cy="352440"/>
                  <a:chOff x="5650920" y="1768320"/>
                  <a:chExt cx="455760" cy="35244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5887080" y="2019240"/>
                    <a:ext cx="219600" cy="101520"/>
                    <a:chOff x="5887080" y="2019240"/>
                    <a:chExt cx="219600" cy="10152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7080" y="2019240"/>
                      <a:ext cx="2196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5906160" y="2036160"/>
                      <a:ext cx="183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5650920" y="1768320"/>
                    <a:ext cx="424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73" name="Gruppe 165"/>
              <p:cNvGrpSpPr/>
              <p:nvPr/>
            </p:nvGrpSpPr>
            <p:grpSpPr>
              <a:xfrm>
                <a:off x="2108880" y="1768320"/>
                <a:ext cx="3722040" cy="352440"/>
                <a:chOff x="2108880" y="1768320"/>
                <a:chExt cx="3722040" cy="352440"/>
              </a:xfrm>
            </p:grpSpPr>
            <p:grpSp>
              <p:nvGrpSpPr>
                <p:cNvPr id="274" name="Gruppe 131"/>
                <p:cNvGrpSpPr/>
                <p:nvPr/>
              </p:nvGrpSpPr>
              <p:grpSpPr>
                <a:xfrm>
                  <a:off x="5375160" y="1770840"/>
                  <a:ext cx="455760" cy="349920"/>
                  <a:chOff x="5375160" y="1770840"/>
                  <a:chExt cx="455760" cy="349920"/>
                </a:xfrm>
              </p:grpSpPr>
              <p:grpSp>
                <p:nvGrpSpPr>
                  <p:cNvPr id="275" name="Freeform 149"/>
                  <p:cNvGrpSpPr/>
                  <p:nvPr/>
                </p:nvGrpSpPr>
                <p:grpSpPr>
                  <a:xfrm>
                    <a:off x="5618160" y="2020320"/>
                    <a:ext cx="212760" cy="100440"/>
                    <a:chOff x="5618160" y="2020320"/>
                    <a:chExt cx="212760" cy="100440"/>
                  </a:xfrm>
                </p:grpSpPr>
                <p:pic>
                  <p:nvPicPr>
                    <p:cNvPr id="2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18160" y="2020320"/>
                      <a:ext cx="212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7" name="Freeform 276"/>
                    <p:cNvSpPr/>
                    <p:nvPr/>
                  </p:nvSpPr>
                  <p:spPr>
                    <a:xfrm>
                      <a:off x="5634720" y="2036880"/>
                      <a:ext cx="177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8" name="Freeform 191"/>
                  <p:cNvSpPr/>
                  <p:nvPr/>
                </p:nvSpPr>
                <p:spPr>
                  <a:xfrm>
                    <a:off x="5375160" y="1770840"/>
                    <a:ext cx="446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9" name="Gruppe 132"/>
                <p:cNvGrpSpPr/>
                <p:nvPr/>
              </p:nvGrpSpPr>
              <p:grpSpPr>
                <a:xfrm>
                  <a:off x="5051160" y="1770840"/>
                  <a:ext cx="458640" cy="349920"/>
                  <a:chOff x="5051160" y="1770840"/>
                  <a:chExt cx="458640" cy="349920"/>
                </a:xfrm>
              </p:grpSpPr>
              <p:grpSp>
                <p:nvGrpSpPr>
                  <p:cNvPr id="280" name="Freeform 149"/>
                  <p:cNvGrpSpPr/>
                  <p:nvPr/>
                </p:nvGrpSpPr>
                <p:grpSpPr>
                  <a:xfrm>
                    <a:off x="5303160" y="2020320"/>
                    <a:ext cx="206640" cy="100440"/>
                    <a:chOff x="5303160" y="2020320"/>
                    <a:chExt cx="206640" cy="100440"/>
                  </a:xfrm>
                </p:grpSpPr>
                <p:pic>
                  <p:nvPicPr>
                    <p:cNvPr id="28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303160" y="2020320"/>
                      <a:ext cx="2066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5321520" y="2036880"/>
                      <a:ext cx="1677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3" name="Freeform 191"/>
                  <p:cNvSpPr/>
                  <p:nvPr/>
                </p:nvSpPr>
                <p:spPr>
                  <a:xfrm>
                    <a:off x="5051160" y="1770840"/>
                    <a:ext cx="381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4" name="Gruppe 135"/>
                <p:cNvGrpSpPr/>
                <p:nvPr/>
              </p:nvGrpSpPr>
              <p:grpSpPr>
                <a:xfrm>
                  <a:off x="4721400" y="1770840"/>
                  <a:ext cx="455760" cy="349920"/>
                  <a:chOff x="4721400" y="177084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4991760" y="2020320"/>
                    <a:ext cx="180360" cy="100440"/>
                    <a:chOff x="4991760" y="2020320"/>
                    <a:chExt cx="180360" cy="10044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91760" y="2020320"/>
                      <a:ext cx="1803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005440" y="203688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4721400" y="1770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8"/>
                <p:cNvGrpSpPr/>
                <p:nvPr/>
              </p:nvGrpSpPr>
              <p:grpSpPr>
                <a:xfrm>
                  <a:off x="4394160" y="1770840"/>
                  <a:ext cx="455760" cy="349920"/>
                  <a:chOff x="4394160" y="1770840"/>
                  <a:chExt cx="45576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4650840" y="2020320"/>
                    <a:ext cx="199080" cy="100440"/>
                    <a:chOff x="4650840" y="2020320"/>
                    <a:chExt cx="199080" cy="10044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50840" y="202032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4668480" y="203688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4394160" y="1770840"/>
                    <a:ext cx="4114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41"/>
                <p:cNvGrpSpPr/>
                <p:nvPr/>
              </p:nvGrpSpPr>
              <p:grpSpPr>
                <a:xfrm>
                  <a:off x="4070520" y="1770840"/>
                  <a:ext cx="455760" cy="349920"/>
                  <a:chOff x="4070520" y="177084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322880" y="2020320"/>
                    <a:ext cx="203400" cy="100440"/>
                    <a:chOff x="4322880" y="2020320"/>
                    <a:chExt cx="203400" cy="10044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322880" y="2020320"/>
                      <a:ext cx="2034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343760" y="2036880"/>
                      <a:ext cx="1652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070520" y="1770840"/>
                    <a:ext cx="4219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44"/>
                <p:cNvGrpSpPr/>
                <p:nvPr/>
              </p:nvGrpSpPr>
              <p:grpSpPr>
                <a:xfrm>
                  <a:off x="3737520" y="1768320"/>
                  <a:ext cx="455760" cy="352440"/>
                  <a:chOff x="3737520" y="1768320"/>
                  <a:chExt cx="455760" cy="35244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008600" y="2017800"/>
                    <a:ext cx="184680" cy="102960"/>
                    <a:chOff x="4008600" y="2017800"/>
                    <a:chExt cx="184680" cy="10296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8600" y="201780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024800" y="203472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3737520" y="1768320"/>
                    <a:ext cx="369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7"/>
                <p:cNvGrpSpPr/>
                <p:nvPr/>
              </p:nvGrpSpPr>
              <p:grpSpPr>
                <a:xfrm>
                  <a:off x="3410640" y="1768320"/>
                  <a:ext cx="455760" cy="352440"/>
                  <a:chOff x="3410640" y="1768320"/>
                  <a:chExt cx="455760" cy="35244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3660480" y="2017800"/>
                    <a:ext cx="205920" cy="102960"/>
                    <a:chOff x="3660480" y="2017800"/>
                    <a:chExt cx="205920" cy="10296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660480" y="2017800"/>
                      <a:ext cx="205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3681360" y="203472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3410640" y="1768320"/>
                    <a:ext cx="4010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50"/>
                <p:cNvGrpSpPr/>
                <p:nvPr/>
              </p:nvGrpSpPr>
              <p:grpSpPr>
                <a:xfrm>
                  <a:off x="3086640" y="1768320"/>
                  <a:ext cx="455760" cy="352440"/>
                  <a:chOff x="3086640" y="176832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3338280" y="2017800"/>
                    <a:ext cx="204120" cy="102960"/>
                    <a:chOff x="3338280" y="2017800"/>
                    <a:chExt cx="20412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8280" y="2017800"/>
                      <a:ext cx="204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3355920" y="203472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086640" y="1768320"/>
                    <a:ext cx="405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53"/>
                <p:cNvGrpSpPr/>
                <p:nvPr/>
              </p:nvGrpSpPr>
              <p:grpSpPr>
                <a:xfrm>
                  <a:off x="2759760" y="1768320"/>
                  <a:ext cx="455760" cy="352440"/>
                  <a:chOff x="2759760" y="176832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029040" y="2017800"/>
                    <a:ext cx="186480" cy="102960"/>
                    <a:chOff x="3029040" y="2017800"/>
                    <a:chExt cx="18648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029040" y="2017800"/>
                      <a:ext cx="186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047760" y="2034720"/>
                      <a:ext cx="151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2759760" y="1768320"/>
                    <a:ext cx="4402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6"/>
                <p:cNvGrpSpPr/>
                <p:nvPr/>
              </p:nvGrpSpPr>
              <p:grpSpPr>
                <a:xfrm>
                  <a:off x="2435760" y="1768320"/>
                  <a:ext cx="455760" cy="352440"/>
                  <a:chOff x="2435760" y="176832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2711520" y="2017800"/>
                    <a:ext cx="180000" cy="102960"/>
                    <a:chOff x="2711520" y="2017800"/>
                    <a:chExt cx="18000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1520" y="201780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2727360" y="203472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2435760" y="1768320"/>
                    <a:ext cx="4438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9"/>
                <p:cNvGrpSpPr/>
                <p:nvPr/>
              </p:nvGrpSpPr>
              <p:grpSpPr>
                <a:xfrm>
                  <a:off x="2108880" y="1768320"/>
                  <a:ext cx="455760" cy="352440"/>
                  <a:chOff x="2108880" y="176832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2373480" y="2017800"/>
                    <a:ext cx="191160" cy="102960"/>
                    <a:chOff x="2373480" y="2017800"/>
                    <a:chExt cx="19116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373480" y="2017800"/>
                      <a:ext cx="191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2392560" y="2034720"/>
                      <a:ext cx="155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108880" y="1768320"/>
                    <a:ext cx="432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29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48" descr="Top 9 cảnh đẹp nhất Việt Nam đáng du lịch"/>
          <p:cNvPicPr/>
          <p:nvPr/>
        </p:nvPicPr>
        <p:blipFill>
          <a:blip r:embed="rId13">
            <a:lum contrast="20000"/>
          </a:blip>
          <a:stretch/>
        </p:blipFill>
        <p:spPr>
          <a:xfrm>
            <a:off x="1809720" y="2000160"/>
            <a:ext cx="7643880" cy="4024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50" descr="50+ Bức ảnh về cảnh đẹp Việt Nam khiến bạn kinh ngạc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771560" y="1928880"/>
            <a:ext cx="7680240" cy="40910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52" descr="3 thắng cảnh Việt Nam vào top cảnh đẹp nhất châu Á - Địa điểm du lịch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766880" y="1928880"/>
            <a:ext cx="7715160" cy="40719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4" descr="5 mẫu tranh phong cảnh đẹp nhất Việt Nam- Amia Hà Nội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771560" y="1928880"/>
            <a:ext cx="7715520" cy="4071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56" descr="Cảnh đẹp miền Tây không đến phí cả một đời - Majamja.com"/>
          <p:cNvPicPr/>
          <p:nvPr/>
        </p:nvPicPr>
        <p:blipFill>
          <a:blip r:embed="rId17">
            <a:lum contrast="20000"/>
          </a:blip>
          <a:stretch/>
        </p:blipFill>
        <p:spPr>
          <a:xfrm>
            <a:off x="1771560" y="1890720"/>
            <a:ext cx="7715520" cy="4181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58" descr="D:\GIÁO ÁN 1 2020-2021\HÌNH SOẠN GIÁO ÁN\Học hát\Tổ Quôc ta\Bản đồ VN.jpg"/>
          <p:cNvPicPr/>
          <p:nvPr/>
        </p:nvPicPr>
        <p:blipFill>
          <a:blip r:embed="rId18"/>
          <a:stretch/>
        </p:blipFill>
        <p:spPr>
          <a:xfrm>
            <a:off x="1728720" y="1857240"/>
            <a:ext cx="7758360" cy="422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6755F-81C2-5E4E-FAA1-B05D56380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>
            <a:extLst>
              <a:ext uri="{FF2B5EF4-FFF2-40B4-BE49-F238E27FC236}">
                <a16:creationId xmlns:a16="http://schemas.microsoft.com/office/drawing/2014/main" id="{489B730B-D1CD-22F4-1459-7B729AF30F66}"/>
              </a:ext>
            </a:extLst>
          </p:cNvPr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8" descr="000o">
            <a:extLst>
              <a:ext uri="{FF2B5EF4-FFF2-40B4-BE49-F238E27FC236}">
                <a16:creationId xmlns:a16="http://schemas.microsoft.com/office/drawing/2014/main" id="{16A40E0E-6F1A-EF42-5D88-3D9C239577E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>
            <a:extLst>
              <a:ext uri="{FF2B5EF4-FFF2-40B4-BE49-F238E27FC236}">
                <a16:creationId xmlns:a16="http://schemas.microsoft.com/office/drawing/2014/main" id="{203708FC-48BA-3F16-34DE-BD46D69CCB3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>
            <a:extLst>
              <a:ext uri="{FF2B5EF4-FFF2-40B4-BE49-F238E27FC236}">
                <a16:creationId xmlns:a16="http://schemas.microsoft.com/office/drawing/2014/main" id="{6E3C6F78-A657-6FF6-5653-B024C04D463F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>
            <a:extLst>
              <a:ext uri="{FF2B5EF4-FFF2-40B4-BE49-F238E27FC236}">
                <a16:creationId xmlns:a16="http://schemas.microsoft.com/office/drawing/2014/main" id="{60982F07-C704-576B-E561-9B4085E80BAF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3">
            <a:extLst>
              <a:ext uri="{FF2B5EF4-FFF2-40B4-BE49-F238E27FC236}">
                <a16:creationId xmlns:a16="http://schemas.microsoft.com/office/drawing/2014/main" id="{00E95B0C-E386-9ADA-667A-A564B6907ACA}"/>
              </a:ext>
            </a:extLst>
          </p:cNvPr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5" name="Picture 13" descr="D:\GIÁO ÁN 1 2020-2021\HÌNH SOẠN GIÁO ÁN\Học hát\Tổ Quôc ta\2.png">
            <a:extLst>
              <a:ext uri="{FF2B5EF4-FFF2-40B4-BE49-F238E27FC236}">
                <a16:creationId xmlns:a16="http://schemas.microsoft.com/office/drawing/2014/main" id="{27BC858D-11B3-2F05-0EAA-D843236C54CA}"/>
              </a:ext>
            </a:extLst>
          </p:cNvPr>
          <p:cNvPicPr/>
          <p:nvPr/>
        </p:nvPicPr>
        <p:blipFill>
          <a:blip r:embed="rId4"/>
          <a:srcRect r="599"/>
          <a:stretch/>
        </p:blipFill>
        <p:spPr>
          <a:xfrm>
            <a:off x="382680" y="1000080"/>
            <a:ext cx="10183680" cy="459576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>
            <a:extLst>
              <a:ext uri="{FF2B5EF4-FFF2-40B4-BE49-F238E27FC236}">
                <a16:creationId xmlns:a16="http://schemas.microsoft.com/office/drawing/2014/main" id="{081C5AB0-CCDF-50E5-1A7B-BF702F86F28C}"/>
              </a:ext>
            </a:extLst>
          </p:cNvPr>
          <p:cNvSpPr/>
          <p:nvPr/>
        </p:nvSpPr>
        <p:spPr>
          <a:xfrm>
            <a:off x="1700280" y="12859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Text Box 10">
            <a:extLst>
              <a:ext uri="{FF2B5EF4-FFF2-40B4-BE49-F238E27FC236}">
                <a16:creationId xmlns:a16="http://schemas.microsoft.com/office/drawing/2014/main" id="{82E6A7C7-771F-D292-9DE4-A7F6D1741EA7}"/>
              </a:ext>
            </a:extLst>
          </p:cNvPr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Text Box 9">
            <a:extLst>
              <a:ext uri="{FF2B5EF4-FFF2-40B4-BE49-F238E27FC236}">
                <a16:creationId xmlns:a16="http://schemas.microsoft.com/office/drawing/2014/main" id="{56F9AB85-CFD9-DCB9-9122-378829035EB6}"/>
              </a:ext>
            </a:extLst>
          </p:cNvPr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 Box 10">
            <a:extLst>
              <a:ext uri="{FF2B5EF4-FFF2-40B4-BE49-F238E27FC236}">
                <a16:creationId xmlns:a16="http://schemas.microsoft.com/office/drawing/2014/main" id="{BDE2D9D1-83DD-4A16-4BE9-8F2C525093D3}"/>
              </a:ext>
            </a:extLst>
          </p:cNvPr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35963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11" descr="D:\GIÁO ÁN 1 2020-2021\HÌNH SOẠN GIÁO ÁN\Học hát\Tổ Quôc ta\bai hat.jpg"/>
          <p:cNvPicPr/>
          <p:nvPr/>
        </p:nvPicPr>
        <p:blipFill>
          <a:blip r:embed="rId2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354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Rectangle 4"/>
          <p:cNvSpPr/>
          <p:nvPr/>
        </p:nvSpPr>
        <p:spPr>
          <a:xfrm>
            <a:off x="70020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3767400" y="857160"/>
            <a:ext cx="34401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Rectangle 10"/>
          <p:cNvSpPr/>
          <p:nvPr/>
        </p:nvSpPr>
        <p:spPr>
          <a:xfrm>
            <a:off x="6710400" y="1571760"/>
            <a:ext cx="150948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4">
            <a:lum contrast="30000"/>
          </a:blip>
          <a:srcRect t="17092"/>
          <a:stretch/>
        </p:blipFill>
        <p:spPr>
          <a:xfrm>
            <a:off x="414360" y="714240"/>
            <a:ext cx="10144080" cy="5362560"/>
          </a:xfrm>
          <a:prstGeom prst="rect">
            <a:avLst/>
          </a:prstGeom>
          <a:ln w="0">
            <a:noFill/>
          </a:ln>
        </p:spPr>
      </p:pic>
      <p:sp>
        <p:nvSpPr>
          <p:cNvPr id="379" name="Rectangle 4"/>
          <p:cNvSpPr/>
          <p:nvPr/>
        </p:nvSpPr>
        <p:spPr>
          <a:xfrm>
            <a:off x="557280" y="1071720"/>
            <a:ext cx="9783720" cy="102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Học hát\Tổ Quôc ta\2.png"/>
          <p:cNvPicPr/>
          <p:nvPr/>
        </p:nvPicPr>
        <p:blipFill>
          <a:blip r:embed="rId4"/>
          <a:stretch/>
        </p:blipFill>
        <p:spPr>
          <a:xfrm>
            <a:off x="414360" y="714240"/>
            <a:ext cx="10144080" cy="5424480"/>
          </a:xfrm>
          <a:prstGeom prst="rect">
            <a:avLst/>
          </a:prstGeom>
          <a:ln w="0">
            <a:noFill/>
          </a:ln>
        </p:spPr>
      </p:pic>
      <p:sp>
        <p:nvSpPr>
          <p:cNvPr id="388" name="Rectangle 4"/>
          <p:cNvSpPr/>
          <p:nvPr/>
        </p:nvSpPr>
        <p:spPr>
          <a:xfrm>
            <a:off x="485640" y="1214280"/>
            <a:ext cx="99266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Học hát\Tổ Quôc ta\3.png"/>
          <p:cNvPicPr/>
          <p:nvPr/>
        </p:nvPicPr>
        <p:blipFill>
          <a:blip r:embed="rId4"/>
          <a:stretch/>
        </p:blipFill>
        <p:spPr>
          <a:xfrm>
            <a:off x="414360" y="642960"/>
            <a:ext cx="10215720" cy="542448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4"/>
          <p:cNvSpPr/>
          <p:nvPr/>
        </p:nvSpPr>
        <p:spPr>
          <a:xfrm>
            <a:off x="-157320" y="57168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7107</TotalTime>
  <Words>235</Words>
  <Application>Microsoft Office PowerPoint</Application>
  <PresentationFormat>Custom</PresentationFormat>
  <Paragraphs>60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591</cp:revision>
  <dcterms:created xsi:type="dcterms:W3CDTF">2010-04-30T20:19:48Z</dcterms:created>
  <dcterms:modified xsi:type="dcterms:W3CDTF">2025-11-14T07:22:52Z</dcterms:modified>
  <dc:language>en-US</dc:language>
</cp:coreProperties>
</file>