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164" y="7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FFF55-0B19-4DB4-9A1C-90EAD174CC6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42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7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7" descr="D:\GIÁO ÁN 1 2020-2021\HÌNH SOẠN GIÁO ÁN\Học hát\Tổ Quôc ta\nhip.jpg"/>
          <p:cNvPicPr/>
          <p:nvPr/>
        </p:nvPicPr>
        <p:blipFill>
          <a:blip r:embed="rId4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167"/>
          <a:stretch/>
        </p:blipFill>
        <p:spPr>
          <a:xfrm>
            <a:off x="985680" y="1071720"/>
            <a:ext cx="8929800" cy="4429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5" name="Rectangle 7"/>
          <p:cNvSpPr/>
          <p:nvPr/>
        </p:nvSpPr>
        <p:spPr>
          <a:xfrm>
            <a:off x="3200400" y="135720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9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43543" t="17145" r="42662" b="74509"/>
          <a:stretch/>
        </p:blipFill>
        <p:spPr>
          <a:xfrm>
            <a:off x="3700440" y="207180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7"/>
          <p:cNvSpPr/>
          <p:nvPr/>
        </p:nvSpPr>
        <p:spPr>
          <a:xfrm>
            <a:off x="414360" y="12528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4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13380" t="5982" r="64074" b="78869"/>
          <a:stretch/>
        </p:blipFill>
        <p:spPr>
          <a:xfrm>
            <a:off x="628560" y="2238480"/>
            <a:ext cx="3214800" cy="307188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7"/>
          <p:cNvSpPr/>
          <p:nvPr/>
        </p:nvSpPr>
        <p:spPr>
          <a:xfrm>
            <a:off x="1843200" y="1079640"/>
            <a:ext cx="75722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Cách cầm dùi trống và gõ trống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6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67007" t="5982" r="18470" b="78869"/>
          <a:stretch/>
        </p:blipFill>
        <p:spPr>
          <a:xfrm>
            <a:off x="8129520" y="2286000"/>
            <a:ext cx="2071800" cy="30002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D:\GIÁO ÁN 1 2020-2021\HÌNH SOẠN GIÁO ÁN\Nhạc cụ\cách gõ trống.jpg"/>
          <p:cNvPicPr/>
          <p:nvPr/>
        </p:nvPicPr>
        <p:blipFill>
          <a:blip r:embed="rId4">
            <a:lum contrast="20000"/>
          </a:blip>
          <a:srcRect l="39442" t="5982" r="38514" b="78869"/>
          <a:stretch/>
        </p:blipFill>
        <p:spPr>
          <a:xfrm>
            <a:off x="4200480" y="2286000"/>
            <a:ext cx="314316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3" name="Rectangle 7"/>
          <p:cNvSpPr/>
          <p:nvPr/>
        </p:nvSpPr>
        <p:spPr>
          <a:xfrm>
            <a:off x="1771560" y="1285920"/>
            <a:ext cx="77155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GÕ THEO HÌNH TIẾT TẤU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4" name="Picture 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20967" t="29167" r="26985" b="61575"/>
          <a:stretch/>
        </p:blipFill>
        <p:spPr>
          <a:xfrm>
            <a:off x="1057320" y="2571840"/>
            <a:ext cx="864396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0" descr="D:\GIÁO ÁN 1 2020-2021\HÌNH SOẠN GIÁO ÁN\Nhạc cụ\Trống con.jpg"/>
          <p:cNvPicPr/>
          <p:nvPr/>
        </p:nvPicPr>
        <p:blipFill>
          <a:blip r:embed="rId4">
            <a:lum contrast="20000"/>
          </a:blip>
          <a:srcRect l="20634" t="73960" r="19162" b="4975"/>
          <a:stretch/>
        </p:blipFill>
        <p:spPr>
          <a:xfrm>
            <a:off x="985680" y="1857240"/>
            <a:ext cx="8929800" cy="37148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7"/>
          <p:cNvSpPr/>
          <p:nvPr/>
        </p:nvSpPr>
        <p:spPr>
          <a:xfrm>
            <a:off x="2221560" y="104760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" name="Rectangle 7"/>
          <p:cNvSpPr/>
          <p:nvPr/>
        </p:nvSpPr>
        <p:spPr>
          <a:xfrm>
            <a:off x="8431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2" descr="D:\GIÁO ÁN 1 2020-2021\HÌNH SOẠN GIÁO ÁN\Nhạc cụ\Trống con.jpg"/>
          <p:cNvPicPr/>
          <p:nvPr/>
        </p:nvPicPr>
        <p:blipFill>
          <a:blip r:embed="rId4">
            <a:lum contrast="30000"/>
          </a:blip>
          <a:srcRect l="13288" t="42709" r="14759" b="26044"/>
          <a:stretch/>
        </p:blipFill>
        <p:spPr>
          <a:xfrm>
            <a:off x="343080" y="1071720"/>
            <a:ext cx="10215360" cy="57862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8" name="Rectangle 7"/>
          <p:cNvSpPr/>
          <p:nvPr/>
        </p:nvSpPr>
        <p:spPr>
          <a:xfrm>
            <a:off x="3200400" y="79200"/>
            <a:ext cx="4500720" cy="96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0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0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Freeform 30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0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8" name="Text Box 26"/>
          <p:cNvSpPr/>
          <p:nvPr/>
        </p:nvSpPr>
        <p:spPr>
          <a:xfrm>
            <a:off x="2128680" y="404640"/>
            <a:ext cx="67867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Mô tả hình dáng nhạc cụ trống con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2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2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2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2" name="Freeform 37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7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7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7" name="Freeform 37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7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8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3" name="Freeform 38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8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8" name="Freeform 38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9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3" name="Freeform 39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3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3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3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4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4" name="Picture 9" descr="D:\GIÁO ÁN 1 2020-2021\HÌNH SOẠN GIÁO ÁN\Nhạc cụ\Trống con.jpg"/>
          <p:cNvPicPr/>
          <p:nvPr/>
        </p:nvPicPr>
        <p:blipFill>
          <a:blip r:embed="rId14">
            <a:lum contrast="30000"/>
          </a:blip>
          <a:srcRect l="43543" t="17145" r="42662" b="74509"/>
          <a:stretch/>
        </p:blipFill>
        <p:spPr>
          <a:xfrm>
            <a:off x="3700440" y="1914480"/>
            <a:ext cx="3857760" cy="329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12" descr="D:\GIÁO ÁN 1 2020-2021\HÌNH SOẠN GIÁO ÁN\Học hát\Tổ Quôc ta\Tổ quốc ta.jpg"/>
          <p:cNvPicPr/>
          <p:nvPr/>
        </p:nvPicPr>
        <p:blipFill>
          <a:blip r:embed="rId14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242F-976F-2458-9FAE-D2CD71412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Picture 11" descr="14">
            <a:extLst>
              <a:ext uri="{FF2B5EF4-FFF2-40B4-BE49-F238E27FC236}">
                <a16:creationId xmlns:a16="http://schemas.microsoft.com/office/drawing/2014/main" id="{BCEE98A5-549A-CE5E-3768-429F56974DE7}"/>
              </a:ext>
            </a:extLst>
          </p:cNvPr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8" descr="000o">
            <a:extLst>
              <a:ext uri="{FF2B5EF4-FFF2-40B4-BE49-F238E27FC236}">
                <a16:creationId xmlns:a16="http://schemas.microsoft.com/office/drawing/2014/main" id="{BC8C8253-0DC0-7AA6-F0A8-B52BA15C545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9" descr="000o">
            <a:extLst>
              <a:ext uri="{FF2B5EF4-FFF2-40B4-BE49-F238E27FC236}">
                <a16:creationId xmlns:a16="http://schemas.microsoft.com/office/drawing/2014/main" id="{6B51D94E-860F-0063-DC16-7A2C7DC880F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10" descr="000o">
            <a:extLst>
              <a:ext uri="{FF2B5EF4-FFF2-40B4-BE49-F238E27FC236}">
                <a16:creationId xmlns:a16="http://schemas.microsoft.com/office/drawing/2014/main" id="{E685DC42-03F7-114E-40CA-F0A605ED4D8C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11" descr="000o">
            <a:extLst>
              <a:ext uri="{FF2B5EF4-FFF2-40B4-BE49-F238E27FC236}">
                <a16:creationId xmlns:a16="http://schemas.microsoft.com/office/drawing/2014/main" id="{0512BAD9-6327-153C-9AF6-C1742FF3A71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0" name="Rectangle 3">
            <a:extLst>
              <a:ext uri="{FF2B5EF4-FFF2-40B4-BE49-F238E27FC236}">
                <a16:creationId xmlns:a16="http://schemas.microsoft.com/office/drawing/2014/main" id="{CCBC903D-8F65-FFCC-4271-DB60B2CFCBE8}"/>
              </a:ext>
            </a:extLst>
          </p:cNvPr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1" name="Picture 13" descr="D:\GIÁO ÁN 1 2020-2021\HÌNH SOẠN GIÁO ÁN\Học hát\Tổ Quôc ta\2.png">
            <a:extLst>
              <a:ext uri="{FF2B5EF4-FFF2-40B4-BE49-F238E27FC236}">
                <a16:creationId xmlns:a16="http://schemas.microsoft.com/office/drawing/2014/main" id="{CB68DCC4-E1D6-F8CB-04AC-AE843D7C03F2}"/>
              </a:ext>
            </a:extLst>
          </p:cNvPr>
          <p:cNvPicPr/>
          <p:nvPr/>
        </p:nvPicPr>
        <p:blipFill>
          <a:blip r:embed="rId4"/>
          <a:srcRect r="599"/>
          <a:stretch/>
        </p:blipFill>
        <p:spPr>
          <a:xfrm>
            <a:off x="382680" y="1500120"/>
            <a:ext cx="10183680" cy="4095720"/>
          </a:xfrm>
          <a:prstGeom prst="rect">
            <a:avLst/>
          </a:prstGeom>
          <a:ln w="0">
            <a:noFill/>
          </a:ln>
        </p:spPr>
      </p:pic>
      <p:sp>
        <p:nvSpPr>
          <p:cNvPr id="452" name="Text Box 9">
            <a:extLst>
              <a:ext uri="{FF2B5EF4-FFF2-40B4-BE49-F238E27FC236}">
                <a16:creationId xmlns:a16="http://schemas.microsoft.com/office/drawing/2014/main" id="{38160F04-EFF9-3F47-8308-0BBEB1A77A1D}"/>
              </a:ext>
            </a:extLst>
          </p:cNvPr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3" name="Text Box 10">
            <a:extLst>
              <a:ext uri="{FF2B5EF4-FFF2-40B4-BE49-F238E27FC236}">
                <a16:creationId xmlns:a16="http://schemas.microsoft.com/office/drawing/2014/main" id="{CFCDA48B-BD2E-F0E8-8166-158EA5EC695B}"/>
              </a:ext>
            </a:extLst>
          </p:cNvPr>
          <p:cNvSpPr/>
          <p:nvPr/>
        </p:nvSpPr>
        <p:spPr>
          <a:xfrm>
            <a:off x="35575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Text Box 9">
            <a:extLst>
              <a:ext uri="{FF2B5EF4-FFF2-40B4-BE49-F238E27FC236}">
                <a16:creationId xmlns:a16="http://schemas.microsoft.com/office/drawing/2014/main" id="{0F14C912-BDEA-DA3A-B427-0FDA1F4883D6}"/>
              </a:ext>
            </a:extLst>
          </p:cNvPr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5" name="Text Box 10">
            <a:extLst>
              <a:ext uri="{FF2B5EF4-FFF2-40B4-BE49-F238E27FC236}">
                <a16:creationId xmlns:a16="http://schemas.microsoft.com/office/drawing/2014/main" id="{C5659F04-D520-6FDC-6E95-F6FA40F826C9}"/>
              </a:ext>
            </a:extLst>
          </p:cNvPr>
          <p:cNvSpPr/>
          <p:nvPr/>
        </p:nvSpPr>
        <p:spPr>
          <a:xfrm>
            <a:off x="3629160" y="30002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6" name="Picture 9" descr="D:\GIÁO ÁN 1 2020-2021\HÌNH SOẠN GIÁO ÁN\Nhạc cụ\Trống con.jpg">
            <a:extLst>
              <a:ext uri="{FF2B5EF4-FFF2-40B4-BE49-F238E27FC236}">
                <a16:creationId xmlns:a16="http://schemas.microsoft.com/office/drawing/2014/main" id="{75B9F5B9-ED11-10ED-BA3A-C4533D398CDA}"/>
              </a:ext>
            </a:extLst>
          </p:cNvPr>
          <p:cNvPicPr/>
          <p:nvPr/>
        </p:nvPicPr>
        <p:blipFill>
          <a:blip r:embed="rId5">
            <a:lum contrast="30000"/>
          </a:blip>
          <a:srcRect l="43543" t="17145" r="42662" b="74509"/>
          <a:stretch/>
        </p:blipFill>
        <p:spPr>
          <a:xfrm>
            <a:off x="7772400" y="1143000"/>
            <a:ext cx="2000160" cy="17064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9191565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1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12" descr="D:\GIÁO ÁN 1 2020-2021\HÌNH SOẠN GIÁO ÁN\Học hát\Tổ Quôc ta\413_20200527100402_wm_shs---am-nhac---kntt_tc-13.jpg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3"/>
          <p:cNvSpPr/>
          <p:nvPr/>
        </p:nvSpPr>
        <p:spPr>
          <a:xfrm>
            <a:off x="843120" y="28584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11" descr="D:\GIÁO ÁN 1 2020-2021\HÌNH SOẠN GIÁO ÁN\Học hát\Tổ Quôc ta\e.jpg"/>
          <p:cNvPicPr/>
          <p:nvPr/>
        </p:nvPicPr>
        <p:blipFill>
          <a:blip r:embed="rId2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8" name="Rectangle 1"/>
          <p:cNvSpPr/>
          <p:nvPr/>
        </p:nvSpPr>
        <p:spPr>
          <a:xfrm>
            <a:off x="1448280" y="2643120"/>
            <a:ext cx="8006040" cy="95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11" descr="D:\GIÁO ÁN 1 2020-2021\HÌNH SOẠN GIÁO ÁN\Học hát\Tổ Quôc ta\e.jpg"/>
          <p:cNvPicPr/>
          <p:nvPr/>
        </p:nvPicPr>
        <p:blipFill>
          <a:blip r:embed="rId4">
            <a:lum contrast="20000"/>
          </a:blip>
          <a:srcRect l="3650" r="3650" b="6248"/>
          <a:stretch/>
        </p:blipFill>
        <p:spPr>
          <a:xfrm>
            <a:off x="660240" y="0"/>
            <a:ext cx="9429840" cy="66438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TỔ QUỐC T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2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7081</TotalTime>
  <Words>108</Words>
  <Application>Microsoft Office PowerPoint</Application>
  <PresentationFormat>Custom</PresentationFormat>
  <Paragraphs>32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Administrator</cp:lastModifiedBy>
  <cp:revision>584</cp:revision>
  <dcterms:created xsi:type="dcterms:W3CDTF">2010-04-30T20:19:48Z</dcterms:created>
  <dcterms:modified xsi:type="dcterms:W3CDTF">2025-11-14T07:25:12Z</dcterms:modified>
  <dc:language>en-US</dc:language>
</cp:coreProperties>
</file>