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164" y="5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4A3ADD2-E4FD-462F-96C3-00A3E7253387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03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7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5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D99755C-DDD6-4772-A92A-EF4DA782FB73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94F2C38-46EA-405F-BAAE-91BF580CDB9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3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32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2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25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eg"/><Relationship Id="rId5" Type="http://schemas.openxmlformats.org/officeDocument/2006/relationships/image" Target="../media/image18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3 CHỦ ĐỀ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8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8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89" name="Rectangle 1"/>
          <p:cNvSpPr/>
          <p:nvPr/>
        </p:nvSpPr>
        <p:spPr>
          <a:xfrm>
            <a:off x="1215360" y="271476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NGHE NHẠC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9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9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9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9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94" name="Rectangle 7"/>
          <p:cNvSpPr/>
          <p:nvPr/>
        </p:nvSpPr>
        <p:spPr>
          <a:xfrm>
            <a:off x="3200400" y="107172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QUỐC CA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Văn Cao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10" descr="D:\GIÁO ÁN 1 2020-2021\HÌNH SOẠN GIÁO ÁN\Nghe nhạc\Quoc ca - Copy - Copy.PNG"/>
          <p:cNvPicPr/>
          <p:nvPr/>
        </p:nvPicPr>
        <p:blipFill>
          <a:blip r:embed="rId5"/>
          <a:srcRect t="3570"/>
          <a:stretch/>
        </p:blipFill>
        <p:spPr>
          <a:xfrm>
            <a:off x="1414440" y="214200"/>
            <a:ext cx="8143920" cy="6564600"/>
          </a:xfrm>
          <a:prstGeom prst="rect">
            <a:avLst/>
          </a:prstGeom>
          <a:ln w="0">
            <a:noFill/>
          </a:ln>
        </p:spPr>
      </p:pic>
      <p:pic>
        <p:nvPicPr>
          <p:cNvPr id="396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97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98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99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00" name="Rounded Rectangular Callout 10"/>
          <p:cNvSpPr/>
          <p:nvPr/>
        </p:nvSpPr>
        <p:spPr>
          <a:xfrm>
            <a:off x="271440" y="928800"/>
            <a:ext cx="1500120" cy="571320"/>
          </a:xfrm>
          <a:prstGeom prst="wedgeRoundRectCallout">
            <a:avLst>
              <a:gd name="adj1" fmla="val 128879"/>
              <a:gd name="adj2" fmla="val 62754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Nhịp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9924" y="19453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4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402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403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404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6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407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408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9" name="Freeform 408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10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411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0" name="Text Box 26"/>
          <p:cNvSpPr/>
          <p:nvPr/>
        </p:nvSpPr>
        <p:spPr>
          <a:xfrm>
            <a:off x="843120" y="428760"/>
            <a:ext cx="9501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Cảm nhận về giai điệu và nội dung bài hát?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1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22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423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4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425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426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427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4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9" name="Freeform 428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0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1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432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4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4" name="Freeform 433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5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6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437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4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9" name="Freeform 438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0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1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442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4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4" name="Freeform 443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5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6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447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4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9" name="Freeform 448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0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1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452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4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4" name="Freeform 453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5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6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457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4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9" name="Freeform 458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0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1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462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4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4" name="Freeform 463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5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6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467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4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9" name="Freeform 468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0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1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472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4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4" name="Freeform 473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5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6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477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4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9" name="Freeform 478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0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481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482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483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48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5" name="Freeform 484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6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7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488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48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0" name="Freeform 489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1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2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93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49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5" name="Freeform 494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6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7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98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49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0" name="Freeform 499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1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2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503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50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5" name="Freeform 504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6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7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508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50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10" name="Freeform 509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11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12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513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51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15" name="Freeform 514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16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17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518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51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20" name="Freeform 519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21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22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523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52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25" name="Freeform 524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26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27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528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52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30" name="Freeform 529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31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32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533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53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35" name="Freeform 534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36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537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538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539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540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541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42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43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44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45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46" name="Picture 2" descr="Trường Tiểu học Thị Trấn khai giảng năm học mới - Website của Trường Tiểu  học Thị trấn"/>
          <p:cNvPicPr/>
          <p:nvPr/>
        </p:nvPicPr>
        <p:blipFill>
          <a:blip r:embed="rId14">
            <a:lum contrast="20000"/>
          </a:blip>
          <a:stretch/>
        </p:blipFill>
        <p:spPr>
          <a:xfrm>
            <a:off x="1803240" y="1500120"/>
            <a:ext cx="7643880" cy="400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548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549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550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1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2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553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554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5" name="Freeform 554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6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557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66" name="Text Box 26"/>
          <p:cNvSpPr/>
          <p:nvPr/>
        </p:nvSpPr>
        <p:spPr>
          <a:xfrm>
            <a:off x="843120" y="428760"/>
            <a:ext cx="95011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Nghe âm thanh đoán tên nhạc cụ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7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68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569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70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571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572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573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5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5" name="Freeform 574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6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7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578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5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0" name="Freeform 579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1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2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583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5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5" name="Freeform 584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6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7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588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5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0" name="Freeform 589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1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2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593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5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5" name="Freeform 594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6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7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598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5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0" name="Freeform 599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1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2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603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60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5" name="Freeform 604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6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7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608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60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0" name="Freeform 609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1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2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613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61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5" name="Freeform 614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6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7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618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61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0" name="Freeform 619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1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2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623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62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5" name="Freeform 624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6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627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628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629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63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1" name="Freeform 630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2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3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634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63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6" name="Freeform 635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7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8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639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64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1" name="Freeform 640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2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3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644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64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6" name="Freeform 645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7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8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649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65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1" name="Freeform 650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2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3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654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65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6" name="Freeform 655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7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8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659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66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1" name="Freeform 660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2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3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664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66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6" name="Freeform 665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7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8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669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67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71" name="Freeform 670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72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73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674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67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76" name="Freeform 675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77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78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679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68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81" name="Freeform 680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82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683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684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685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686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687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88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89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90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91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2" name="Picture 9" descr="D:\GIÁO ÁN 1 2020-2021\HÌNH SOẠN GIÁO ÁN\Nhạc cụ\Trống con.jpg"/>
          <p:cNvPicPr/>
          <p:nvPr/>
        </p:nvPicPr>
        <p:blipFill>
          <a:blip r:embed="rId14">
            <a:lum contrast="30000"/>
          </a:blip>
          <a:srcRect l="43543" t="17145" r="42662" b="74509"/>
          <a:stretch/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69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9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9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9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98" name="Rectangle 7"/>
          <p:cNvSpPr/>
          <p:nvPr/>
        </p:nvSpPr>
        <p:spPr>
          <a:xfrm>
            <a:off x="3200400" y="135720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9" name="Text Box 9"/>
          <p:cNvSpPr/>
          <p:nvPr/>
        </p:nvSpPr>
        <p:spPr>
          <a:xfrm>
            <a:off x="414360" y="1000080"/>
            <a:ext cx="30002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00" name="Picture 9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43543" t="17145" r="42662" b="74509"/>
          <a:stretch/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70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0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0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0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06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6189"/>
          <a:stretch/>
        </p:blipFill>
        <p:spPr>
          <a:xfrm>
            <a:off x="771480" y="1357200"/>
            <a:ext cx="9429840" cy="4214880"/>
          </a:xfrm>
          <a:prstGeom prst="rect">
            <a:avLst/>
          </a:prstGeom>
          <a:ln w="0">
            <a:noFill/>
          </a:ln>
        </p:spPr>
      </p:pic>
      <p:sp>
        <p:nvSpPr>
          <p:cNvPr id="707" name="Text Box 9"/>
          <p:cNvSpPr/>
          <p:nvPr/>
        </p:nvSpPr>
        <p:spPr>
          <a:xfrm>
            <a:off x="414360" y="1000080"/>
            <a:ext cx="35719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Cách gõ trống con: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709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710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711" name="Rectangle 1"/>
          <p:cNvSpPr/>
          <p:nvPr/>
        </p:nvSpPr>
        <p:spPr>
          <a:xfrm>
            <a:off x="1293840" y="2714760"/>
            <a:ext cx="813564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VÀ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TỔ QUỐC TA 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1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1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1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1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16" name="Rectangle 7"/>
          <p:cNvSpPr/>
          <p:nvPr/>
        </p:nvSpPr>
        <p:spPr>
          <a:xfrm>
            <a:off x="3843360" y="92880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18" name="Picture 9" descr="000o"/>
          <p:cNvPicPr/>
          <p:nvPr/>
        </p:nvPicPr>
        <p:blipFill>
          <a:blip r:embed="rId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19" name="Picture 10" descr="000o"/>
          <p:cNvPicPr/>
          <p:nvPr/>
        </p:nvPicPr>
        <p:blipFill>
          <a:blip r:embed="rId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20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21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22" name="Picture 2" descr="D:\GIÁO ÁN 1 2020-2021\HÌNH SOẠN GIÁO ÁN\Nhạc cụ\Trống con - Copy.jpg"/>
          <p:cNvPicPr/>
          <p:nvPr/>
        </p:nvPicPr>
        <p:blipFill>
          <a:blip r:embed="rId3">
            <a:lum contrast="20000"/>
          </a:blip>
          <a:srcRect b="4005"/>
          <a:stretch/>
        </p:blipFill>
        <p:spPr>
          <a:xfrm>
            <a:off x="628560" y="1143000"/>
            <a:ext cx="9929880" cy="5500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724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725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726" name="Rectangle 1"/>
          <p:cNvSpPr/>
          <p:nvPr/>
        </p:nvSpPr>
        <p:spPr>
          <a:xfrm>
            <a:off x="2215800" y="2643120"/>
            <a:ext cx="673812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VÀ GÕ ĐỆM THEO 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SẮC THÁI TO – NHỎ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2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2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2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3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31" name="Rectangle 7"/>
          <p:cNvSpPr/>
          <p:nvPr/>
        </p:nvSpPr>
        <p:spPr>
          <a:xfrm>
            <a:off x="3843360" y="92880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33" name="Picture 9" descr="000o"/>
          <p:cNvPicPr/>
          <p:nvPr/>
        </p:nvPicPr>
        <p:blipFill>
          <a:blip r:embed="rId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34" name="Picture 10" descr="000o"/>
          <p:cNvPicPr/>
          <p:nvPr/>
        </p:nvPicPr>
        <p:blipFill>
          <a:blip r:embed="rId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35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36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37" name="Picture 2" descr="D:\GIÁO ÁN 1 2020-2021\HÌNH SOẠN GIÁO ÁN\Nhạc cụ\Trống con - Copy.jpg"/>
          <p:cNvPicPr/>
          <p:nvPr/>
        </p:nvPicPr>
        <p:blipFill>
          <a:blip r:embed="rId3">
            <a:lum contrast="20000"/>
          </a:blip>
          <a:srcRect b="4005"/>
          <a:stretch/>
        </p:blipFill>
        <p:spPr>
          <a:xfrm>
            <a:off x="1200240" y="1143000"/>
            <a:ext cx="8929440" cy="5500800"/>
          </a:xfrm>
          <a:prstGeom prst="rect">
            <a:avLst/>
          </a:prstGeom>
          <a:ln w="0">
            <a:noFill/>
          </a:ln>
        </p:spPr>
      </p:pic>
      <p:pic>
        <p:nvPicPr>
          <p:cNvPr id="7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231840" y="2246400"/>
            <a:ext cx="687240" cy="1000080"/>
          </a:xfrm>
          <a:prstGeom prst="rect">
            <a:avLst/>
          </a:prstGeom>
          <a:ln w="0">
            <a:noFill/>
          </a:ln>
        </p:spPr>
      </p:pic>
      <p:pic>
        <p:nvPicPr>
          <p:cNvPr id="7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303120" y="1214280"/>
            <a:ext cx="611280" cy="563760"/>
          </a:xfrm>
          <a:prstGeom prst="rect">
            <a:avLst/>
          </a:prstGeom>
          <a:ln w="0">
            <a:noFill/>
          </a:ln>
        </p:spPr>
      </p:pic>
      <p:pic>
        <p:nvPicPr>
          <p:cNvPr id="7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231840" y="5032440"/>
            <a:ext cx="687240" cy="1000080"/>
          </a:xfrm>
          <a:prstGeom prst="rect">
            <a:avLst/>
          </a:prstGeom>
          <a:ln w="0">
            <a:noFill/>
          </a:ln>
        </p:spPr>
      </p:pic>
      <p:pic>
        <p:nvPicPr>
          <p:cNvPr id="741" name="Picture 10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303120" y="3929040"/>
            <a:ext cx="611280" cy="56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843120" y="428760"/>
            <a:ext cx="95011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Bài hát được hát trong giờ chào cờ mỗi sáng thứ 2?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48" descr="D:\GIÁO ÁN 1 2020-2021\HÌNH SOẠN GIÁO ÁN\Nghe nhạc\Nghe nhạc Quốc ca - Copy.jpg"/>
          <p:cNvPicPr/>
          <p:nvPr/>
        </p:nvPicPr>
        <p:blipFill>
          <a:blip r:embed="rId14">
            <a:lum contrast="30000"/>
          </a:blip>
          <a:srcRect b="3533"/>
          <a:stretch/>
        </p:blipFill>
        <p:spPr>
          <a:xfrm>
            <a:off x="2741760" y="1722600"/>
            <a:ext cx="5857560" cy="377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43BF7-B89E-6773-0222-A3EFD16DB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Picture 11" descr="14">
            <a:extLst>
              <a:ext uri="{FF2B5EF4-FFF2-40B4-BE49-F238E27FC236}">
                <a16:creationId xmlns:a16="http://schemas.microsoft.com/office/drawing/2014/main" id="{C9FEEE9D-F6DB-C6BF-05DB-523FF49EF3C5}"/>
              </a:ext>
            </a:extLst>
          </p:cNvPr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743" name="Picture 8" descr="000o">
            <a:extLst>
              <a:ext uri="{FF2B5EF4-FFF2-40B4-BE49-F238E27FC236}">
                <a16:creationId xmlns:a16="http://schemas.microsoft.com/office/drawing/2014/main" id="{8C174033-4CBF-AD9F-5624-9EAF4368877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44" name="Picture 9" descr="000o">
            <a:extLst>
              <a:ext uri="{FF2B5EF4-FFF2-40B4-BE49-F238E27FC236}">
                <a16:creationId xmlns:a16="http://schemas.microsoft.com/office/drawing/2014/main" id="{6B521A49-7845-5E09-33C1-09621621628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45" name="Picture 10" descr="000o">
            <a:extLst>
              <a:ext uri="{FF2B5EF4-FFF2-40B4-BE49-F238E27FC236}">
                <a16:creationId xmlns:a16="http://schemas.microsoft.com/office/drawing/2014/main" id="{B80D6506-BBAB-A2B7-56C6-E8DE40E31C4A}"/>
              </a:ext>
            </a:extLst>
          </p:cNvPr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46" name="Picture 11" descr="000o">
            <a:extLst>
              <a:ext uri="{FF2B5EF4-FFF2-40B4-BE49-F238E27FC236}">
                <a16:creationId xmlns:a16="http://schemas.microsoft.com/office/drawing/2014/main" id="{89D98D7B-F89C-CA92-2B53-DA962F458F4E}"/>
              </a:ext>
            </a:extLst>
          </p:cNvPr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47" name="Rectangle 3">
            <a:extLst>
              <a:ext uri="{FF2B5EF4-FFF2-40B4-BE49-F238E27FC236}">
                <a16:creationId xmlns:a16="http://schemas.microsoft.com/office/drawing/2014/main" id="{68F93611-8963-2D48-C6E7-F7DE40F01DCD}"/>
              </a:ext>
            </a:extLst>
          </p:cNvPr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Tiết</a:t>
            </a:r>
            <a:r>
              <a:rPr lang="en-US" sz="32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7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48" name="Picture 148" descr="D:\GIÁO ÁN 1 2020-2021\HÌNH SOẠN GIÁO ÁN\Nghe nhạc\Nghe nhạc Quốc ca - Copy.jpg">
            <a:extLst>
              <a:ext uri="{FF2B5EF4-FFF2-40B4-BE49-F238E27FC236}">
                <a16:creationId xmlns:a16="http://schemas.microsoft.com/office/drawing/2014/main" id="{AD93697D-164E-0C9D-F642-90C2AD96E6D5}"/>
              </a:ext>
            </a:extLst>
          </p:cNvPr>
          <p:cNvPicPr/>
          <p:nvPr/>
        </p:nvPicPr>
        <p:blipFill>
          <a:blip r:embed="rId4">
            <a:lum contrast="30000"/>
          </a:blip>
          <a:srcRect b="3533"/>
          <a:stretch/>
        </p:blipFill>
        <p:spPr>
          <a:xfrm>
            <a:off x="485640" y="1214280"/>
            <a:ext cx="8429760" cy="4273560"/>
          </a:xfrm>
          <a:prstGeom prst="rect">
            <a:avLst/>
          </a:prstGeom>
          <a:ln w="0">
            <a:noFill/>
          </a:ln>
        </p:spPr>
      </p:pic>
      <p:sp>
        <p:nvSpPr>
          <p:cNvPr id="749" name="Text Box 9">
            <a:extLst>
              <a:ext uri="{FF2B5EF4-FFF2-40B4-BE49-F238E27FC236}">
                <a16:creationId xmlns:a16="http://schemas.microsoft.com/office/drawing/2014/main" id="{5D4CFD65-AD15-CA39-08F4-4470B52391E2}"/>
              </a:ext>
            </a:extLst>
          </p:cNvPr>
          <p:cNvSpPr/>
          <p:nvPr/>
        </p:nvSpPr>
        <p:spPr>
          <a:xfrm>
            <a:off x="4000680" y="1285920"/>
            <a:ext cx="24285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0" name="Text Box 10">
            <a:extLst>
              <a:ext uri="{FF2B5EF4-FFF2-40B4-BE49-F238E27FC236}">
                <a16:creationId xmlns:a16="http://schemas.microsoft.com/office/drawing/2014/main" id="{E6FD5AF1-2AC0-BE91-3363-8815F207444F}"/>
              </a:ext>
            </a:extLst>
          </p:cNvPr>
          <p:cNvSpPr/>
          <p:nvPr/>
        </p:nvSpPr>
        <p:spPr>
          <a:xfrm>
            <a:off x="5857920" y="1643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QUỐC CA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1" name="Text Box 9">
            <a:extLst>
              <a:ext uri="{FF2B5EF4-FFF2-40B4-BE49-F238E27FC236}">
                <a16:creationId xmlns:a16="http://schemas.microsoft.com/office/drawing/2014/main" id="{08287042-88ED-2465-B33F-EC2AC6A82C6D}"/>
              </a:ext>
            </a:extLst>
          </p:cNvPr>
          <p:cNvSpPr/>
          <p:nvPr/>
        </p:nvSpPr>
        <p:spPr>
          <a:xfrm>
            <a:off x="4000680" y="2428920"/>
            <a:ext cx="292860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nhạc cụ: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2" name="Text Box 10">
            <a:extLst>
              <a:ext uri="{FF2B5EF4-FFF2-40B4-BE49-F238E27FC236}">
                <a16:creationId xmlns:a16="http://schemas.microsoft.com/office/drawing/2014/main" id="{C98DAC22-49DD-3309-7E11-CEFA641A26EC}"/>
              </a:ext>
            </a:extLst>
          </p:cNvPr>
          <p:cNvSpPr/>
          <p:nvPr/>
        </p:nvSpPr>
        <p:spPr>
          <a:xfrm>
            <a:off x="5929200" y="3000240"/>
            <a:ext cx="37864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TRỐNG CON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33552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48" descr="D:\GIÁO ÁN 1 2020-2021\HÌNH SOẠN GIÁO ÁN\Nghe nhạc\Nghe nhạc Quốc ca - Copy.jpg"/>
          <p:cNvPicPr/>
          <p:nvPr/>
        </p:nvPicPr>
        <p:blipFill>
          <a:blip r:embed="rId4">
            <a:lum contrast="30000"/>
          </a:blip>
          <a:srcRect b="3533"/>
          <a:stretch/>
        </p:blipFill>
        <p:spPr>
          <a:xfrm>
            <a:off x="557280" y="1143000"/>
            <a:ext cx="6429240" cy="421020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10"/>
          <p:cNvSpPr/>
          <p:nvPr/>
        </p:nvSpPr>
        <p:spPr>
          <a:xfrm>
            <a:off x="4129200" y="1500120"/>
            <a:ext cx="257148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/>
              </a:rPr>
              <a:t>QUỐC CA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9"/>
          <p:cNvSpPr/>
          <p:nvPr/>
        </p:nvSpPr>
        <p:spPr>
          <a:xfrm>
            <a:off x="2486160" y="1000080"/>
            <a:ext cx="24289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0" name="Picture 11" descr="D:\GIÁO ÁN 1 2020-2021\HÌNH SOẠN GIÁO ÁN\Nghe nhạc\Quoc ca.PNG"/>
          <p:cNvPicPr/>
          <p:nvPr/>
        </p:nvPicPr>
        <p:blipFill>
          <a:blip r:embed="rId5"/>
          <a:stretch/>
        </p:blipFill>
        <p:spPr>
          <a:xfrm>
            <a:off x="6881760" y="1090440"/>
            <a:ext cx="3657600" cy="4492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Văn Cao – bậc tài danh sống mãi trong hồn dân tộc | Tạp chí Quê Hương  Online | Ủy ban Nhà nước về người Việt Nam ở nước ngoài"/>
          <p:cNvPicPr/>
          <p:nvPr/>
        </p:nvPicPr>
        <p:blipFill>
          <a:blip r:embed="rId2"/>
          <a:stretch/>
        </p:blipFill>
        <p:spPr>
          <a:xfrm>
            <a:off x="-6480" y="-6480"/>
            <a:ext cx="10985760" cy="687096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48" descr="D:\GIÁO ÁN 1 2020-2021\HÌNH SOẠN GIÁO ÁN\Nghe nhạc\Nghe nhạc Quốc ca - Copy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018" b="3533"/>
          <a:stretch/>
        </p:blipFill>
        <p:spPr>
          <a:xfrm>
            <a:off x="200160" y="428760"/>
            <a:ext cx="8215200" cy="61927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8" descr="D:\GIÁO ÁN 1 2020-2021\HÌNH SOẠN GIÁO ÁN\Nghe nhạc\Nghe nhạc Quốc ca - Copy (2).jpg"/>
          <p:cNvPicPr/>
          <p:nvPr/>
        </p:nvPicPr>
        <p:blipFill>
          <a:blip r:embed="rId7">
            <a:lum contrast="20000"/>
          </a:blip>
          <a:stretch/>
        </p:blipFill>
        <p:spPr>
          <a:xfrm>
            <a:off x="5475240" y="166680"/>
            <a:ext cx="5357880" cy="369900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7"/>
          <p:cNvSpPr/>
          <p:nvPr/>
        </p:nvSpPr>
        <p:spPr>
          <a:xfrm>
            <a:off x="3440160" y="88920"/>
            <a:ext cx="23572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14800" y="914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4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234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236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8" name="Group 5"/>
          <p:cNvPicPr/>
          <p:nvPr/>
        </p:nvPicPr>
        <p:blipFill>
          <a:blip r:embed="rId5"/>
          <a:stretch/>
        </p:blipFill>
        <p:spPr>
          <a:xfrm>
            <a:off x="2693880" y="5913360"/>
            <a:ext cx="6261120" cy="785880"/>
          </a:xfrm>
          <a:prstGeom prst="rect">
            <a:avLst/>
          </a:prstGeom>
          <a:ln w="0">
            <a:noFill/>
          </a:ln>
        </p:spPr>
      </p:pic>
      <p:grpSp>
        <p:nvGrpSpPr>
          <p:cNvPr id="239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240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1" name="Freeform 240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2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243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2" name="Text Box 26"/>
          <p:cNvSpPr/>
          <p:nvPr/>
        </p:nvSpPr>
        <p:spPr>
          <a:xfrm>
            <a:off x="843120" y="396720"/>
            <a:ext cx="9501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Tư thế đứng trong lễ chào cờ có hát Quốc ca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54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255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56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257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258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259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26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1" name="Freeform 260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2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3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264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26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6" name="Freeform 265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7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8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269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27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1" name="Freeform 270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2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3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274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27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6" name="Freeform 275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7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8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279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28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1" name="Freeform 280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2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3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284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28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6" name="Freeform 285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7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8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289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29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1" name="Freeform 290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2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3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294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29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6" name="Freeform 295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7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8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299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30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1" name="Freeform 300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2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3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04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30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6" name="Freeform 305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7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8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09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31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1" name="Freeform 310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2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13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14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15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31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7" name="Freeform 316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8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9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20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32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2" name="Freeform 321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3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4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25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32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7" name="Freeform 326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8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9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30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33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2" name="Freeform 331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3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4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335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33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7" name="Freeform 336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8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9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340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34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2" name="Freeform 341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3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4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345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34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7" name="Freeform 346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8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9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350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35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3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4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355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35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8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9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360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36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2" name="Freeform 361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3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4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365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36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7" name="Freeform 366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8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369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370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371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372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373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74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75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76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77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8" name="Picture 148" descr="D:\GIÁO ÁN 1 2020-2021\HÌNH SOẠN GIÁO ÁN\Nghe nhạc\Nghe nhạc Quốc ca - Copy.jpg"/>
          <p:cNvPicPr/>
          <p:nvPr/>
        </p:nvPicPr>
        <p:blipFill>
          <a:blip r:embed="rId14">
            <a:lum contrast="30000"/>
          </a:blip>
          <a:srcRect b="3533"/>
          <a:stretch/>
        </p:blipFill>
        <p:spPr>
          <a:xfrm>
            <a:off x="2741760" y="1722600"/>
            <a:ext cx="5857560" cy="377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80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81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82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83" name="Picture 148" descr="D:\GIÁO ÁN 1 2020-2021\HÌNH SOẠN GIÁO ÁN\Nghe nhạc\Nghe nhạc Quốc ca - Copy.jpg"/>
          <p:cNvPicPr/>
          <p:nvPr/>
        </p:nvPicPr>
        <p:blipFill>
          <a:blip r:embed="rId5">
            <a:lum contrast="30000"/>
          </a:blip>
          <a:srcRect l="2018" b="3533"/>
          <a:stretch/>
        </p:blipFill>
        <p:spPr>
          <a:xfrm>
            <a:off x="200160" y="428760"/>
            <a:ext cx="8215200" cy="6192720"/>
          </a:xfrm>
          <a:prstGeom prst="rect">
            <a:avLst/>
          </a:prstGeom>
          <a:ln w="0">
            <a:noFill/>
          </a:ln>
        </p:spPr>
      </p:pic>
      <p:pic>
        <p:nvPicPr>
          <p:cNvPr id="384" name="Picture 8" descr="D:\GIÁO ÁN 1 2020-2021\HÌNH SOẠN GIÁO ÁN\Nghe nhạc\Nghe nhạc Quốc ca - Copy (2).jpg"/>
          <p:cNvPicPr/>
          <p:nvPr/>
        </p:nvPicPr>
        <p:blipFill>
          <a:blip r:embed="rId6">
            <a:lum contrast="20000"/>
          </a:blip>
          <a:stretch/>
        </p:blipFill>
        <p:spPr>
          <a:xfrm>
            <a:off x="5475240" y="166680"/>
            <a:ext cx="5357880" cy="3699000"/>
          </a:xfrm>
          <a:prstGeom prst="rect">
            <a:avLst/>
          </a:prstGeom>
          <a:ln w="0">
            <a:noFill/>
          </a:ln>
        </p:spPr>
      </p:pic>
      <p:sp>
        <p:nvSpPr>
          <p:cNvPr id="385" name="Rectangle 7"/>
          <p:cNvSpPr/>
          <p:nvPr/>
        </p:nvSpPr>
        <p:spPr>
          <a:xfrm>
            <a:off x="3440160" y="88920"/>
            <a:ext cx="23572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14800" y="914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41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7468</TotalTime>
  <Words>133</Words>
  <Application>Microsoft Office PowerPoint</Application>
  <PresentationFormat>Custom</PresentationFormat>
  <Paragraphs>36</Paragraphs>
  <Slides>19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Administrator</cp:lastModifiedBy>
  <cp:revision>599</cp:revision>
  <dcterms:created xsi:type="dcterms:W3CDTF">2010-04-30T20:19:48Z</dcterms:created>
  <dcterms:modified xsi:type="dcterms:W3CDTF">2025-11-14T07:26:55Z</dcterms:modified>
  <dc:language>en-US</dc:language>
</cp:coreProperties>
</file>