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164" y="5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63900"/>
            <a:ext cx="10972800" cy="67941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4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4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5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6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5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4105320" cy="5772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Tiết</a:t>
            </a: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9: Học </a:t>
            </a: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990600" y="1720624"/>
            <a:ext cx="5495880" cy="6542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 dirty="0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4648200" y="2428920"/>
            <a:ext cx="4114800" cy="577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r>
              <a:rPr lang="en-US" sz="3000" b="0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5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6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7360</TotalTime>
  <Words>267</Words>
  <Application>Microsoft Office PowerPoint</Application>
  <PresentationFormat>Custom</PresentationFormat>
  <Paragraphs>57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610</cp:revision>
  <dcterms:created xsi:type="dcterms:W3CDTF">2010-04-30T21:19:48Z</dcterms:created>
  <dcterms:modified xsi:type="dcterms:W3CDTF">2025-11-14T07:33:29Z</dcterms:modified>
  <dc:language>en-US</dc:language>
</cp:coreProperties>
</file>