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82" r:id="rId5"/>
    <p:sldId id="281" r:id="rId6"/>
    <p:sldId id="280" r:id="rId7"/>
    <p:sldId id="261" r:id="rId8"/>
    <p:sldId id="260" r:id="rId9"/>
    <p:sldId id="262" r:id="rId10"/>
    <p:sldId id="283" r:id="rId11"/>
    <p:sldId id="265" r:id="rId12"/>
    <p:sldId id="266" r:id="rId13"/>
    <p:sldId id="267" r:id="rId14"/>
    <p:sldId id="284" r:id="rId15"/>
    <p:sldId id="269" r:id="rId16"/>
    <p:sldId id="285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0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54868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976664" cy="1936605"/>
          </a:xfrm>
          <a:prstGeom prst="rect">
            <a:avLst/>
          </a:prstGeom>
        </p:spPr>
      </p:pic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0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5699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6911"/>
            <a:ext cx="6048672" cy="186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54868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2" y="6636359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2830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164633"/>
            <a:ext cx="414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phách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45" y="5532203"/>
            <a:ext cx="1266014" cy="101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6488668"/>
            <a:ext cx="583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/>
              <a:t>Chú</a:t>
            </a:r>
            <a:r>
              <a:rPr lang="en-US" i="1"/>
              <a:t> ý </a:t>
            </a:r>
            <a:r>
              <a:rPr lang="en-US" i="1" err="1"/>
              <a:t>bản</a:t>
            </a:r>
            <a:r>
              <a:rPr lang="en-US" i="1"/>
              <a:t> </a:t>
            </a:r>
            <a:r>
              <a:rPr lang="en-US" i="1" err="1"/>
              <a:t>quyền</a:t>
            </a:r>
            <a:r>
              <a:rPr lang="en-US" i="1"/>
              <a:t> </a:t>
            </a:r>
            <a:r>
              <a:rPr lang="en-US" i="1" err="1"/>
              <a:t>của</a:t>
            </a:r>
            <a:r>
              <a:rPr lang="en-US" i="1"/>
              <a:t> </a:t>
            </a:r>
            <a:r>
              <a:rPr lang="en-US" i="1" err="1"/>
              <a:t>tác</a:t>
            </a:r>
            <a:r>
              <a:rPr lang="en-US" i="1"/>
              <a:t> </a:t>
            </a:r>
            <a:r>
              <a:rPr lang="en-US" i="1" err="1"/>
              <a:t>giả</a:t>
            </a:r>
            <a:r>
              <a:rPr lang="en-US" i="1"/>
              <a:t>, </a:t>
            </a:r>
            <a:r>
              <a:rPr lang="en-US" i="1" err="1"/>
              <a:t>cấm</a:t>
            </a:r>
            <a:r>
              <a:rPr lang="en-US" i="1"/>
              <a:t> chia </a:t>
            </a:r>
            <a:r>
              <a:rPr lang="en-US" i="1" err="1"/>
              <a:t>sẻ</a:t>
            </a:r>
            <a:r>
              <a:rPr lang="en-US" i="1"/>
              <a:t> </a:t>
            </a:r>
            <a:r>
              <a:rPr lang="en-US" i="1" err="1"/>
              <a:t>dưới</a:t>
            </a:r>
            <a:r>
              <a:rPr lang="en-US" i="1"/>
              <a:t> </a:t>
            </a:r>
            <a:r>
              <a:rPr lang="en-US" i="1" err="1"/>
              <a:t>mọi</a:t>
            </a:r>
            <a:r>
              <a:rPr lang="en-US" i="1"/>
              <a:t> </a:t>
            </a:r>
            <a:r>
              <a:rPr lang="en-US" i="1" err="1"/>
              <a:t>hình</a:t>
            </a:r>
            <a:r>
              <a:rPr lang="en-US" i="1"/>
              <a:t> </a:t>
            </a:r>
            <a:r>
              <a:rPr lang="en-US" i="1" err="1"/>
              <a:t>thức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4572000" cy="32403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1" y="3814013"/>
            <a:ext cx="6272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>
                <a:solidFill>
                  <a:srgbClr val="000000"/>
                </a:solidFill>
                <a:latin typeface="Times New Roman"/>
                <a:ea typeface="Times New Roman"/>
              </a:rPr>
              <a:t>Trò chơi em yêu thế giới muôn loài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0" y="5085184"/>
            <a:ext cx="1619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5820" y="1052736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>
                <a:solidFill>
                  <a:srgbClr val="FF0000"/>
                </a:solidFill>
                <a:latin typeface="Times New Roman"/>
              </a:rPr>
              <a:t>Trong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tranh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vẽ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hình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ảnh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AU" sz="4000" b="1" err="1">
                <a:solidFill>
                  <a:srgbClr val="FF0000"/>
                </a:solidFill>
                <a:latin typeface="Times New Roman"/>
              </a:rPr>
              <a:t>gì</a:t>
            </a:r>
            <a:r>
              <a:rPr lang="en-AU" sz="4000" b="1">
                <a:solidFill>
                  <a:srgbClr val="FF0000"/>
                </a:solidFill>
                <a:latin typeface="Times New Roman"/>
              </a:rPr>
              <a:t>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5832648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Anh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02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rgbClr val="FF0000"/>
                </a:solidFill>
              </a:rPr>
              <a:t>Hát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 err="1">
                <a:solidFill>
                  <a:srgbClr val="FF0000"/>
                </a:solidFill>
              </a:rPr>
              <a:t>mẫu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19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1" y="1412776"/>
            <a:ext cx="1008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con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116632"/>
            <a:ext cx="2013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err="1">
                <a:solidFill>
                  <a:srgbClr val="FF0000"/>
                </a:solidFill>
              </a:rPr>
              <a:t>Đọc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lời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ca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</a:rPr>
              <a:t>Dạy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err="1">
                <a:solidFill>
                  <a:srgbClr val="FF0000"/>
                </a:solidFill>
              </a:rPr>
              <a:t>hát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264</Words>
  <Application>Microsoft Office PowerPoint</Application>
  <PresentationFormat>On-screen Show (4:3)</PresentationFormat>
  <Paragraphs>34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92</cp:revision>
  <dcterms:created xsi:type="dcterms:W3CDTF">2021-05-09T14:16:54Z</dcterms:created>
  <dcterms:modified xsi:type="dcterms:W3CDTF">2025-11-15T01:27:53Z</dcterms:modified>
</cp:coreProperties>
</file>