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56" r:id="rId3"/>
    <p:sldId id="299" r:id="rId4"/>
    <p:sldId id="314" r:id="rId5"/>
    <p:sldId id="315" r:id="rId6"/>
    <p:sldId id="317" r:id="rId7"/>
    <p:sldId id="301" r:id="rId8"/>
    <p:sldId id="306" r:id="rId9"/>
    <p:sldId id="318" r:id="rId10"/>
    <p:sldId id="319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80" y="8103"/>
            <a:ext cx="1080120" cy="4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0"/>
            <a:ext cx="7200800" cy="299695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8" y="764704"/>
            <a:ext cx="1044759" cy="1044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0391" y="1628800"/>
            <a:ext cx="1947392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</a:p>
        </p:txBody>
      </p:sp>
      <p:sp>
        <p:nvSpPr>
          <p:cNvPr id="2" name="Rectangle 1"/>
          <p:cNvSpPr/>
          <p:nvPr/>
        </p:nvSpPr>
        <p:spPr>
          <a:xfrm>
            <a:off x="-108520" y="3002751"/>
            <a:ext cx="9073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* ÔN TẬP: HÁT VÀ ĐỌC NHẠC</a:t>
            </a:r>
            <a:endParaRPr lang="en-US" sz="28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    </a:t>
            </a: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   * VẬN DỤNG - SÁNG TẠO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407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86104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2" y="980728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HS ôn lại bài hát 1 – 2 lần. HS thực hiện theo các hình thức: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tập thể.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nối tiếp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đối đáp nam nữ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19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1.ÔN TẬP BÀI HÁT: DÀN NHẠC TRONG VƯỜN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114048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Ôn hát kết hợp vận động nhịp nhàng trái phải và vận động phụ họa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765054"/>
            <a:ext cx="575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Vận động nhịp ¾ và vận động phụ họa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5176" y="5771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5176" y="5771728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4416" y="3789040"/>
            <a:ext cx="653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HS ôn Hát </a:t>
            </a:r>
            <a:r>
              <a:rPr lang="en-US" sz="3200" err="1">
                <a:solidFill>
                  <a:srgbClr val="FF0000"/>
                </a:solidFill>
              </a:rPr>
              <a:t>kết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hợp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gõ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đệm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theo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phách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48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và ký hiệu bàn tay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5996" y="5733256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0"/>
              </a:spcAft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2. Ôn 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1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của 6 nốt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/>
                <a:ea typeface="Calibri"/>
              </a:rPr>
              <a:t>Tập đọc nhạc theo kí hiệu bàn tay</a:t>
            </a:r>
            <a:endParaRPr 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1916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Trình chiếu  tiết tấu  bài, giới thiệu và đọc mẫu hình tiết tấu bằng tiếng“ tùng”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8" y="1340768"/>
            <a:ext cx="8244631" cy="887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48" y="2476292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ĐỌC     </a:t>
            </a:r>
            <a:r>
              <a:rPr lang="en-US"/>
              <a:t>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248070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/>
              <a:t>TÙNG       TÙNG     TÙNG          TÙNG           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3152" y="3356992"/>
            <a:ext cx="44501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</a:rPr>
              <a:t>2 .VẬN DỤNG-SÁNG TẠO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6665" y="4365104"/>
            <a:ext cx="5251759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Calibri"/>
              </a:rPr>
              <a:t>Đọc đồng dao và gõ theo hình tiết tấu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94" y="6242967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7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48680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Đọc lời     </a:t>
            </a:r>
            <a:r>
              <a:rPr lang="en-US" sz="2000"/>
              <a:t>       </a:t>
            </a:r>
            <a:r>
              <a:rPr lang="en-US"/>
              <a:t>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712"/>
            <a:ext cx="6715000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468" y="3429000"/>
            <a:ext cx="441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GV bật file Đọc mẫu hoặc đọc mẫu sau đó HD đọc lời đồng dao theo tiết tấu</a:t>
            </a:r>
          </a:p>
        </p:txBody>
      </p:sp>
      <p:pic>
        <p:nvPicPr>
          <p:cNvPr id="10" name="3 DOC DOG DAO GO THEO T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6223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216</Words>
  <Application>Microsoft Office PowerPoint</Application>
  <PresentationFormat>On-screen Show (4:3)</PresentationFormat>
  <Paragraphs>25</Paragraphs>
  <Slides>10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168</cp:revision>
  <dcterms:created xsi:type="dcterms:W3CDTF">2021-05-09T14:16:54Z</dcterms:created>
  <dcterms:modified xsi:type="dcterms:W3CDTF">2025-11-15T01:58:38Z</dcterms:modified>
</cp:coreProperties>
</file>