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38" r:id="rId4"/>
    <p:sldMasterId id="2147483750" r:id="rId5"/>
    <p:sldMasterId id="2147483762" r:id="rId6"/>
  </p:sldMasterIdLst>
  <p:notesMasterIdLst>
    <p:notesMasterId r:id="rId20"/>
  </p:notesMasterIdLst>
  <p:sldIdLst>
    <p:sldId id="256" r:id="rId7"/>
    <p:sldId id="303" r:id="rId8"/>
    <p:sldId id="280" r:id="rId9"/>
    <p:sldId id="300" r:id="rId10"/>
    <p:sldId id="301" r:id="rId11"/>
    <p:sldId id="296" r:id="rId12"/>
    <p:sldId id="297" r:id="rId13"/>
    <p:sldId id="307" r:id="rId14"/>
    <p:sldId id="298" r:id="rId15"/>
    <p:sldId id="299" r:id="rId16"/>
    <p:sldId id="305" r:id="rId17"/>
    <p:sldId id="278" r:id="rId18"/>
    <p:sldId id="25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5FF"/>
    <a:srgbClr val="93C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2" autoAdjust="0"/>
    <p:restoredTop sz="94666"/>
  </p:normalViewPr>
  <p:slideViewPr>
    <p:cSldViewPr>
      <p:cViewPr varScale="1">
        <p:scale>
          <a:sx n="60" d="100"/>
          <a:sy n="60" d="100"/>
        </p:scale>
        <p:origin x="14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71F5D-7559-43D2-BA51-03AB0418056E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6BE4B-E7CF-4343-A53A-4F424A891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9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7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0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90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4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4EF6-D600-4BD1-B989-213DA2DF0B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7A5E1-C1FB-474C-BE54-315005C600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23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66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26EB3-4572-4CE4-BC35-4F1F19E29D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6334-7AD1-46B0-8768-EE4A98C253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40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ED41B-ED57-4A55-9775-95F27AE11B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65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13293-CCD9-4FDB-92DB-353B525A7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84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622A-BC3F-4548-82EB-75AC23BAF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35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1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1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6AD76-5E65-42F8-A8F8-E2C7F20657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07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1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1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BFEE8-9275-441F-82C5-C9C318167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20AE6-0473-4E4D-9214-7E9E1EAAB9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65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18D87-8459-4527-B801-E74C9DDF6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11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05F4F-A1C7-4000-8078-0309AD9BEC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2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15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0CD57-2764-4629-A7E8-75347DAE0D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44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39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31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2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76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1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34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33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10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40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69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16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4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7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54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94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6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24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4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4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65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15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42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99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56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807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9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0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72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71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96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4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9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84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56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098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4EF6-D600-4BD1-B989-213DA2DF0B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64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7A5E1-C1FB-474C-BE54-315005C600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8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67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2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26EB3-4572-4CE4-BC35-4F1F19E29D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81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6334-7AD1-46B0-8768-EE4A98C253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03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ED41B-ED57-4A55-9775-95F27AE11B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93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13293-CCD9-4FDB-92DB-353B525A7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764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622A-BC3F-4548-82EB-75AC23BAF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51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6AD76-5E65-42F8-A8F8-E2C7F20657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950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BFEE8-9275-441F-82C5-C9C318167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34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20AE6-0473-4E4D-9214-7E9E1EAAB9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3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18D87-8459-4527-B801-E74C9DDF6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165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05F4F-A1C7-4000-8078-0309AD9BEC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03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60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0CD57-2764-4629-A7E8-75347DAE0D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7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3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6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A8E9B-4D7A-4EC0-8209-2B3B65CFC0D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6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1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1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1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CA169F-87B2-473A-A90F-EC732934CA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1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8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3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CA169F-87B2-473A-A90F-EC732934CA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1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music-notes-melody-sound-2028528/" TargetMode="External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3.mp3"/><Relationship Id="rId7" Type="http://schemas.openxmlformats.org/officeDocument/2006/relationships/slideLayout" Target="../slideLayouts/slideLayout6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1" y="42417"/>
            <a:ext cx="9151671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327"/>
            <a:ext cx="9144000" cy="5174673"/>
          </a:xfrm>
          <a:prstGeom prst="rect">
            <a:avLst/>
          </a:prstGeom>
        </p:spPr>
      </p:pic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107372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32" y="5949304"/>
            <a:ext cx="200959" cy="1611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8F62C8-2768-5C40-9AA5-1978163EEF6D}"/>
              </a:ext>
            </a:extLst>
          </p:cNvPr>
          <p:cNvSpPr/>
          <p:nvPr/>
        </p:nvSpPr>
        <p:spPr>
          <a:xfrm>
            <a:off x="899592" y="1884960"/>
            <a:ext cx="71287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mừng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endParaRPr lang="en-US" sz="4000" b="0" i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sz="40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</a:t>
            </a:r>
            <a:endParaRPr lang="en-VN" sz="4000" b="0" i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8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540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Nghe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hát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và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kết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hợp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gõ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đệm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theo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nhịp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88640"/>
            <a:ext cx="61206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+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Trong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bài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hát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có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những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bông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hoa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màu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gì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?</a:t>
            </a:r>
            <a:endParaRPr lang="en-US" sz="2400" i="1" dirty="0">
              <a:solidFill>
                <a:srgbClr val="FF000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+ Con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hãy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kể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tên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những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bông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hoa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có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trong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bài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hát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?</a:t>
            </a:r>
            <a:endParaRPr lang="en-US" sz="2400" i="1" dirty="0">
              <a:solidFill>
                <a:srgbClr val="FF000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+ Con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có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thuộc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câu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nào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trong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bài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hát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không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?                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Hãy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hát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câu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a typeface="Times New Roman"/>
                <a:cs typeface="Times New Roman"/>
              </a:rPr>
              <a:t>đó</a:t>
            </a:r>
            <a:r>
              <a:rPr lang="fr-FR" sz="2400" i="1" dirty="0">
                <a:solidFill>
                  <a:srgbClr val="FF0000"/>
                </a:solidFill>
                <a:ea typeface="Times New Roman"/>
                <a:cs typeface="Times New Roman"/>
              </a:rPr>
              <a:t>.</a:t>
            </a:r>
            <a:endParaRPr lang="en-US" sz="2400" i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338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39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79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1C91-34F1-AF4E-BEC5-158ECD090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783" y="112061"/>
            <a:ext cx="7864434" cy="1871663"/>
          </a:xfrm>
        </p:spPr>
        <p:txBody>
          <a:bodyPr>
            <a:no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CHÚC CÁC CON HỌC SINH</a:t>
            </a:r>
            <a:b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</a:b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CHĂM NGOAN HỌC GIỎI!</a:t>
            </a:r>
            <a:endParaRPr lang="en-VN" sz="3200" b="1" i="1" dirty="0">
              <a:solidFill>
                <a:srgbClr val="FF0000"/>
              </a:solidFill>
              <a:latin typeface="Times New Roman" panose="02020603050405020304" pitchFamily="18" charset="0"/>
              <a:ea typeface="Apple Symbols" panose="02000000000000000000" pitchFamily="2" charset="-79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7AA5B-48B5-8C42-881D-043390F8DBCA}"/>
              </a:ext>
            </a:extLst>
          </p:cNvPr>
          <p:cNvSpPr txBox="1"/>
          <p:nvPr/>
        </p:nvSpPr>
        <p:spPr>
          <a:xfrm>
            <a:off x="2133600" y="5812310"/>
            <a:ext cx="48768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 sz="6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FF361-317B-44CC-94A7-18C84BC9D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80" y="1983724"/>
            <a:ext cx="5582440" cy="3214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D34AD-1EC3-4701-82A1-6CAB497F1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" y="2461783"/>
            <a:ext cx="1217871" cy="1129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0C85EF-E060-41F9-A843-22EF40F3D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927218"/>
            <a:ext cx="1217871" cy="1129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1C73DE-3AC8-F64E-8590-E2E70248B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 size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1106060">
            <a:off x="1188094" y="5689719"/>
            <a:ext cx="1891012" cy="66021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E8215-A318-BA47-9C37-97191AE9C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 size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140930">
            <a:off x="5759312" y="5725674"/>
            <a:ext cx="2190955" cy="63190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múa vui cut.m4a" descr="múa vui cut.m4a">
            <a:hlinkClick r:id="" action="ppaction://media"/>
            <a:extLst>
              <a:ext uri="{FF2B5EF4-FFF2-40B4-BE49-F238E27FC236}">
                <a16:creationId xmlns:a16="http://schemas.microsoft.com/office/drawing/2014/main" id="{A5717422-727A-F545-A24F-DBA3EE009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5374" y="558840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700"/>
    </mc:Choice>
    <mc:Fallback xmlns="">
      <p:transition spd="slow" advClick="0" advTm="40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4"/>
        <p14:stopEvt time="66265" objId="2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1475656" y="1079067"/>
            <a:ext cx="91241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TRÒ CHƠI: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NGHE ÂM THANH ĐOÁN TÊN CON VẬT</a:t>
            </a:r>
          </a:p>
        </p:txBody>
      </p:sp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1 ga bo K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176" y="1124744"/>
            <a:ext cx="609600" cy="609600"/>
          </a:xfrm>
          <a:prstGeom prst="rect">
            <a:avLst/>
          </a:prstGeom>
        </p:spPr>
      </p:pic>
      <p:pic>
        <p:nvPicPr>
          <p:cNvPr id="4" name="Tiếng Mèo Kêu - nhacchuong.vip (2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8970" y="2787499"/>
            <a:ext cx="609600" cy="609600"/>
          </a:xfrm>
          <a:prstGeom prst="rect">
            <a:avLst/>
          </a:prstGeom>
        </p:spPr>
      </p:pic>
      <p:pic>
        <p:nvPicPr>
          <p:cNvPr id="5" name="Tiếng vịt kêu - nhacchuonghay.mob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8970" y="4525888"/>
            <a:ext cx="609600" cy="60960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31" y="3316543"/>
            <a:ext cx="200959" cy="1611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9832" y="299230"/>
            <a:ext cx="527317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/>
                <a:ea typeface="Calibri"/>
              </a:rPr>
              <a:t>HOẠT ĐỘNG KHỞI ĐỘNG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392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" y="-134763"/>
            <a:ext cx="1068497" cy="10684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6546" y="808691"/>
            <a:ext cx="4059324" cy="41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HÁT: GÀ GÁY</a:t>
            </a:r>
            <a:endParaRPr lang="en-US" sz="20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6009" y="140985"/>
            <a:ext cx="18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6610" y="130917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NHẠC: BÀI HÁT  LÝ CÂY BÔNG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15" y="5157192"/>
            <a:ext cx="238965" cy="1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48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43728"/>
            <a:ext cx="1508760" cy="1917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576" y="803176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 DUNG 1: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</a:t>
            </a:r>
            <a:endParaRPr lang="en-US" sz="3200" b="1" dirty="0">
              <a:solidFill>
                <a:srgbClr val="000066"/>
              </a:solidFill>
            </a:endParaRPr>
          </a:p>
        </p:txBody>
      </p:sp>
      <p:pic>
        <p:nvPicPr>
          <p:cNvPr id="11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2025" y="5445224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6634" y="5688432"/>
            <a:ext cx="457200" cy="609600"/>
          </a:xfrm>
          <a:prstGeom prst="rect">
            <a:avLst/>
          </a:prstGeom>
        </p:spPr>
      </p:pic>
      <p:pic>
        <p:nvPicPr>
          <p:cNvPr id="13" name="Picture 12" descr="Gà gáy - Copy"/>
          <p:cNvPicPr/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r="3311"/>
          <a:stretch>
            <a:fillRect/>
          </a:stretch>
        </p:blipFill>
        <p:spPr bwMode="auto">
          <a:xfrm>
            <a:off x="0" y="63286"/>
            <a:ext cx="8100392" cy="192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4221088"/>
            <a:ext cx="493204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vi-VN" dirty="0">
                <a:latin typeface="Times New Roman"/>
                <a:ea typeface="Calibri"/>
                <a:cs typeface="Times New Roman"/>
              </a:rPr>
              <a:t>+ Nhóm 1: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ô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nhịp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lẻ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vi-VN" dirty="0">
                <a:latin typeface="Times New Roman"/>
                <a:ea typeface="Calibri"/>
                <a:cs typeface="Times New Roman"/>
              </a:rPr>
              <a:t>sử dụng thanh phách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dirty="0">
                <a:latin typeface="Times New Roman"/>
                <a:ea typeface="Calibri"/>
                <a:cs typeface="Times New Roman"/>
              </a:rPr>
              <a:t> + Nhóm 2: gõ ô nhịp chẵn và sử dụng trống con  </a:t>
            </a:r>
            <a:endParaRPr lang="en-US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-76611" y="1991868"/>
            <a:ext cx="1763688" cy="1159951"/>
          </a:xfrm>
          <a:prstGeom prst="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4568" y="2338640"/>
            <a:ext cx="98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Nhóm 1</a:t>
            </a:r>
          </a:p>
        </p:txBody>
      </p:sp>
      <p:sp>
        <p:nvSpPr>
          <p:cNvPr id="18" name="Up Arrow 17"/>
          <p:cNvSpPr/>
          <p:nvPr/>
        </p:nvSpPr>
        <p:spPr>
          <a:xfrm>
            <a:off x="2542385" y="2137592"/>
            <a:ext cx="1763688" cy="1159951"/>
          </a:xfrm>
          <a:prstGeom prst="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>
            <a:off x="5960807" y="2087251"/>
            <a:ext cx="1059465" cy="1159951"/>
          </a:xfrm>
          <a:prstGeom prst="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7037978" y="2113222"/>
            <a:ext cx="1069409" cy="1184322"/>
          </a:xfrm>
          <a:prstGeom prst="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54954" y="2400486"/>
            <a:ext cx="98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Nhóm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51099" y="2338640"/>
            <a:ext cx="116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Nhóm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22864" y="2384298"/>
            <a:ext cx="116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36567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775" y="14531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2:</a:t>
            </a: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NHẠC BÀI: LÝ CÂY BÔNG     </a:t>
            </a:r>
          </a:p>
        </p:txBody>
      </p:sp>
      <p:sp>
        <p:nvSpPr>
          <p:cNvPr id="5" name="AutoShape 2" descr="Nam Bộ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Nam Bộ – Wikipedia tiếng Việt"/>
          <p:cNvSpPr>
            <a:spLocks noChangeAspect="1" noChangeArrowheads="1"/>
          </p:cNvSpPr>
          <p:nvPr/>
        </p:nvSpPr>
        <p:spPr bwMode="auto">
          <a:xfrm>
            <a:off x="307975" y="79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05828"/>
            <a:ext cx="3707904" cy="57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Hình ảnh miền Tây Nam Bộ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4" y="1211775"/>
            <a:ext cx="5436096" cy="5653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69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GHE NHAC LY CAY B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9" y="557247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A8E73-A320-714C-B62E-8B37FFF7CB37}"/>
              </a:ext>
            </a:extLst>
          </p:cNvPr>
          <p:cNvSpPr txBox="1"/>
          <p:nvPr/>
        </p:nvSpPr>
        <p:spPr>
          <a:xfrm>
            <a:off x="899592" y="352762"/>
            <a:ext cx="630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Nghe </a:t>
            </a:r>
            <a:r>
              <a:rPr lang="en-US" sz="3600" b="1" i="1" dirty="0" err="1">
                <a:solidFill>
                  <a:srgbClr val="FF0000"/>
                </a:solidFill>
              </a:rPr>
              <a:t>bài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hát</a:t>
            </a:r>
            <a:r>
              <a:rPr lang="en-US" sz="3600" b="1" i="1" dirty="0">
                <a:solidFill>
                  <a:srgbClr val="FF0000"/>
                </a:solidFill>
              </a:rPr>
              <a:t>  </a:t>
            </a:r>
            <a:r>
              <a:rPr lang="en-US" sz="3600" b="1" i="1" dirty="0" err="1">
                <a:solidFill>
                  <a:srgbClr val="FF0000"/>
                </a:solidFill>
              </a:rPr>
              <a:t>và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nêu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cảm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nhận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1" b="4819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19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6064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Nghe </a:t>
            </a:r>
            <a:r>
              <a:rPr lang="en-US" sz="3600" i="1" dirty="0" err="1">
                <a:solidFill>
                  <a:srgbClr val="FF0000"/>
                </a:solidFill>
              </a:rPr>
              <a:t>và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kết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hợp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vận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động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theo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hát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NGHE NHAC LY CAY B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691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3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185</Words>
  <Application>Microsoft Office PowerPoint</Application>
  <PresentationFormat>On-screen Show (4:3)</PresentationFormat>
  <Paragraphs>26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Default Design</vt:lpstr>
      <vt:lpstr>2_Office Theme</vt:lpstr>
      <vt:lpstr>4_Office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CON HỌC SINH  CHĂM NGOAN HỌC GIỎI!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67</cp:revision>
  <dcterms:created xsi:type="dcterms:W3CDTF">2021-06-29T10:06:02Z</dcterms:created>
  <dcterms:modified xsi:type="dcterms:W3CDTF">2025-05-10T09:20:16Z</dcterms:modified>
</cp:coreProperties>
</file>