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3" r:id="rId6"/>
    <p:sldId id="260" r:id="rId7"/>
    <p:sldId id="264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4A640-A6C2-4397-9A7A-8B1E7BDC8C4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42DCE-08C0-4C7D-9A77-661848BE7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B518-D455-48F4-82B6-78F0AABF38B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67A8-8366-487D-AA4C-BCE92A2C9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8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B518-D455-48F4-82B6-78F0AABF38B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67A8-8366-487D-AA4C-BCE92A2C9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4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B518-D455-48F4-82B6-78F0AABF38B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67A8-8366-487D-AA4C-BCE92A2C9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5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B518-D455-48F4-82B6-78F0AABF38B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67A8-8366-487D-AA4C-BCE92A2C9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0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B518-D455-48F4-82B6-78F0AABF38B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67A8-8366-487D-AA4C-BCE92A2C9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2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B518-D455-48F4-82B6-78F0AABF38B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67A8-8366-487D-AA4C-BCE92A2C9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2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B518-D455-48F4-82B6-78F0AABF38B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67A8-8366-487D-AA4C-BCE92A2C9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4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B518-D455-48F4-82B6-78F0AABF38B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67A8-8366-487D-AA4C-BCE92A2C9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7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B518-D455-48F4-82B6-78F0AABF38B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67A8-8366-487D-AA4C-BCE92A2C9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0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B518-D455-48F4-82B6-78F0AABF38B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67A8-8366-487D-AA4C-BCE92A2C9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2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B518-D455-48F4-82B6-78F0AABF38B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67A8-8366-487D-AA4C-BCE92A2C9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1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7B518-D455-48F4-82B6-78F0AABF38B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967A8-8366-487D-AA4C-BCE92A2C9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1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772400" cy="1470025"/>
          </a:xfr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KẾT NỐI TRI THỨC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2895600"/>
            <a:ext cx="6400800" cy="17526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CHỦ ĐỀ 8: VUI ĐÓN HÈ</a:t>
            </a:r>
          </a:p>
        </p:txBody>
      </p:sp>
    </p:spTree>
    <p:extLst>
      <p:ext uri="{BB962C8B-B14F-4D97-AF65-F5344CB8AC3E}">
        <p14:creationId xmlns:p14="http://schemas.microsoft.com/office/powerpoint/2010/main" val="579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" y="1600200"/>
            <a:ext cx="4581049" cy="5257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1"/>
            <a:ext cx="4495800" cy="52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9296400" cy="1524000"/>
          </a:xfrm>
        </p:spPr>
        <p:txBody>
          <a:bodyPr>
            <a:normAutofit lnSpcReduction="10000"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32:Ôn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TRAI – EN –GÔ</a:t>
            </a:r>
          </a:p>
        </p:txBody>
      </p:sp>
    </p:spTree>
    <p:extLst>
      <p:ext uri="{BB962C8B-B14F-4D97-AF65-F5344CB8AC3E}">
        <p14:creationId xmlns:p14="http://schemas.microsoft.com/office/powerpoint/2010/main" val="371951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152400"/>
            <a:ext cx="8001000" cy="1828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err="1">
                <a:solidFill>
                  <a:srgbClr val="FFC000"/>
                </a:solidFill>
                <a:latin typeface="Sitka Banner" pitchFamily="2" charset="0"/>
                <a:cs typeface="Times New Roman" pitchFamily="18" charset="0"/>
              </a:rPr>
              <a:t>Trò</a:t>
            </a:r>
            <a:r>
              <a:rPr lang="en-US" b="1" i="1" dirty="0">
                <a:solidFill>
                  <a:srgbClr val="FFC000"/>
                </a:solidFill>
                <a:latin typeface="Sitka Banner" pitchFamily="2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C000"/>
                </a:solidFill>
                <a:latin typeface="Sitka Banner" pitchFamily="2" charset="0"/>
                <a:cs typeface="Times New Roman" pitchFamily="18" charset="0"/>
              </a:rPr>
              <a:t>chơi</a:t>
            </a:r>
            <a:r>
              <a:rPr lang="en-US" b="1" i="1" dirty="0">
                <a:solidFill>
                  <a:srgbClr val="FFC000"/>
                </a:solidFill>
                <a:latin typeface="Sitka Banner" pitchFamily="2" charset="0"/>
                <a:cs typeface="Times New Roman" pitchFamily="18" charset="0"/>
              </a:rPr>
              <a:t> : </a:t>
            </a:r>
            <a:r>
              <a:rPr lang="en-US" b="1" i="1" dirty="0" err="1">
                <a:solidFill>
                  <a:srgbClr val="FFC000"/>
                </a:solidFill>
                <a:latin typeface="Sitka Banner" pitchFamily="2" charset="0"/>
                <a:cs typeface="Times New Roman" pitchFamily="18" charset="0"/>
              </a:rPr>
              <a:t>Mảnh</a:t>
            </a:r>
            <a:r>
              <a:rPr lang="en-US" b="1" i="1" dirty="0">
                <a:solidFill>
                  <a:srgbClr val="FFC000"/>
                </a:solidFill>
                <a:latin typeface="Sitka Banner" pitchFamily="2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C000"/>
                </a:solidFill>
                <a:latin typeface="Sitka Banner" pitchFamily="2" charset="0"/>
                <a:cs typeface="Times New Roman" pitchFamily="18" charset="0"/>
              </a:rPr>
              <a:t>ghép</a:t>
            </a:r>
            <a:r>
              <a:rPr lang="en-US" b="1" i="1" dirty="0">
                <a:solidFill>
                  <a:srgbClr val="FFC000"/>
                </a:solidFill>
                <a:latin typeface="Sitka Banner" pitchFamily="2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C000"/>
                </a:solidFill>
                <a:latin typeface="Sitka Banner" pitchFamily="2" charset="0"/>
                <a:cs typeface="Times New Roman" pitchFamily="18" charset="0"/>
              </a:rPr>
              <a:t>vui</a:t>
            </a:r>
            <a:r>
              <a:rPr lang="en-US" b="1" i="1" dirty="0">
                <a:solidFill>
                  <a:srgbClr val="FFC000"/>
                </a:solidFill>
                <a:latin typeface="Sitka Banner" pitchFamily="2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C000"/>
                </a:solidFill>
                <a:latin typeface="Sitka Banner" pitchFamily="2" charset="0"/>
                <a:cs typeface="Times New Roman" pitchFamily="18" charset="0"/>
              </a:rPr>
              <a:t>nhộn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153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5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/>
              <a:t>Hát</a:t>
            </a:r>
            <a:r>
              <a:rPr lang="en-US" dirty="0"/>
              <a:t> “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lấp</a:t>
            </a:r>
            <a:r>
              <a:rPr lang="en-US" dirty="0"/>
              <a:t> </a:t>
            </a:r>
            <a:r>
              <a:rPr lang="en-US" dirty="0" err="1"/>
              <a:t>lánh</a:t>
            </a:r>
            <a:r>
              <a:rPr lang="en-US" dirty="0"/>
              <a:t>”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đệm</a:t>
            </a:r>
            <a:r>
              <a:rPr lang="en-US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7" y="1600200"/>
            <a:ext cx="8488787" cy="5105400"/>
          </a:xfrm>
          <a:prstGeom prst="rect">
            <a:avLst/>
          </a:prstGeom>
        </p:spPr>
      </p:pic>
      <p:pic>
        <p:nvPicPr>
          <p:cNvPr id="6" name="NgoiSaoLapLanhBeat-Beat-62843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204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46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nhịp</a:t>
            </a:r>
            <a:r>
              <a:rPr lang="en-US" dirty="0"/>
              <a:t> </a:t>
            </a:r>
            <a:r>
              <a:rPr lang="en-US" dirty="0" err="1"/>
              <a:t>điệu</a:t>
            </a:r>
            <a:r>
              <a:rPr lang="en-US" dirty="0"/>
              <a:t>.</a:t>
            </a:r>
          </a:p>
        </p:txBody>
      </p:sp>
      <p:pic>
        <p:nvPicPr>
          <p:cNvPr id="7" name="NgoiSaoLapLanhBeat-Beat-6284332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86" y="6248400"/>
            <a:ext cx="609600" cy="609600"/>
          </a:xfrm>
        </p:spPr>
      </p:pic>
      <p:pic>
        <p:nvPicPr>
          <p:cNvPr id="1026" name="Picture 2" descr="Top 12 Trò chơi chuyển tiết, giữa tiết và trong giờ học cho học sinh tiểu  học hay và thú vị nhất - Toplist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29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4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46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C000"/>
                </a:solidFill>
              </a:rPr>
              <a:t>Giới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thiệu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nhạc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cụ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Trai</a:t>
            </a:r>
            <a:r>
              <a:rPr lang="en-US" b="1" dirty="0">
                <a:solidFill>
                  <a:srgbClr val="FFC000"/>
                </a:solidFill>
              </a:rPr>
              <a:t>-en-</a:t>
            </a:r>
            <a:r>
              <a:rPr lang="en-US" b="1" dirty="0" err="1">
                <a:solidFill>
                  <a:srgbClr val="FFC000"/>
                </a:solidFill>
              </a:rPr>
              <a:t>gô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76400"/>
            <a:ext cx="4648200" cy="4414230"/>
          </a:xfrm>
        </p:spPr>
      </p:pic>
    </p:spTree>
    <p:extLst>
      <p:ext uri="{BB962C8B-B14F-4D97-AF65-F5344CB8AC3E}">
        <p14:creationId xmlns:p14="http://schemas.microsoft.com/office/powerpoint/2010/main" val="157487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en-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tấu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8" y="1828800"/>
            <a:ext cx="8912272" cy="3810000"/>
          </a:xfrm>
        </p:spPr>
      </p:pic>
    </p:spTree>
    <p:extLst>
      <p:ext uri="{BB962C8B-B14F-4D97-AF65-F5344CB8AC3E}">
        <p14:creationId xmlns:p14="http://schemas.microsoft.com/office/powerpoint/2010/main" val="11874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-en-</a:t>
            </a:r>
            <a:r>
              <a:rPr lang="en-US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gô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5867400" cy="5334000"/>
          </a:xfrm>
        </p:spPr>
      </p:pic>
    </p:spTree>
    <p:extLst>
      <p:ext uri="{BB962C8B-B14F-4D97-AF65-F5344CB8AC3E}">
        <p14:creationId xmlns:p14="http://schemas.microsoft.com/office/powerpoint/2010/main" val="185985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093783" cy="5167832"/>
          </a:xfrm>
        </p:spPr>
      </p:pic>
    </p:spTree>
    <p:extLst>
      <p:ext uri="{BB962C8B-B14F-4D97-AF65-F5344CB8AC3E}">
        <p14:creationId xmlns:p14="http://schemas.microsoft.com/office/powerpoint/2010/main" val="262765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111</Words>
  <Application>Microsoft Office PowerPoint</Application>
  <PresentationFormat>On-screen Show (4:3)</PresentationFormat>
  <Paragraphs>14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Sitka Banner</vt:lpstr>
      <vt:lpstr>Times New Roman</vt:lpstr>
      <vt:lpstr>Office Theme</vt:lpstr>
      <vt:lpstr>Âm nhạc 1 KẾT NỐI TRI THỨC</vt:lpstr>
      <vt:lpstr> </vt:lpstr>
      <vt:lpstr> Khởi động Trò chơi : Mảnh ghép vui nhộn </vt:lpstr>
      <vt:lpstr>Hát “Ngôi sao lấp lánh” với nhạc đệm.</vt:lpstr>
      <vt:lpstr>Hát kết hợp vận động theo nhịp điệu.</vt:lpstr>
      <vt:lpstr>Giới thiệu nhạc cụ Trai-en-gô</vt:lpstr>
      <vt:lpstr>Gõ đệm Trai- en- gô theo hình tiết tấu</vt:lpstr>
      <vt:lpstr>Gõ đệm Trai-en-gô bài hát  “Ngôi sao lấp lánh”</vt:lpstr>
      <vt:lpstr>Tập biểu diễn</vt:lpstr>
      <vt:lpstr>Chúc các con có một kì nghỉ hè an toàn và có ý nghĩa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Âm nhạc 1 KẾT NỐI TRI THỨC</dc:title>
  <dc:creator>Techsi.vn</dc:creator>
  <cp:lastModifiedBy>Administrator</cp:lastModifiedBy>
  <cp:revision>17</cp:revision>
  <dcterms:created xsi:type="dcterms:W3CDTF">2021-06-23T02:23:20Z</dcterms:created>
  <dcterms:modified xsi:type="dcterms:W3CDTF">2025-01-12T16:25:06Z</dcterms:modified>
</cp:coreProperties>
</file>