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948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8966</TotalTime>
  <Words>141</Words>
  <Application>Microsoft Office PowerPoint</Application>
  <PresentationFormat>Custom</PresentationFormat>
  <Paragraphs>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647</cp:revision>
  <dcterms:created xsi:type="dcterms:W3CDTF">2010-04-30T18:19:48Z</dcterms:created>
  <dcterms:modified xsi:type="dcterms:W3CDTF">2025-05-10T09:46:19Z</dcterms:modified>
</cp:coreProperties>
</file>