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sldIdLst>
    <p:sldId id="482" r:id="rId2"/>
    <p:sldId id="499" r:id="rId3"/>
    <p:sldId id="480" r:id="rId4"/>
    <p:sldId id="511" r:id="rId5"/>
    <p:sldId id="508" r:id="rId6"/>
    <p:sldId id="509" r:id="rId7"/>
    <p:sldId id="507" r:id="rId8"/>
    <p:sldId id="345" r:id="rId9"/>
    <p:sldId id="504" r:id="rId10"/>
    <p:sldId id="510" r:id="rId1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00" autoAdjust="0"/>
    <p:restoredTop sz="94660"/>
  </p:normalViewPr>
  <p:slideViewPr>
    <p:cSldViewPr>
      <p:cViewPr varScale="1">
        <p:scale>
          <a:sx n="64" d="100"/>
          <a:sy n="64" d="100"/>
        </p:scale>
        <p:origin x="612" y="4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B9B2B84-032D-4E7B-95DC-4267E7316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02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F97A4-42EA-40AB-AEB7-D2AF6448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16DAB-9770-44D2-9B71-EC5097475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5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1047A-326F-4F6F-95CB-2CACDBBA9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09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796E2-B6C0-4817-B69A-D0E693398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06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69BB1-2F85-4FA5-B393-4B8D5D357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9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AA86E-91FE-481D-AF63-77F475C83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8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1E5DD-ADD8-4D09-891E-4FDB93873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8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84AE0-2428-4BEC-BB1A-1CAD463BA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8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699FF-709D-4C86-A53D-7B25816AA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4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369F0-0FA9-43E0-9CF4-FD12D8E35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1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B7C57-3CA3-4A5A-95AD-F4FF0BC2C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4CA4-67F4-40EF-A52D-8BFC193DA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8536E-3CD6-467B-917D-40E160FF7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7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CF2DC397-A049-429C-B7C5-3CE9E29FD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Lành</a:t>
            </a:r>
            <a:endParaRPr lang="en-US" sz="3600" b="1" dirty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6 - TIẾT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05163"/>
            <a:ext cx="802322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NHẠC CỤ MA-RA-CÁT</a:t>
            </a:r>
          </a:p>
          <a:p>
            <a:pPr eaLnBrk="1" hangingPunct="1"/>
            <a:r>
              <a:rPr lang="en-US" sz="4800" b="1" i="1">
                <a:solidFill>
                  <a:srgbClr val="FF0000"/>
                </a:solidFill>
                <a:latin typeface="Cambria" pitchFamily="18" charset="0"/>
              </a:rPr>
              <a:t>(Maracas)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363788"/>
            <a:ext cx="30638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7420">
            <a:off x="1346200" y="3714750"/>
            <a:ext cx="15716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6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2860675"/>
            <a:ext cx="1735138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"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1066800" y="260350"/>
            <a:ext cx="91090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ĐỐ VUI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70275" y="2611438"/>
            <a:ext cx="39020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1713CB"/>
                </a:solidFill>
              </a:rPr>
              <a:t>Lắng  nghe, lắng   nghe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Âm    thanh  xúc    xắc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Vừa   nghe   vừa     lắc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Đố       âm   thanh    gì?</a:t>
            </a:r>
            <a:endParaRPr lang="en-US" sz="2400">
              <a:solidFill>
                <a:srgbClr val="1713CB"/>
              </a:solidFill>
            </a:endParaRPr>
          </a:p>
        </p:txBody>
      </p:sp>
      <p:pic>
        <p:nvPicPr>
          <p:cNvPr id="7" name="Picture 148" descr="20210208025354_sgv-am-nhac-2-10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18" r="34735" b="73750"/>
          <a:stretch>
            <a:fillRect/>
          </a:stretch>
        </p:blipFill>
        <p:spPr bwMode="auto">
          <a:xfrm>
            <a:off x="3667125" y="1760538"/>
            <a:ext cx="3932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2692400"/>
            <a:ext cx="15716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DCEBA-09E7-9F03-E194-2FD31410C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>
            <a:extLst>
              <a:ext uri="{FF2B5EF4-FFF2-40B4-BE49-F238E27FC236}">
                <a16:creationId xmlns:a16="http://schemas.microsoft.com/office/drawing/2014/main" id="{8868AC92-893B-1DCF-F77C-0A882D21F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>
            <a:extLst>
              <a:ext uri="{FF2B5EF4-FFF2-40B4-BE49-F238E27FC236}">
                <a16:creationId xmlns:a16="http://schemas.microsoft.com/office/drawing/2014/main" id="{96DA2A5D-EA04-BBDB-E527-9E358DC04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863" y="3205163"/>
            <a:ext cx="802322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NHẠC CỤ MA-RA-CÁT</a:t>
            </a:r>
          </a:p>
          <a:p>
            <a:pPr eaLnBrk="1" hangingPunct="1"/>
            <a:r>
              <a:rPr lang="en-US" sz="4800" b="1" i="1">
                <a:solidFill>
                  <a:srgbClr val="FF0000"/>
                </a:solidFill>
                <a:latin typeface="Cambria" pitchFamily="18" charset="0"/>
              </a:rPr>
              <a:t>(Maracas)</a:t>
            </a:r>
          </a:p>
        </p:txBody>
      </p:sp>
      <p:pic>
        <p:nvPicPr>
          <p:cNvPr id="11268" name="Picture 6">
            <a:extLst>
              <a:ext uri="{FF2B5EF4-FFF2-40B4-BE49-F238E27FC236}">
                <a16:creationId xmlns:a16="http://schemas.microsoft.com/office/drawing/2014/main" id="{310011B1-B946-AE59-B329-3B7BB6698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4">
            <a:extLst>
              <a:ext uri="{FF2B5EF4-FFF2-40B4-BE49-F238E27FC236}">
                <a16:creationId xmlns:a16="http://schemas.microsoft.com/office/drawing/2014/main" id="{524EDCC6-33AB-E114-E940-F38D6AB77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363788"/>
            <a:ext cx="30638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15">
            <a:extLst>
              <a:ext uri="{FF2B5EF4-FFF2-40B4-BE49-F238E27FC236}">
                <a16:creationId xmlns:a16="http://schemas.microsoft.com/office/drawing/2014/main" id="{0A2B1B1F-976E-C4C7-CF7F-C6BF3E2D6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7420">
            <a:off x="1346200" y="3714750"/>
            <a:ext cx="15716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8">
            <a:extLst>
              <a:ext uri="{FF2B5EF4-FFF2-40B4-BE49-F238E27FC236}">
                <a16:creationId xmlns:a16="http://schemas.microsoft.com/office/drawing/2014/main" id="{CBE1AC1A-24AD-CB35-6B47-0E7C2BBD1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2860675"/>
            <a:ext cx="1735138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377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D:\GIÁO ÁN 1 2020-2021\BÀI GIẢNG ĐIỆN TỬ\42660a93b0c1449f1dd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8" r="14697" b="1382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10"/>
          <p:cNvSpPr txBox="1">
            <a:spLocks noChangeArrowheads="1"/>
          </p:cNvSpPr>
          <p:nvPr/>
        </p:nvSpPr>
        <p:spPr bwMode="auto">
          <a:xfrm>
            <a:off x="2390775" y="331788"/>
            <a:ext cx="6572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NHẠC CỤ MA-RA-CÁT</a:t>
            </a: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205038"/>
            <a:ext cx="3133725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3686175" y="3141663"/>
            <a:ext cx="6694488" cy="1789112"/>
          </a:xfrm>
          <a:prstGeom prst="wedgeRoundRectCallout">
            <a:avLst>
              <a:gd name="adj1" fmla="val -65581"/>
              <a:gd name="adj2" fmla="val 2311"/>
              <a:gd name="adj3" fmla="val 16667"/>
            </a:avLst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    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Ma-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ra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-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cát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là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cụ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nước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ngoài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l</a:t>
            </a:r>
            <a:r>
              <a:rPr lang="vi-VN" sz="3200" dirty="0">
                <a:solidFill>
                  <a:srgbClr val="1713CB"/>
                </a:solidFill>
                <a:latin typeface="Cambria" pitchFamily="18" charset="0"/>
              </a:rPr>
              <a:t>àm bằng gỗ, trong ruột rỗng chứa các hạt gỗ nhỏ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D:\GIÁO ÁN 1 2020-2021\BÀI GIẢNG ĐIỆN TỬ\42660a93b0c1449f1dd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8" r="14697" b="13829"/>
          <a:stretch>
            <a:fillRect/>
          </a:stretch>
        </p:blipFill>
        <p:spPr bwMode="auto">
          <a:xfrm>
            <a:off x="0" y="-635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2390775" y="331788"/>
            <a:ext cx="6572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NHẠC CỤ MA-RA-CÁT</a:t>
            </a:r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1912938"/>
            <a:ext cx="21907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877888" y="3933825"/>
            <a:ext cx="6264275" cy="1296988"/>
          </a:xfrm>
          <a:prstGeom prst="wedgeRoundRectCallout">
            <a:avLst>
              <a:gd name="adj1" fmla="val 59250"/>
              <a:gd name="adj2" fmla="val -57226"/>
              <a:gd name="adj3" fmla="val 16667"/>
            </a:avLst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Dùng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tay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lắc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 </a:t>
            </a:r>
          </a:p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-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Âm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thanh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giòn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giã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sôi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động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58875" y="1485900"/>
            <a:ext cx="8837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1713CB"/>
                </a:solidFill>
                <a:latin typeface="Cambria" pitchFamily="18" charset="0"/>
              </a:rPr>
              <a:t>NGHE VÀ THỂ HIỆN THEO HÌNH TIẾT TẤU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435225"/>
            <a:ext cx="9639300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74750" y="1403350"/>
            <a:ext cx="8547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  <a:latin typeface="Cambria" pitchFamily="18" charset="0"/>
              </a:rPr>
              <a:t>THỂ HIỆN MẠNH - NHẸ THEO HÌNH TIẾT TẤU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54" y="2625725"/>
            <a:ext cx="8928992" cy="2181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338263" y="1625600"/>
            <a:ext cx="8426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NGHE VÀ VẬN ĐỘNG THEO ÂM THANH CAO – THẤP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2211388"/>
            <a:ext cx="74422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46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047750"/>
            <a:ext cx="238601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9512</TotalTime>
  <Words>114</Words>
  <Application>Microsoft Office PowerPoint</Application>
  <PresentationFormat>Custom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Administrator</cp:lastModifiedBy>
  <cp:revision>634</cp:revision>
  <dcterms:created xsi:type="dcterms:W3CDTF">2010-04-30T18:19:48Z</dcterms:created>
  <dcterms:modified xsi:type="dcterms:W3CDTF">2025-01-06T03:08:07Z</dcterms:modified>
</cp:coreProperties>
</file>