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482" r:id="rId2"/>
    <p:sldId id="493" r:id="rId3"/>
    <p:sldId id="480" r:id="rId4"/>
    <p:sldId id="483" r:id="rId5"/>
    <p:sldId id="420" r:id="rId6"/>
    <p:sldId id="494" r:id="rId7"/>
    <p:sldId id="503" r:id="rId8"/>
    <p:sldId id="505" r:id="rId9"/>
    <p:sldId id="506" r:id="rId10"/>
    <p:sldId id="516" r:id="rId11"/>
    <p:sldId id="517" r:id="rId12"/>
    <p:sldId id="507" r:id="rId13"/>
    <p:sldId id="479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8" r:id="rId23"/>
    <p:sldId id="519" r:id="rId24"/>
    <p:sldId id="504" r:id="rId2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948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63A5D16-CD91-4914-8571-5291C6DC2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8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09AA-114B-43ED-9CF4-6F1A6EBD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FE1B-6EB6-42E7-AF74-30F66EB9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898A-D084-4D05-9D89-E511A1DA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3FDF-87E7-4838-9DC6-A28111AE4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CD0-FC24-4249-A972-6E29167B8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7C4F-A1A2-4068-A6A8-39EB746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612E-541C-447B-AB69-B2D23321F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B1C0-44DB-428E-AAD8-67A9C6F9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2804-1172-4555-AB00-1BE41FB65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67AA-D287-4B27-BBDE-407D3FF7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F5D5-8F67-4387-9642-E8E1BE13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8641-6A95-4013-A030-A9840A7CB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FB78-98A2-4E3C-86EA-5C5B66C6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0B8B9B9-50D3-4A4F-903A-26E00D19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76313" y="2349500"/>
            <a:ext cx="89773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NỐI TIẾP – HÒA GIỌNG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 bwMode="auto">
          <a:xfrm>
            <a:off x="1487488" y="60325"/>
            <a:ext cx="7743825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85725" y="44450"/>
            <a:ext cx="16557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089525"/>
            <a:ext cx="420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228850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2288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6269038"/>
            <a:ext cx="2635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80150"/>
            <a:ext cx="4206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824288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24472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072063"/>
            <a:ext cx="261938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4845050"/>
            <a:ext cx="23907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50085"/>
          <a:stretch>
            <a:fillRect/>
          </a:stretch>
        </p:blipFill>
        <p:spPr bwMode="auto">
          <a:xfrm>
            <a:off x="960438" y="2565400"/>
            <a:ext cx="891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6"/>
          <a:stretch>
            <a:fillRect/>
          </a:stretch>
        </p:blipFill>
        <p:spPr bwMode="auto">
          <a:xfrm>
            <a:off x="949325" y="2370138"/>
            <a:ext cx="90011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843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135063" y="1268413"/>
            <a:ext cx="1357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087438" y="2492375"/>
            <a:ext cx="8709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581525"/>
            <a:ext cx="793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4388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90738" y="2433638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43125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7400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20900" y="2420938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G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89150" y="24336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095500" y="2425700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89150" y="2420938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63750" y="2420938"/>
          <a:ext cx="687229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Ạ</a:t>
                      </a: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038350" y="2581275"/>
          <a:ext cx="6872292" cy="63182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120900" y="2420938"/>
          <a:ext cx="6821491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Ẻ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05213"/>
            <a:ext cx="73437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15925" y="26368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3333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11250" y="2565400"/>
            <a:ext cx="8707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3509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0"/>
            <a:ext cx="7839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33963"/>
            <a:ext cx="174466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21574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77788" y="17463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2444750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444750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4749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447925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474913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110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070350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0481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0481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24827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64293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396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396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4166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37381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637381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725613" y="2565400"/>
            <a:ext cx="74787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-90488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5199063"/>
            <a:ext cx="19732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4844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484438"/>
            <a:ext cx="5413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5413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076700"/>
            <a:ext cx="541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076700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484438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526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254625"/>
            <a:ext cx="476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52546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52546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265738"/>
            <a:ext cx="4778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33988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5268913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376988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6376988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373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4087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3595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63595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3388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3738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9495</TotalTime>
  <Words>154</Words>
  <Application>Microsoft Office PowerPoint</Application>
  <PresentationFormat>Custom</PresentationFormat>
  <Paragraphs>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621</cp:revision>
  <dcterms:created xsi:type="dcterms:W3CDTF">2010-04-30T18:19:48Z</dcterms:created>
  <dcterms:modified xsi:type="dcterms:W3CDTF">2025-05-10T09:55:43Z</dcterms:modified>
</cp:coreProperties>
</file>