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482" r:id="rId2"/>
    <p:sldId id="493" r:id="rId3"/>
    <p:sldId id="480" r:id="rId4"/>
    <p:sldId id="483" r:id="rId5"/>
    <p:sldId id="520" r:id="rId6"/>
    <p:sldId id="515" r:id="rId7"/>
    <p:sldId id="514" r:id="rId8"/>
    <p:sldId id="521" r:id="rId9"/>
    <p:sldId id="516" r:id="rId10"/>
    <p:sldId id="517" r:id="rId11"/>
    <p:sldId id="518" r:id="rId12"/>
    <p:sldId id="519" r:id="rId13"/>
    <p:sldId id="522" r:id="rId14"/>
    <p:sldId id="523" r:id="rId15"/>
    <p:sldId id="524" r:id="rId16"/>
    <p:sldId id="525" r:id="rId17"/>
    <p:sldId id="529" r:id="rId18"/>
    <p:sldId id="527" r:id="rId19"/>
    <p:sldId id="530" r:id="rId20"/>
    <p:sldId id="504" r:id="rId21"/>
  </p:sldIdLst>
  <p:sldSz cx="10972800" cy="6858000"/>
  <p:notesSz cx="6858000" cy="9144000"/>
  <p:defaultTextStyle>
    <a:defPPr>
      <a:defRPr lang="en-US"/>
    </a:defPPr>
    <a:lvl1pPr algn="ctr" rtl="0" eaLnBrk="0" fontAlgn="base" hangingPunct="0">
      <a:spcBef>
        <a:spcPct val="0"/>
      </a:spcBef>
      <a:spcAft>
        <a:spcPct val="0"/>
      </a:spcAft>
      <a:defRPr kern="1200">
        <a:solidFill>
          <a:schemeClr val="tx1"/>
        </a:solidFill>
        <a:latin typeface="Times New Roman" pitchFamily="18" charset="0"/>
        <a:ea typeface="+mn-ea"/>
        <a:cs typeface="+mn-cs"/>
      </a:defRPr>
    </a:lvl1pPr>
    <a:lvl2pPr marL="569913" indent="-112713" algn="ctr" rtl="0" eaLnBrk="0" fontAlgn="base" hangingPunct="0">
      <a:spcBef>
        <a:spcPct val="0"/>
      </a:spcBef>
      <a:spcAft>
        <a:spcPct val="0"/>
      </a:spcAft>
      <a:defRPr kern="1200">
        <a:solidFill>
          <a:schemeClr val="tx1"/>
        </a:solidFill>
        <a:latin typeface="Times New Roman" pitchFamily="18" charset="0"/>
        <a:ea typeface="+mn-ea"/>
        <a:cs typeface="+mn-cs"/>
      </a:defRPr>
    </a:lvl2pPr>
    <a:lvl3pPr marL="1141413" indent="-227013" algn="ctr" rtl="0" eaLnBrk="0" fontAlgn="base" hangingPunct="0">
      <a:spcBef>
        <a:spcPct val="0"/>
      </a:spcBef>
      <a:spcAft>
        <a:spcPct val="0"/>
      </a:spcAft>
      <a:defRPr kern="1200">
        <a:solidFill>
          <a:schemeClr val="tx1"/>
        </a:solidFill>
        <a:latin typeface="Times New Roman" pitchFamily="18" charset="0"/>
        <a:ea typeface="+mn-ea"/>
        <a:cs typeface="+mn-cs"/>
      </a:defRPr>
    </a:lvl3pPr>
    <a:lvl4pPr marL="1712913" indent="-341313" algn="ctr" rtl="0" eaLnBrk="0" fontAlgn="base" hangingPunct="0">
      <a:spcBef>
        <a:spcPct val="0"/>
      </a:spcBef>
      <a:spcAft>
        <a:spcPct val="0"/>
      </a:spcAft>
      <a:defRPr kern="1200">
        <a:solidFill>
          <a:schemeClr val="tx1"/>
        </a:solidFill>
        <a:latin typeface="Times New Roman" pitchFamily="18" charset="0"/>
        <a:ea typeface="+mn-ea"/>
        <a:cs typeface="+mn-cs"/>
      </a:defRPr>
    </a:lvl4pPr>
    <a:lvl5pPr marL="2284413" indent="-455613" algn="ctr"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713CB"/>
    <a:srgbClr val="FFFFCC"/>
    <a:srgbClr val="66FF66"/>
    <a:srgbClr val="CCFFFF"/>
    <a:srgbClr val="FBF4D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p:cViewPr varScale="1">
        <p:scale>
          <a:sx n="60" d="100"/>
          <a:sy n="60" d="100"/>
        </p:scale>
        <p:origin x="948" y="48"/>
      </p:cViewPr>
      <p:guideLst>
        <p:guide orient="horz" pos="2160"/>
        <p:guide pos="3456"/>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590510B5-6ACE-4798-B4BD-6D1090B44FA8}" type="slidenum">
              <a:rPr lang="en-US"/>
              <a:pPr>
                <a:defRPr/>
              </a:pPr>
              <a:t>‹#›</a:t>
            </a:fld>
            <a:endParaRPr lang="en-US" dirty="0"/>
          </a:p>
        </p:txBody>
      </p:sp>
    </p:spTree>
    <p:extLst>
      <p:ext uri="{BB962C8B-B14F-4D97-AF65-F5344CB8AC3E}">
        <p14:creationId xmlns:p14="http://schemas.microsoft.com/office/powerpoint/2010/main" val="17479932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1pPr>
    <a:lvl2pPr marL="569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2pPr>
    <a:lvl3pPr marL="1141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3pPr>
    <a:lvl4pPr marL="17129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4pPr>
    <a:lvl5pPr marL="2284413" algn="l" rtl="0" eaLnBrk="0" fontAlgn="base" hangingPunct="0">
      <a:spcBef>
        <a:spcPct val="30000"/>
      </a:spcBef>
      <a:spcAft>
        <a:spcPct val="0"/>
      </a:spcAft>
      <a:defRPr sz="1500" kern="1200">
        <a:solidFill>
          <a:schemeClr val="tx1"/>
        </a:solidFill>
        <a:latin typeface="Arial" panose="020B0604020202020204" pitchFamily="34" charset="0"/>
        <a:ea typeface="+mn-ea"/>
        <a:cs typeface="+mn-cs"/>
      </a:defRPr>
    </a:lvl5pPr>
    <a:lvl6pPr marL="2857271" algn="l" defTabSz="1142909" rtl="0" eaLnBrk="1" latinLnBrk="0" hangingPunct="1">
      <a:defRPr sz="1500" kern="1200">
        <a:solidFill>
          <a:schemeClr val="tx1"/>
        </a:solidFill>
        <a:latin typeface="+mn-lt"/>
        <a:ea typeface="+mn-ea"/>
        <a:cs typeface="+mn-cs"/>
      </a:defRPr>
    </a:lvl6pPr>
    <a:lvl7pPr marL="3428726" algn="l" defTabSz="1142909" rtl="0" eaLnBrk="1" latinLnBrk="0" hangingPunct="1">
      <a:defRPr sz="1500" kern="1200">
        <a:solidFill>
          <a:schemeClr val="tx1"/>
        </a:solidFill>
        <a:latin typeface="+mn-lt"/>
        <a:ea typeface="+mn-ea"/>
        <a:cs typeface="+mn-cs"/>
      </a:defRPr>
    </a:lvl7pPr>
    <a:lvl8pPr marL="4000180" algn="l" defTabSz="1142909" rtl="0" eaLnBrk="1" latinLnBrk="0" hangingPunct="1">
      <a:defRPr sz="1500" kern="1200">
        <a:solidFill>
          <a:schemeClr val="tx1"/>
        </a:solidFill>
        <a:latin typeface="+mn-lt"/>
        <a:ea typeface="+mn-ea"/>
        <a:cs typeface="+mn-cs"/>
      </a:defRPr>
    </a:lvl8pPr>
    <a:lvl9pPr marL="4571634" algn="l" defTabSz="1142909" rtl="0" eaLnBrk="1" latinLnBrk="0" hangingPunct="1">
      <a:defRPr sz="1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22363"/>
            <a:ext cx="82296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371600" y="3602037"/>
            <a:ext cx="82296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D41637-6B22-4F5B-8A2C-4CBF7C8AAEA9}" type="slidenum">
              <a:rPr lang="en-US"/>
              <a:pPr>
                <a:defRPr/>
              </a:pPr>
              <a:t>‹#›</a:t>
            </a:fld>
            <a:endParaRPr lang="en-US" dirty="0"/>
          </a:p>
        </p:txBody>
      </p:sp>
    </p:spTree>
    <p:extLst>
      <p:ext uri="{BB962C8B-B14F-4D97-AF65-F5344CB8AC3E}">
        <p14:creationId xmlns:p14="http://schemas.microsoft.com/office/powerpoint/2010/main" val="772332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E46D4E-4919-4F6A-B477-43A63C0C0243}" type="slidenum">
              <a:rPr lang="en-US"/>
              <a:pPr>
                <a:defRPr/>
              </a:pPr>
              <a:t>‹#›</a:t>
            </a:fld>
            <a:endParaRPr lang="en-US" dirty="0"/>
          </a:p>
        </p:txBody>
      </p:sp>
    </p:spTree>
    <p:extLst>
      <p:ext uri="{BB962C8B-B14F-4D97-AF65-F5344CB8AC3E}">
        <p14:creationId xmlns:p14="http://schemas.microsoft.com/office/powerpoint/2010/main" val="101561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1" y="274639"/>
            <a:ext cx="246888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39"/>
            <a:ext cx="722376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55E40-F9CF-4B0F-B386-7A720F928F0F}" type="slidenum">
              <a:rPr lang="en-US"/>
              <a:pPr>
                <a:defRPr/>
              </a:pPr>
              <a:t>‹#›</a:t>
            </a:fld>
            <a:endParaRPr lang="en-US" dirty="0"/>
          </a:p>
        </p:txBody>
      </p:sp>
    </p:spTree>
    <p:extLst>
      <p:ext uri="{BB962C8B-B14F-4D97-AF65-F5344CB8AC3E}">
        <p14:creationId xmlns:p14="http://schemas.microsoft.com/office/powerpoint/2010/main" val="1252640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48640" y="274639"/>
            <a:ext cx="987552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AFD701-548A-4631-AB97-428A288FC971}" type="slidenum">
              <a:rPr lang="en-US"/>
              <a:pPr>
                <a:defRPr/>
              </a:pPr>
              <a:t>‹#›</a:t>
            </a:fld>
            <a:endParaRPr lang="en-US" dirty="0"/>
          </a:p>
        </p:txBody>
      </p:sp>
    </p:spTree>
    <p:extLst>
      <p:ext uri="{BB962C8B-B14F-4D97-AF65-F5344CB8AC3E}">
        <p14:creationId xmlns:p14="http://schemas.microsoft.com/office/powerpoint/2010/main" val="2743403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274637"/>
            <a:ext cx="9875520" cy="1143000"/>
          </a:xfrm>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577840" y="1600203"/>
            <a:ext cx="484632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577840" y="3938588"/>
            <a:ext cx="484632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383D31F-B59E-4956-8B83-2E52367381A1}" type="slidenum">
              <a:rPr lang="en-US"/>
              <a:pPr>
                <a:defRPr/>
              </a:pPr>
              <a:t>‹#›</a:t>
            </a:fld>
            <a:endParaRPr lang="en-US" dirty="0"/>
          </a:p>
        </p:txBody>
      </p:sp>
    </p:spTree>
    <p:extLst>
      <p:ext uri="{BB962C8B-B14F-4D97-AF65-F5344CB8AC3E}">
        <p14:creationId xmlns:p14="http://schemas.microsoft.com/office/powerpoint/2010/main" val="4201418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949DB3-4DF5-40A7-85F2-08C6D8CE227B}" type="slidenum">
              <a:rPr lang="en-US"/>
              <a:pPr>
                <a:defRPr/>
              </a:pPr>
              <a:t>‹#›</a:t>
            </a:fld>
            <a:endParaRPr lang="en-US" dirty="0"/>
          </a:p>
        </p:txBody>
      </p:sp>
    </p:spTree>
    <p:extLst>
      <p:ext uri="{BB962C8B-B14F-4D97-AF65-F5344CB8AC3E}">
        <p14:creationId xmlns:p14="http://schemas.microsoft.com/office/powerpoint/2010/main" val="40528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48667" y="1709739"/>
            <a:ext cx="946404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748667" y="4589466"/>
            <a:ext cx="946404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0CD36A-2441-4141-AE37-C25EC8DBBA8A}" type="slidenum">
              <a:rPr lang="en-US"/>
              <a:pPr>
                <a:defRPr/>
              </a:pPr>
              <a:t>‹#›</a:t>
            </a:fld>
            <a:endParaRPr lang="en-US" dirty="0"/>
          </a:p>
        </p:txBody>
      </p:sp>
    </p:spTree>
    <p:extLst>
      <p:ext uri="{BB962C8B-B14F-4D97-AF65-F5344CB8AC3E}">
        <p14:creationId xmlns:p14="http://schemas.microsoft.com/office/powerpoint/2010/main" val="428900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1"/>
            <a:ext cx="484632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2671DE-4DCB-4BC8-B918-2F833AA30931}" type="slidenum">
              <a:rPr lang="en-US"/>
              <a:pPr>
                <a:defRPr/>
              </a:pPr>
              <a:t>‹#›</a:t>
            </a:fld>
            <a:endParaRPr lang="en-US" dirty="0"/>
          </a:p>
        </p:txBody>
      </p:sp>
    </p:spTree>
    <p:extLst>
      <p:ext uri="{BB962C8B-B14F-4D97-AF65-F5344CB8AC3E}">
        <p14:creationId xmlns:p14="http://schemas.microsoft.com/office/powerpoint/2010/main" val="321382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6287" y="365126"/>
            <a:ext cx="9464040" cy="1325562"/>
          </a:xfrm>
        </p:spPr>
        <p:txBody>
          <a:bodyPr/>
          <a:lstStyle/>
          <a:p>
            <a:r>
              <a:rPr lang="en-US"/>
              <a:t>Click to edit Master title style</a:t>
            </a:r>
          </a:p>
        </p:txBody>
      </p:sp>
      <p:sp>
        <p:nvSpPr>
          <p:cNvPr id="3" name="Text Placeholder 2"/>
          <p:cNvSpPr>
            <a:spLocks noGrp="1"/>
          </p:cNvSpPr>
          <p:nvPr>
            <p:ph type="body" idx="1"/>
          </p:nvPr>
        </p:nvSpPr>
        <p:spPr>
          <a:xfrm>
            <a:off x="756289" y="1681163"/>
            <a:ext cx="4642484"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756289" y="2505075"/>
            <a:ext cx="464248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54980" y="1681163"/>
            <a:ext cx="466534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5554980" y="2505075"/>
            <a:ext cx="466534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59635D-BEAB-4E48-97F7-3AABD5CFC93F}" type="slidenum">
              <a:rPr lang="en-US"/>
              <a:pPr>
                <a:defRPr/>
              </a:pPr>
              <a:t>‹#›</a:t>
            </a:fld>
            <a:endParaRPr lang="en-US" dirty="0"/>
          </a:p>
        </p:txBody>
      </p:sp>
    </p:spTree>
    <p:extLst>
      <p:ext uri="{BB962C8B-B14F-4D97-AF65-F5344CB8AC3E}">
        <p14:creationId xmlns:p14="http://schemas.microsoft.com/office/powerpoint/2010/main" val="4051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D3AB60-73DC-4770-8EFB-AF45C223266E}" type="slidenum">
              <a:rPr lang="en-US"/>
              <a:pPr>
                <a:defRPr/>
              </a:pPr>
              <a:t>‹#›</a:t>
            </a:fld>
            <a:endParaRPr lang="en-US" dirty="0"/>
          </a:p>
        </p:txBody>
      </p:sp>
    </p:spTree>
    <p:extLst>
      <p:ext uri="{BB962C8B-B14F-4D97-AF65-F5344CB8AC3E}">
        <p14:creationId xmlns:p14="http://schemas.microsoft.com/office/powerpoint/2010/main" val="93531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3CF553-AC8C-4212-AB33-B4830C99BBC7}" type="slidenum">
              <a:rPr lang="en-US"/>
              <a:pPr>
                <a:defRPr/>
              </a:pPr>
              <a:t>‹#›</a:t>
            </a:fld>
            <a:endParaRPr lang="en-US" dirty="0"/>
          </a:p>
        </p:txBody>
      </p:sp>
    </p:spTree>
    <p:extLst>
      <p:ext uri="{BB962C8B-B14F-4D97-AF65-F5344CB8AC3E}">
        <p14:creationId xmlns:p14="http://schemas.microsoft.com/office/powerpoint/2010/main" val="3650300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4665346" y="987428"/>
            <a:ext cx="555498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4C3311-AA2F-4E86-8729-7BD506DAE1D4}" type="slidenum">
              <a:rPr lang="en-US"/>
              <a:pPr>
                <a:defRPr/>
              </a:pPr>
              <a:t>‹#›</a:t>
            </a:fld>
            <a:endParaRPr lang="en-US" dirty="0"/>
          </a:p>
        </p:txBody>
      </p:sp>
    </p:spTree>
    <p:extLst>
      <p:ext uri="{BB962C8B-B14F-4D97-AF65-F5344CB8AC3E}">
        <p14:creationId xmlns:p14="http://schemas.microsoft.com/office/powerpoint/2010/main" val="81243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6287" y="457199"/>
            <a:ext cx="3539490"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4665346" y="987428"/>
            <a:ext cx="555498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dirty="0"/>
          </a:p>
        </p:txBody>
      </p:sp>
      <p:sp>
        <p:nvSpPr>
          <p:cNvPr id="4" name="Text Placeholder 3"/>
          <p:cNvSpPr>
            <a:spLocks noGrp="1"/>
          </p:cNvSpPr>
          <p:nvPr>
            <p:ph type="body" sz="half" idx="2"/>
          </p:nvPr>
        </p:nvSpPr>
        <p:spPr>
          <a:xfrm>
            <a:off x="756287" y="2057403"/>
            <a:ext cx="3539490"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20E233-AEF1-4C8B-89E2-73BCDB7A1519}" type="slidenum">
              <a:rPr lang="en-US"/>
              <a:pPr>
                <a:defRPr/>
              </a:pPr>
              <a:t>‹#›</a:t>
            </a:fld>
            <a:endParaRPr lang="en-US" dirty="0"/>
          </a:p>
        </p:txBody>
      </p:sp>
    </p:spTree>
    <p:extLst>
      <p:ext uri="{BB962C8B-B14F-4D97-AF65-F5344CB8AC3E}">
        <p14:creationId xmlns:p14="http://schemas.microsoft.com/office/powerpoint/2010/main" val="1486569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274638"/>
            <a:ext cx="98742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549275" y="1600200"/>
            <a:ext cx="98742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5492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a:defRPr/>
            </a:pPr>
            <a:endParaRPr lang="en-US"/>
          </a:p>
        </p:txBody>
      </p:sp>
      <p:sp>
        <p:nvSpPr>
          <p:cNvPr id="27653" name="Rectangle 5"/>
          <p:cNvSpPr>
            <a:spLocks noGrp="1" noChangeArrowheads="1"/>
          </p:cNvSpPr>
          <p:nvPr>
            <p:ph type="ftr" sz="quarter" idx="3"/>
          </p:nvPr>
        </p:nvSpPr>
        <p:spPr bwMode="auto">
          <a:xfrm>
            <a:off x="3749675" y="6245225"/>
            <a:ext cx="34734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a:defRPr/>
            </a:pPr>
            <a:endParaRPr lang="en-US"/>
          </a:p>
        </p:txBody>
      </p:sp>
      <p:sp>
        <p:nvSpPr>
          <p:cNvPr id="27654" name="Rectangle 6"/>
          <p:cNvSpPr>
            <a:spLocks noGrp="1" noChangeArrowheads="1"/>
          </p:cNvSpPr>
          <p:nvPr>
            <p:ph type="sldNum" sz="quarter" idx="4"/>
          </p:nvPr>
        </p:nvSpPr>
        <p:spPr bwMode="auto">
          <a:xfrm>
            <a:off x="7864475" y="6245225"/>
            <a:ext cx="2559050"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a:defRPr/>
            </a:pPr>
            <a:fld id="{821937B4-B6BC-45C3-8829-5148C10187A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bwMode="auto">
          <a:xfrm>
            <a:off x="26988" y="0"/>
            <a:ext cx="553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8"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4763"/>
            <a:ext cx="11012488" cy="10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88" y="6753225"/>
            <a:ext cx="10995026"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331369" y="3378994"/>
            <a:ext cx="6707187"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000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557294" y="3378994"/>
            <a:ext cx="6707187"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 descr="Phòng Giáo Dục Và Đào Tạo quận Thanh Xuân"/>
          <p:cNvPicPr>
            <a:picLocks noChangeAspect="1" noChangeArrowheads="1"/>
          </p:cNvPicPr>
          <p:nvPr/>
        </p:nvPicPr>
        <p:blipFill>
          <a:blip r:embed="rId4">
            <a:lum contrast="20000"/>
            <a:extLst>
              <a:ext uri="{28A0092B-C50C-407E-A947-70E740481C1C}">
                <a14:useLocalDpi xmlns:a14="http://schemas.microsoft.com/office/drawing/2010/main" val="0"/>
              </a:ext>
            </a:extLst>
          </a:blip>
          <a:srcRect l="40891" t="17908" r="42033" b="58296"/>
          <a:stretch>
            <a:fillRect/>
          </a:stretch>
        </p:blipFill>
        <p:spPr bwMode="auto">
          <a:xfrm>
            <a:off x="6272213" y="323850"/>
            <a:ext cx="371475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5"/>
          <p:cNvSpPr>
            <a:spLocks noChangeArrowheads="1"/>
          </p:cNvSpPr>
          <p:nvPr/>
        </p:nvSpPr>
        <p:spPr bwMode="auto">
          <a:xfrm>
            <a:off x="5843588" y="5429250"/>
            <a:ext cx="4786312"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eaLnBrk="1" hangingPunct="1"/>
            <a:endParaRPr lang="en-US" sz="3600" b="1" dirty="0">
              <a:solidFill>
                <a:srgbClr val="C00000"/>
              </a:solidFill>
              <a:latin typeface="Constantia" pitchFamily="18" charset="0"/>
              <a:cs typeface="Times New Roman" pitchFamily="18" charset="0"/>
            </a:endParaRPr>
          </a:p>
        </p:txBody>
      </p:sp>
      <p:pic>
        <p:nvPicPr>
          <p:cNvPr id="2057" name="Picture 4" descr="pcp_download_12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15275" y="4071938"/>
            <a:ext cx="5921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Rectangle 5"/>
          <p:cNvSpPr>
            <a:spLocks noChangeArrowheads="1"/>
          </p:cNvSpPr>
          <p:nvPr/>
        </p:nvSpPr>
        <p:spPr bwMode="auto">
          <a:xfrm>
            <a:off x="6272213" y="3286125"/>
            <a:ext cx="3929062"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p>
            <a:pPr eaLnBrk="1" hangingPunct="1"/>
            <a:r>
              <a:rPr lang="en-US" sz="3200" b="1">
                <a:solidFill>
                  <a:srgbClr val="1713CB"/>
                </a:solidFill>
                <a:cs typeface="Times New Roman" pitchFamily="18" charset="0"/>
              </a:rPr>
              <a:t>CHỦ ĐỀ 7 - TIẾT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0525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313"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078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9438" y="4581525"/>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4581525"/>
            <a:ext cx="793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10"/>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nodeType="afterEffect">
                                  <p:stCondLst>
                                    <p:cond delay="0"/>
                                  </p:stCondLst>
                                  <p:childTnLst>
                                    <p:set>
                                      <p:cBhvr>
                                        <p:cTn id="15" dur="1" fill="hold">
                                          <p:stCondLst>
                                            <p:cond delay="499"/>
                                          </p:stCondLst>
                                        </p:cTn>
                                        <p:tgtEl>
                                          <p:spTgt spid="1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nodeType="afterEffect">
                                  <p:stCondLst>
                                    <p:cond delay="0"/>
                                  </p:stCondLst>
                                  <p:childTnLst>
                                    <p:set>
                                      <p:cBhvr>
                                        <p:cTn id="18" dur="1" fill="hold">
                                          <p:stCondLst>
                                            <p:cond delay="499"/>
                                          </p:stCondLst>
                                        </p:cTn>
                                        <p:tgtEl>
                                          <p:spTgt spid="15"/>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nodeType="afterEffect">
                                  <p:stCondLst>
                                    <p:cond delay="0"/>
                                  </p:stCondLst>
                                  <p:childTnLst>
                                    <p:set>
                                      <p:cBhvr>
                                        <p:cTn id="21" dur="1" fill="hold">
                                          <p:stCondLst>
                                            <p:cond delay="499"/>
                                          </p:stCondLst>
                                        </p:cTn>
                                        <p:tgtEl>
                                          <p:spTgt spid="17"/>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nodeType="afterEffect">
                                  <p:stCondLst>
                                    <p:cond delay="0"/>
                                  </p:stCondLst>
                                  <p:childTnLst>
                                    <p:set>
                                      <p:cBhvr>
                                        <p:cTn id="24" dur="1" fill="hold">
                                          <p:stCondLst>
                                            <p:cond delay="499"/>
                                          </p:stCondLst>
                                        </p:cTn>
                                        <p:tgtEl>
                                          <p:spTgt spid="19"/>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nodeType="afterEffect">
                                  <p:stCondLst>
                                    <p:cond delay="0"/>
                                  </p:stCondLst>
                                  <p:childTnLst>
                                    <p:set>
                                      <p:cBhvr>
                                        <p:cTn id="27"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8"/>
          <p:cNvSpPr>
            <a:spLocks noChangeArrowheads="1"/>
          </p:cNvSpPr>
          <p:nvPr/>
        </p:nvSpPr>
        <p:spPr bwMode="auto">
          <a:xfrm>
            <a:off x="1762125" y="2636838"/>
            <a:ext cx="7359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ĐỌC NHẠC KẾT HỢP</a:t>
            </a:r>
          </a:p>
          <a:p>
            <a:pPr eaLnBrk="1" hangingPunct="1"/>
            <a:r>
              <a:rPr lang="en-US" sz="6000" b="1">
                <a:solidFill>
                  <a:srgbClr val="0000FF"/>
                </a:solidFill>
                <a:latin typeface="Cambria" pitchFamily="18" charset="0"/>
                <a:cs typeface="Times New Roman" pitchFamily="18" charset="0"/>
              </a:rPr>
              <a:t>VẬN ĐỘNG CƠ THỂ</a:t>
            </a:r>
          </a:p>
        </p:txBody>
      </p:sp>
      <p:sp>
        <p:nvSpPr>
          <p:cNvPr id="12292"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26088" y="392113"/>
            <a:ext cx="5430837" cy="6232525"/>
            <a:chOff x="5542642" y="220716"/>
            <a:chExt cx="5430158" cy="6232620"/>
          </a:xfrm>
        </p:grpSpPr>
        <p:pic>
          <p:nvPicPr>
            <p:cNvPr id="12297"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2295"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0525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38" y="2874963"/>
            <a:ext cx="7921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2874963"/>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25" y="4581525"/>
            <a:ext cx="7937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025"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D:\GIÁO ÁN 1 2020-2021\HÌNH SOẠN GIÁO ÁN\BỘ GÕ CƠ THỂ\Picture5 - Copy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7350" y="4581525"/>
            <a:ext cx="792163"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1425" y="2897188"/>
            <a:ext cx="685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3513" y="2906713"/>
            <a:ext cx="6858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4597400"/>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 descr="D:\GIÁO ÁN 1 2020-2021\HÌNH SOẠN GIÁO ÁN\BỘ GÕ CƠ THỂ\Picture5 - Copy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0613" y="4581525"/>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1525588" y="3284538"/>
            <a:ext cx="802322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800" b="1">
                <a:solidFill>
                  <a:srgbClr val="FF0000"/>
                </a:solidFill>
                <a:latin typeface="Cambria" pitchFamily="18" charset="0"/>
              </a:rPr>
              <a:t>VŨ KHÚC ĐÀN GÀ CON</a:t>
            </a:r>
          </a:p>
        </p:txBody>
      </p:sp>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1036638"/>
            <a:ext cx="67405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25" y="2276475"/>
            <a:ext cx="2303463" cy="102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2" name="AutoShape 7" descr="Thú Vật Động Chim Gà - Ảnh miễn phí trên Pixabay"/>
          <p:cNvSpPr>
            <a:spLocks noChangeAspect="1" noChangeArrowheads="1"/>
          </p:cNvSpPr>
          <p:nvPr/>
        </p:nvSpPr>
        <p:spPr bwMode="auto">
          <a:xfrm>
            <a:off x="54562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3" name="AutoShape 9" descr="Thú Vật Động Chim Gà - Ảnh miễn phí trên Pixabay"/>
          <p:cNvSpPr>
            <a:spLocks noChangeAspect="1" noChangeArrowheads="1"/>
          </p:cNvSpPr>
          <p:nvPr/>
        </p:nvSpPr>
        <p:spPr bwMode="auto">
          <a:xfrm>
            <a:off x="56086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344" name="Picture 10" descr="D:\GIÁO ÁN 1 2020-2021\sach lop 2\KÊT NỐI 2\animal-1987425_960_7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 y="3767138"/>
            <a:ext cx="3262313"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Bài học của Gà con Một hôm, Vịt con và Gà con đang chơi trố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3813" y="3429000"/>
            <a:ext cx="13525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052513"/>
            <a:ext cx="1622425"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AutoShape 8" descr="Modest Mussorgsky – Wikipedia tiếng Việt"/>
          <p:cNvSpPr>
            <a:spLocks noChangeAspect="1" noChangeArrowheads="1"/>
          </p:cNvSpPr>
          <p:nvPr/>
        </p:nvSpPr>
        <p:spPr bwMode="auto">
          <a:xfrm>
            <a:off x="54562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5" name="AutoShape 10" descr="Modest Mussorgsky – Wikipedia tiếng Việt"/>
          <p:cNvSpPr>
            <a:spLocks noChangeAspect="1" noChangeArrowheads="1"/>
          </p:cNvSpPr>
          <p:nvPr/>
        </p:nvSpPr>
        <p:spPr bwMode="auto">
          <a:xfrm>
            <a:off x="5608638"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6" name="AutoShape 12" descr="Experiencing Something Three Dimensional” - Eastman School of Music"/>
          <p:cNvSpPr>
            <a:spLocks noChangeAspect="1" noChangeArrowheads="1"/>
          </p:cNvSpPr>
          <p:nvPr/>
        </p:nvSpPr>
        <p:spPr bwMode="auto">
          <a:xfrm>
            <a:off x="5761038"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367" name="AutoShape 14" descr="Experiencing Something Three Dimensional” - Eastman School of Music"/>
          <p:cNvSpPr>
            <a:spLocks noChangeAspect="1" noChangeArrowheads="1"/>
          </p:cNvSpPr>
          <p:nvPr/>
        </p:nvSpPr>
        <p:spPr bwMode="auto">
          <a:xfrm>
            <a:off x="5913438"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5375" name="Picture 15" descr="D:\GIÁO ÁN 1 2020-2021\sach lop 2\KÊT NỐI 2\modest-mussorgsky-phot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838" y="1384300"/>
            <a:ext cx="3373437"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Scroll 2"/>
          <p:cNvSpPr/>
          <p:nvPr/>
        </p:nvSpPr>
        <p:spPr>
          <a:xfrm>
            <a:off x="446088" y="1773238"/>
            <a:ext cx="6696075" cy="3808412"/>
          </a:xfrm>
          <a:prstGeom prst="verticalScroll">
            <a:avLst/>
          </a:prstGeom>
          <a:solidFill>
            <a:srgbClr val="FFFFCC"/>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236538" algn="just">
              <a:defRPr/>
            </a:pPr>
            <a:endParaRPr lang="en-US" sz="2400" dirty="0">
              <a:solidFill>
                <a:srgbClr val="1713CB"/>
              </a:solidFill>
              <a:latin typeface="Cambria" pitchFamily="18" charset="0"/>
            </a:endParaRPr>
          </a:p>
          <a:p>
            <a:pPr indent="236538" algn="just">
              <a:defRPr/>
            </a:pPr>
            <a:endParaRPr lang="en-US" sz="1200" dirty="0">
              <a:solidFill>
                <a:srgbClr val="1713CB"/>
              </a:solidFill>
              <a:latin typeface="Cambria" pitchFamily="18" charset="0"/>
            </a:endParaRPr>
          </a:p>
          <a:p>
            <a:pPr indent="236538" algn="just">
              <a:defRPr/>
            </a:pPr>
            <a:r>
              <a:rPr lang="vi-VN" sz="2400" dirty="0">
                <a:solidFill>
                  <a:srgbClr val="1713CB"/>
                </a:solidFill>
                <a:latin typeface="Cambria" pitchFamily="18" charset="0"/>
              </a:rPr>
              <a:t>Mút-soóc-xki là nhạc sĩ nổi tiếng người Nga.</a:t>
            </a:r>
            <a:endParaRPr lang="en-US" sz="2400" dirty="0">
              <a:solidFill>
                <a:srgbClr val="1713CB"/>
              </a:solidFill>
              <a:latin typeface="Cambria" pitchFamily="18" charset="0"/>
            </a:endParaRPr>
          </a:p>
          <a:p>
            <a:pPr indent="236538" algn="just">
              <a:defRPr/>
            </a:pPr>
            <a:r>
              <a:rPr lang="vi-VN" sz="2400" dirty="0">
                <a:solidFill>
                  <a:srgbClr val="1713CB"/>
                </a:solidFill>
                <a:latin typeface="Cambria" pitchFamily="18" charset="0"/>
              </a:rPr>
              <a:t>Bản nhạc </a:t>
            </a:r>
            <a:r>
              <a:rPr lang="vi-VN" sz="2400" i="1" dirty="0">
                <a:solidFill>
                  <a:srgbClr val="1713CB"/>
                </a:solidFill>
                <a:latin typeface="Cambria" pitchFamily="18" charset="0"/>
              </a:rPr>
              <a:t>Vũ khúc đàn gà con</a:t>
            </a:r>
            <a:r>
              <a:rPr lang="vi-VN" sz="2400" dirty="0">
                <a:solidFill>
                  <a:srgbClr val="1713CB"/>
                </a:solidFill>
                <a:latin typeface="Cambria" pitchFamily="18" charset="0"/>
              </a:rPr>
              <a:t> là bức tranh thứ 5 được dựa trên phác thảo của Héc- man về những bộ quần áo cho các chú gà con trong vở ba lê. Khúc nhạc thể hiện tính chất vui tươi, nhí nhảnh, gợi lên hình ảnh những chú gà con đáng yêu, tinh nghịch.</a:t>
            </a:r>
            <a:endParaRPr lang="en-US" sz="2400" dirty="0">
              <a:solidFill>
                <a:srgbClr val="1713CB"/>
              </a:solidFill>
              <a:latin typeface="Cambria" pitchFamily="18" charset="0"/>
            </a:endParaRPr>
          </a:p>
          <a:p>
            <a:pPr algn="just">
              <a:defRPr/>
            </a:pPr>
            <a:endParaRPr lang="en-US" sz="2400" dirty="0">
              <a:solidFill>
                <a:srgbClr val="1713CB"/>
              </a:solidFill>
              <a:latin typeface="Cambria" pitchFamily="18" charset="0"/>
            </a:endParaRPr>
          </a:p>
        </p:txBody>
      </p:sp>
      <p:sp>
        <p:nvSpPr>
          <p:cNvPr id="15370" name="Rectangle 5"/>
          <p:cNvSpPr>
            <a:spLocks noChangeArrowheads="1"/>
          </p:cNvSpPr>
          <p:nvPr/>
        </p:nvSpPr>
        <p:spPr bwMode="auto">
          <a:xfrm>
            <a:off x="3201988" y="1052513"/>
            <a:ext cx="4611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a:solidFill>
                  <a:srgbClr val="FF0000"/>
                </a:solidFill>
                <a:latin typeface="Cambria" pitchFamily="18" charset="0"/>
              </a:rPr>
              <a:t>TÁC GIẢ MÚT-SOÓC-XKI</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5375"/>
                                        </p:tgtEl>
                                        <p:attrNameLst>
                                          <p:attrName>style.visibility</p:attrName>
                                        </p:attrNameLst>
                                      </p:cBhvr>
                                      <p:to>
                                        <p:strVal val="visible"/>
                                      </p:to>
                                    </p:set>
                                    <p:animEffect transition="in" filter="fade">
                                      <p:cBhvr>
                                        <p:cTn id="7" dur="500"/>
                                        <p:tgtEl>
                                          <p:spTgt spid="15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8"/>
          <p:cNvSpPr>
            <a:spLocks noChangeArrowheads="1"/>
          </p:cNvSpPr>
          <p:nvPr/>
        </p:nvSpPr>
        <p:spPr bwMode="auto">
          <a:xfrm>
            <a:off x="1512888" y="2636838"/>
            <a:ext cx="78581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NGHE NHẠC KẾT HỢP</a:t>
            </a:r>
          </a:p>
          <a:p>
            <a:pPr eaLnBrk="1" hangingPunct="1"/>
            <a:r>
              <a:rPr lang="en-US" sz="6000" b="1">
                <a:solidFill>
                  <a:srgbClr val="0000FF"/>
                </a:solidFill>
                <a:latin typeface="Cambria" pitchFamily="18" charset="0"/>
                <a:cs typeface="Times New Roman" pitchFamily="18" charset="0"/>
              </a:rPr>
              <a:t>VẬN ĐỘNG CƠ THỂ</a:t>
            </a:r>
          </a:p>
        </p:txBody>
      </p:sp>
      <p:sp>
        <p:nvSpPr>
          <p:cNvPr id="17412"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VŨ KHÚC ĐÀN GÀ CON</a:t>
            </a:r>
          </a:p>
        </p:txBody>
      </p:sp>
      <p:grpSp>
        <p:nvGrpSpPr>
          <p:cNvPr id="5" name="Group 4"/>
          <p:cNvGrpSpPr>
            <a:grpSpLocks/>
          </p:cNvGrpSpPr>
          <p:nvPr/>
        </p:nvGrpSpPr>
        <p:grpSpPr bwMode="auto">
          <a:xfrm>
            <a:off x="5526088" y="392113"/>
            <a:ext cx="5430837" cy="6232525"/>
            <a:chOff x="5542642" y="220716"/>
            <a:chExt cx="5430158" cy="6232620"/>
          </a:xfrm>
        </p:grpSpPr>
        <p:pic>
          <p:nvPicPr>
            <p:cNvPr id="17417"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7415"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8"/>
          <p:cNvSpPr>
            <a:spLocks noChangeArrowheads="1"/>
          </p:cNvSpPr>
          <p:nvPr/>
        </p:nvSpPr>
        <p:spPr bwMode="auto">
          <a:xfrm>
            <a:off x="1512888" y="2276475"/>
            <a:ext cx="7858125"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NGHE NHẠC KẾT HỢP</a:t>
            </a:r>
          </a:p>
          <a:p>
            <a:pPr eaLnBrk="1" hangingPunct="1"/>
            <a:r>
              <a:rPr lang="en-US" sz="6000" b="1">
                <a:solidFill>
                  <a:srgbClr val="0000FF"/>
                </a:solidFill>
                <a:latin typeface="Cambria" pitchFamily="18" charset="0"/>
                <a:cs typeface="Times New Roman" pitchFamily="18" charset="0"/>
              </a:rPr>
              <a:t>TRÒ CHƠI VẬN ĐỘNG</a:t>
            </a:r>
          </a:p>
          <a:p>
            <a:pPr eaLnBrk="1" hangingPunct="1"/>
            <a:r>
              <a:rPr lang="en-US" sz="6000" b="1">
                <a:solidFill>
                  <a:srgbClr val="0000FF"/>
                </a:solidFill>
                <a:latin typeface="Cambria" pitchFamily="18" charset="0"/>
                <a:cs typeface="Times New Roman" pitchFamily="18" charset="0"/>
              </a:rPr>
              <a:t>CHÚ GÀ CON</a:t>
            </a:r>
          </a:p>
        </p:txBody>
      </p:sp>
      <p:sp>
        <p:nvSpPr>
          <p:cNvPr id="19460"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VŨ KHÚC ĐÀN GÀ CON</a:t>
            </a:r>
          </a:p>
        </p:txBody>
      </p:sp>
      <p:grpSp>
        <p:nvGrpSpPr>
          <p:cNvPr id="5" name="Group 4"/>
          <p:cNvGrpSpPr>
            <a:grpSpLocks/>
          </p:cNvGrpSpPr>
          <p:nvPr/>
        </p:nvGrpSpPr>
        <p:grpSpPr bwMode="auto">
          <a:xfrm>
            <a:off x="5526088" y="392113"/>
            <a:ext cx="5430837" cy="6232525"/>
            <a:chOff x="5542642" y="220716"/>
            <a:chExt cx="5430158" cy="6232620"/>
          </a:xfrm>
        </p:grpSpPr>
        <p:pic>
          <p:nvPicPr>
            <p:cNvPr id="19465"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9463"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10953750" cy="59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955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8"/>
          <p:cNvSpPr>
            <a:spLocks noChangeArrowheads="1"/>
          </p:cNvSpPr>
          <p:nvPr/>
        </p:nvSpPr>
        <p:spPr bwMode="auto">
          <a:xfrm>
            <a:off x="1812925" y="2349500"/>
            <a:ext cx="7058025"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11500" b="1">
                <a:solidFill>
                  <a:srgbClr val="0000FF"/>
                </a:solidFill>
                <a:latin typeface="Cambria" pitchFamily="18" charset="0"/>
                <a:cs typeface="Times New Roman" pitchFamily="18" charset="0"/>
              </a:rPr>
              <a:t>TRÒ CHƠI</a:t>
            </a:r>
          </a:p>
        </p:txBody>
      </p:sp>
      <p:grpSp>
        <p:nvGrpSpPr>
          <p:cNvPr id="5" name="Group 4"/>
          <p:cNvGrpSpPr>
            <a:grpSpLocks/>
          </p:cNvGrpSpPr>
          <p:nvPr/>
        </p:nvGrpSpPr>
        <p:grpSpPr bwMode="auto">
          <a:xfrm>
            <a:off x="5541963" y="392113"/>
            <a:ext cx="5430837" cy="6232525"/>
            <a:chOff x="5542642" y="220716"/>
            <a:chExt cx="5430158" cy="6232620"/>
          </a:xfrm>
        </p:grpSpPr>
        <p:pic>
          <p:nvPicPr>
            <p:cNvPr id="3080"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3078"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796 -4.07407E-6 L 0.43793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0"/>
          <p:cNvSpPr txBox="1">
            <a:spLocks noChangeArrowheads="1"/>
          </p:cNvSpPr>
          <p:nvPr/>
        </p:nvSpPr>
        <p:spPr bwMode="auto">
          <a:xfrm>
            <a:off x="446088" y="2944813"/>
            <a:ext cx="8023225"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pPr>
            <a:r>
              <a:rPr lang="en-US" sz="2400" b="1">
                <a:solidFill>
                  <a:srgbClr val="1713CB"/>
                </a:solidFill>
                <a:latin typeface="Cambria" pitchFamily="18" charset="0"/>
              </a:rPr>
              <a:t>ÔN TẬP ĐỌC NHẠC:</a:t>
            </a:r>
          </a:p>
        </p:txBody>
      </p:sp>
      <p:pic>
        <p:nvPicPr>
          <p:cNvPr id="21508" name="Picture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1036638"/>
            <a:ext cx="6696075"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10"/>
          <p:cNvSpPr txBox="1">
            <a:spLocks noChangeArrowheads="1"/>
          </p:cNvSpPr>
          <p:nvPr/>
        </p:nvSpPr>
        <p:spPr bwMode="auto">
          <a:xfrm>
            <a:off x="1719263" y="335756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sp>
        <p:nvSpPr>
          <p:cNvPr id="10" name="Text Box 10"/>
          <p:cNvSpPr txBox="1">
            <a:spLocks noChangeArrowheads="1"/>
          </p:cNvSpPr>
          <p:nvPr/>
        </p:nvSpPr>
        <p:spPr bwMode="auto">
          <a:xfrm>
            <a:off x="446088" y="4076700"/>
            <a:ext cx="80232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pPr>
            <a:r>
              <a:rPr lang="en-US" sz="2400" b="1">
                <a:solidFill>
                  <a:srgbClr val="1713CB"/>
                </a:solidFill>
                <a:latin typeface="Cambria" pitchFamily="18" charset="0"/>
              </a:rPr>
              <a:t>NGHE NHẠC:</a:t>
            </a:r>
          </a:p>
        </p:txBody>
      </p:sp>
      <p:sp>
        <p:nvSpPr>
          <p:cNvPr id="11" name="Text Box 10"/>
          <p:cNvSpPr txBox="1">
            <a:spLocks noChangeArrowheads="1"/>
          </p:cNvSpPr>
          <p:nvPr/>
        </p:nvSpPr>
        <p:spPr bwMode="auto">
          <a:xfrm>
            <a:off x="1566863" y="4584700"/>
            <a:ext cx="80232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VŨ KHÚC ĐÀN GÀ CON</a:t>
            </a:r>
          </a:p>
        </p:txBody>
      </p:sp>
      <p:sp>
        <p:nvSpPr>
          <p:cNvPr id="21512" name="Text Box 10"/>
          <p:cNvSpPr txBox="1">
            <a:spLocks noChangeArrowheads="1"/>
          </p:cNvSpPr>
          <p:nvPr/>
        </p:nvSpPr>
        <p:spPr bwMode="auto">
          <a:xfrm>
            <a:off x="1719263" y="2276475"/>
            <a:ext cx="160655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3200" b="1">
                <a:latin typeface="Cambria" pitchFamily="18" charset="0"/>
              </a:rPr>
              <a:t>TIẾT 3</a:t>
            </a:r>
          </a:p>
        </p:txBody>
      </p:sp>
      <p:pic>
        <p:nvPicPr>
          <p:cNvPr id="21513" name="Picture 12" descr="Bài học của Gà con Một hôm, Vịt con và Gà con đang chơi trố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4688" y="2511425"/>
            <a:ext cx="197167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490"/>
                                        </p:tgtEl>
                                        <p:attrNameLst>
                                          <p:attrName>style.visibility</p:attrName>
                                        </p:attrNameLst>
                                      </p:cBhvr>
                                      <p:to>
                                        <p:strVal val="visible"/>
                                      </p:to>
                                    </p:set>
                                    <p:anim calcmode="lin" valueType="num">
                                      <p:cBhvr>
                                        <p:cTn id="7" dur="500" fill="hold"/>
                                        <p:tgtEl>
                                          <p:spTgt spid="20490"/>
                                        </p:tgtEl>
                                        <p:attrNameLst>
                                          <p:attrName>ppt_w</p:attrName>
                                        </p:attrNameLst>
                                      </p:cBhvr>
                                      <p:tavLst>
                                        <p:tav tm="0">
                                          <p:val>
                                            <p:fltVal val="0"/>
                                          </p:val>
                                        </p:tav>
                                        <p:tav tm="100000">
                                          <p:val>
                                            <p:strVal val="#ppt_w"/>
                                          </p:val>
                                        </p:tav>
                                      </p:tavLst>
                                    </p:anim>
                                    <p:anim calcmode="lin" valueType="num">
                                      <p:cBhvr>
                                        <p:cTn id="8" dur="500" fill="hold"/>
                                        <p:tgtEl>
                                          <p:spTgt spid="20490"/>
                                        </p:tgtEl>
                                        <p:attrNameLst>
                                          <p:attrName>ppt_h</p:attrName>
                                        </p:attrNameLst>
                                      </p:cBhvr>
                                      <p:tavLst>
                                        <p:tav tm="0">
                                          <p:val>
                                            <p:fltVal val="0"/>
                                          </p:val>
                                        </p:tav>
                                        <p:tav tm="100000">
                                          <p:val>
                                            <p:strVal val="#ppt_h"/>
                                          </p:val>
                                        </p:tav>
                                      </p:tavLst>
                                    </p:anim>
                                    <p:animEffect transition="in" filter="fade">
                                      <p:cBhvr>
                                        <p:cTn id="9" dur="500"/>
                                        <p:tgtEl>
                                          <p:spTgt spid="20490"/>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nodeType="afterGroup">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0"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9" descr="D:\GIÁO ÁN 1 2020-2021\BÀI GIẢNG ĐIỆN TỬ\905f8dd73685c2db9b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4763"/>
            <a:ext cx="11012488"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63"/>
          <p:cNvSpPr>
            <a:spLocks noChangeArrowheads="1"/>
          </p:cNvSpPr>
          <p:nvPr/>
        </p:nvSpPr>
        <p:spPr bwMode="gray">
          <a:xfrm rot="5400000">
            <a:off x="1678781" y="5450682"/>
            <a:ext cx="928687" cy="171450"/>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p>
        </p:txBody>
      </p:sp>
      <p:sp>
        <p:nvSpPr>
          <p:cNvPr id="4100" name="Text Box 26"/>
          <p:cNvSpPr txBox="1">
            <a:spLocks noChangeArrowheads="1"/>
          </p:cNvSpPr>
          <p:nvPr/>
        </p:nvSpPr>
        <p:spPr bwMode="gray">
          <a:xfrm>
            <a:off x="942975" y="261938"/>
            <a:ext cx="91090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r>
              <a:rPr lang="en-US" sz="4400" b="1">
                <a:solidFill>
                  <a:srgbClr val="0000FF"/>
                </a:solidFill>
                <a:latin typeface="Cambria" pitchFamily="18" charset="0"/>
                <a:cs typeface="Times New Roman" pitchFamily="18" charset="0"/>
              </a:rPr>
              <a:t>AI NGHE TÀI HƠN</a:t>
            </a:r>
          </a:p>
        </p:txBody>
      </p:sp>
      <p:sp>
        <p:nvSpPr>
          <p:cNvPr id="4101" name="AutoShape 151" descr="Kết quả hình ảnh cho rong rắn lên mấy"/>
          <p:cNvSpPr>
            <a:spLocks noChangeAspect="1" noChangeArrowheads="1"/>
          </p:cNvSpPr>
          <p:nvPr/>
        </p:nvSpPr>
        <p:spPr bwMode="auto">
          <a:xfrm>
            <a:off x="5449888" y="-144463"/>
            <a:ext cx="366712"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2" name="Picture 7"/>
          <p:cNvPicPr>
            <a:picLocks noChangeAspect="1" noChangeArrowheads="1"/>
          </p:cNvPicPr>
          <p:nvPr/>
        </p:nvPicPr>
        <p:blipFill>
          <a:blip r:embed="rId3">
            <a:lum contrast="20000"/>
            <a:extLst>
              <a:ext uri="{28A0092B-C50C-407E-A947-70E740481C1C}">
                <a14:useLocalDpi xmlns:a14="http://schemas.microsoft.com/office/drawing/2010/main" val="0"/>
              </a:ext>
            </a:extLst>
          </a:blip>
          <a:srcRect/>
          <a:stretch>
            <a:fillRect/>
          </a:stretch>
        </p:blipFill>
        <p:spPr bwMode="auto">
          <a:xfrm>
            <a:off x="2897188" y="1557338"/>
            <a:ext cx="5472112" cy="316706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
          <p:cNvSpPr txBox="1">
            <a:spLocks noChangeArrowheads="1"/>
          </p:cNvSpPr>
          <p:nvPr/>
        </p:nvSpPr>
        <p:spPr bwMode="auto">
          <a:xfrm>
            <a:off x="1566863" y="3500438"/>
            <a:ext cx="80232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5400" b="1">
                <a:solidFill>
                  <a:srgbClr val="FF0000"/>
                </a:solidFill>
                <a:latin typeface="Cambria" pitchFamily="18" charset="0"/>
              </a:rPr>
              <a:t>BÀI SỐ 4</a:t>
            </a:r>
          </a:p>
        </p:txBody>
      </p:sp>
      <p:pic>
        <p:nvPicPr>
          <p:cNvPr id="512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3288" y="1036638"/>
            <a:ext cx="6740525" cy="196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10"/>
          <p:cNvSpPr txBox="1">
            <a:spLocks noChangeArrowheads="1"/>
          </p:cNvSpPr>
          <p:nvPr/>
        </p:nvSpPr>
        <p:spPr bwMode="auto">
          <a:xfrm>
            <a:off x="415925" y="2738438"/>
            <a:ext cx="80232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algn="l" eaLnBrk="1" hangingPunct="1">
              <a:spcBef>
                <a:spcPct val="50000"/>
              </a:spcBef>
            </a:pPr>
            <a:r>
              <a:rPr lang="en-US" sz="2800" b="1">
                <a:solidFill>
                  <a:srgbClr val="1713CB"/>
                </a:solidFill>
                <a:latin typeface="Cambria" pitchFamily="18" charset="0"/>
              </a:rPr>
              <a:t>ÔN TẬP ĐỌC NHẠC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8"/>
          <p:cNvSpPr>
            <a:spLocks noChangeArrowheads="1"/>
          </p:cNvSpPr>
          <p:nvPr/>
        </p:nvSpPr>
        <p:spPr bwMode="auto">
          <a:xfrm>
            <a:off x="2384425" y="2565400"/>
            <a:ext cx="611505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600" b="1">
                <a:solidFill>
                  <a:srgbClr val="0000FF"/>
                </a:solidFill>
                <a:latin typeface="Cambria" pitchFamily="18" charset="0"/>
                <a:cs typeface="Times New Roman" pitchFamily="18" charset="0"/>
              </a:rPr>
              <a:t>ĐỌC NHẠC</a:t>
            </a:r>
          </a:p>
          <a:p>
            <a:pPr eaLnBrk="1" hangingPunct="1"/>
            <a:r>
              <a:rPr lang="en-US" sz="6600" b="1">
                <a:solidFill>
                  <a:srgbClr val="0000FF"/>
                </a:solidFill>
                <a:latin typeface="Cambria" pitchFamily="18" charset="0"/>
                <a:cs typeface="Times New Roman" pitchFamily="18" charset="0"/>
              </a:rPr>
              <a:t>VỚI NHẠC ĐỆM</a:t>
            </a:r>
          </a:p>
        </p:txBody>
      </p:sp>
      <p:sp>
        <p:nvSpPr>
          <p:cNvPr id="6148"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41963" y="392113"/>
            <a:ext cx="5430837" cy="6232525"/>
            <a:chOff x="5542642" y="220716"/>
            <a:chExt cx="5430158" cy="6232620"/>
          </a:xfrm>
        </p:grpSpPr>
        <p:pic>
          <p:nvPicPr>
            <p:cNvPr id="6153"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6151"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8" y="1484313"/>
            <a:ext cx="862012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8"/>
          <p:cNvSpPr>
            <a:spLocks noChangeArrowheads="1"/>
          </p:cNvSpPr>
          <p:nvPr/>
        </p:nvSpPr>
        <p:spPr bwMode="auto">
          <a:xfrm>
            <a:off x="933450" y="2751138"/>
            <a:ext cx="90170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4400" b="1">
                <a:solidFill>
                  <a:srgbClr val="0000FF"/>
                </a:solidFill>
                <a:latin typeface="Cambria" pitchFamily="18" charset="0"/>
                <a:cs typeface="Times New Roman" pitchFamily="18" charset="0"/>
              </a:rPr>
              <a:t>ĐỌC NHẠC THEO KÍ HIỆU BÀN TAY</a:t>
            </a:r>
          </a:p>
          <a:p>
            <a:pPr eaLnBrk="1" hangingPunct="1"/>
            <a:r>
              <a:rPr lang="en-US" sz="4400" b="1">
                <a:solidFill>
                  <a:srgbClr val="0000FF"/>
                </a:solidFill>
                <a:latin typeface="Cambria" pitchFamily="18" charset="0"/>
                <a:cs typeface="Times New Roman" pitchFamily="18" charset="0"/>
              </a:rPr>
              <a:t>VỚI NHẠC ĐỆM</a:t>
            </a:r>
          </a:p>
        </p:txBody>
      </p:sp>
      <p:sp>
        <p:nvSpPr>
          <p:cNvPr id="8196"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41963" y="392113"/>
            <a:ext cx="5430837" cy="6232525"/>
            <a:chOff x="5542642" y="220716"/>
            <a:chExt cx="5430158" cy="6232620"/>
          </a:xfrm>
        </p:grpSpPr>
        <p:pic>
          <p:nvPicPr>
            <p:cNvPr id="8201"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19050" y="392113"/>
            <a:ext cx="5561013" cy="6051550"/>
            <a:chOff x="-19050" y="220716"/>
            <a:chExt cx="5561692" cy="6051735"/>
          </a:xfrm>
        </p:grpSpPr>
        <p:pic>
          <p:nvPicPr>
            <p:cNvPr id="8199"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1" descr="14"/>
          <p:cNvPicPr>
            <a:picLocks noChangeAspect="1" noChangeArrowheads="1"/>
          </p:cNvPicPr>
          <p:nvPr/>
        </p:nvPicPr>
        <p:blipFill>
          <a:blip r:embed="rId2">
            <a:extLst>
              <a:ext uri="{28A0092B-C50C-407E-A947-70E740481C1C}">
                <a14:useLocalDpi xmlns:a14="http://schemas.microsoft.com/office/drawing/2010/main" val="0"/>
              </a:ext>
            </a:extLst>
          </a:blip>
          <a:srcRect l="11783" t="3334" r="31018" b="8888"/>
          <a:stretch>
            <a:fillRect/>
          </a:stretch>
        </p:blipFill>
        <p:spPr bwMode="auto">
          <a:xfrm>
            <a:off x="0" y="0"/>
            <a:ext cx="1097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1096963"/>
            <a:ext cx="848677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13100" t="27011" r="13057" b="27011"/>
          <a:stretch>
            <a:fillRect/>
          </a:stretch>
        </p:blipFill>
        <p:spPr bwMode="auto">
          <a:xfrm>
            <a:off x="430213" y="392113"/>
            <a:ext cx="10153650" cy="605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8"/>
          <p:cNvSpPr>
            <a:spLocks noChangeArrowheads="1"/>
          </p:cNvSpPr>
          <p:nvPr/>
        </p:nvSpPr>
        <p:spPr bwMode="auto">
          <a:xfrm>
            <a:off x="1762125" y="2636838"/>
            <a:ext cx="73596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291" tIns="57145" rIns="114291" bIns="57145">
            <a:spAutoFit/>
          </a:bodyPr>
          <a:lstStyle/>
          <a:p>
            <a:pPr eaLnBrk="1" hangingPunct="1"/>
            <a:r>
              <a:rPr lang="en-US" sz="6000" b="1">
                <a:solidFill>
                  <a:srgbClr val="0000FF"/>
                </a:solidFill>
                <a:latin typeface="Cambria" pitchFamily="18" charset="0"/>
                <a:cs typeface="Times New Roman" pitchFamily="18" charset="0"/>
              </a:rPr>
              <a:t>ĐỌC NHẠC KẾT HỢP</a:t>
            </a:r>
          </a:p>
          <a:p>
            <a:pPr eaLnBrk="1" hangingPunct="1"/>
            <a:r>
              <a:rPr lang="en-US" sz="6000" b="1">
                <a:solidFill>
                  <a:srgbClr val="0000FF"/>
                </a:solidFill>
                <a:latin typeface="Cambria" pitchFamily="18" charset="0"/>
                <a:cs typeface="Times New Roman" pitchFamily="18" charset="0"/>
              </a:rPr>
              <a:t>GÕ ĐỆM THEO NHỊP</a:t>
            </a:r>
          </a:p>
        </p:txBody>
      </p:sp>
      <p:sp>
        <p:nvSpPr>
          <p:cNvPr id="10244" name="Text Box 10"/>
          <p:cNvSpPr txBox="1">
            <a:spLocks noChangeArrowheads="1"/>
          </p:cNvSpPr>
          <p:nvPr/>
        </p:nvSpPr>
        <p:spPr bwMode="auto">
          <a:xfrm>
            <a:off x="1423988" y="1484313"/>
            <a:ext cx="802322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291" tIns="57145" rIns="114291" bIns="57145">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algn="ctr" eaLnBrk="0" fontAlgn="base" hangingPunct="0">
              <a:spcBef>
                <a:spcPct val="0"/>
              </a:spcBef>
              <a:spcAft>
                <a:spcPct val="0"/>
              </a:spcAft>
              <a:defRPr>
                <a:solidFill>
                  <a:schemeClr val="tx1"/>
                </a:solidFill>
                <a:latin typeface="Times New Roman" pitchFamily="18" charset="0"/>
              </a:defRPr>
            </a:lvl6pPr>
            <a:lvl7pPr marL="2971800" indent="-228600" algn="ctr" eaLnBrk="0" fontAlgn="base" hangingPunct="0">
              <a:spcBef>
                <a:spcPct val="0"/>
              </a:spcBef>
              <a:spcAft>
                <a:spcPct val="0"/>
              </a:spcAft>
              <a:defRPr>
                <a:solidFill>
                  <a:schemeClr val="tx1"/>
                </a:solidFill>
                <a:latin typeface="Times New Roman" pitchFamily="18" charset="0"/>
              </a:defRPr>
            </a:lvl7pPr>
            <a:lvl8pPr marL="3429000" indent="-228600" algn="ctr" eaLnBrk="0" fontAlgn="base" hangingPunct="0">
              <a:spcBef>
                <a:spcPct val="0"/>
              </a:spcBef>
              <a:spcAft>
                <a:spcPct val="0"/>
              </a:spcAft>
              <a:defRPr>
                <a:solidFill>
                  <a:schemeClr val="tx1"/>
                </a:solidFill>
                <a:latin typeface="Times New Roman" pitchFamily="18" charset="0"/>
              </a:defRPr>
            </a:lvl8pPr>
            <a:lvl9pPr marL="3886200" indent="-228600" algn="ctr" eaLnBrk="0" fontAlgn="base" hangingPunct="0">
              <a:spcBef>
                <a:spcPct val="0"/>
              </a:spcBef>
              <a:spcAft>
                <a:spcPct val="0"/>
              </a:spcAft>
              <a:defRPr>
                <a:solidFill>
                  <a:schemeClr val="tx1"/>
                </a:solidFill>
                <a:latin typeface="Times New Roman" pitchFamily="18" charset="0"/>
              </a:defRPr>
            </a:lvl9pPr>
          </a:lstStyle>
          <a:p>
            <a:pPr eaLnBrk="1" hangingPunct="1">
              <a:spcBef>
                <a:spcPct val="50000"/>
              </a:spcBef>
            </a:pPr>
            <a:r>
              <a:rPr lang="en-US" sz="4000" b="1">
                <a:solidFill>
                  <a:srgbClr val="FF0000"/>
                </a:solidFill>
                <a:latin typeface="Cambria" pitchFamily="18" charset="0"/>
              </a:rPr>
              <a:t>BÀI SỐ 4</a:t>
            </a:r>
          </a:p>
        </p:txBody>
      </p:sp>
      <p:grpSp>
        <p:nvGrpSpPr>
          <p:cNvPr id="5" name="Group 4"/>
          <p:cNvGrpSpPr>
            <a:grpSpLocks/>
          </p:cNvGrpSpPr>
          <p:nvPr/>
        </p:nvGrpSpPr>
        <p:grpSpPr bwMode="auto">
          <a:xfrm>
            <a:off x="5526088" y="392113"/>
            <a:ext cx="5430837" cy="6232525"/>
            <a:chOff x="5542642" y="220716"/>
            <a:chExt cx="5430158" cy="6232620"/>
          </a:xfrm>
        </p:grpSpPr>
        <p:pic>
          <p:nvPicPr>
            <p:cNvPr id="10249" name="Picture 2"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86763" t="26207" r="6552" b="27815"/>
            <a:stretch>
              <a:fillRect/>
            </a:stretch>
          </p:blipFill>
          <p:spPr bwMode="auto">
            <a:xfrm>
              <a:off x="5542642" y="220716"/>
              <a:ext cx="879938"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68039" y="220716"/>
              <a:ext cx="4804761" cy="6232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grpSp>
        <p:nvGrpSpPr>
          <p:cNvPr id="7" name="Group 6"/>
          <p:cNvGrpSpPr>
            <a:grpSpLocks/>
          </p:cNvGrpSpPr>
          <p:nvPr/>
        </p:nvGrpSpPr>
        <p:grpSpPr bwMode="auto">
          <a:xfrm>
            <a:off x="-3175" y="392113"/>
            <a:ext cx="5561013" cy="6051550"/>
            <a:chOff x="-19050" y="220716"/>
            <a:chExt cx="5561692" cy="6051735"/>
          </a:xfrm>
        </p:grpSpPr>
        <p:pic>
          <p:nvPicPr>
            <p:cNvPr id="10247" name="Picture 3" descr="C:\Users\Administrator\Downloads\—Pngtree—scroll horizontally_808122.png"/>
            <p:cNvPicPr>
              <a:picLocks noChangeAspect="1" noChangeArrowheads="1"/>
            </p:cNvPicPr>
            <p:nvPr/>
          </p:nvPicPr>
          <p:blipFill>
            <a:blip r:embed="rId2">
              <a:extLst>
                <a:ext uri="{28A0092B-C50C-407E-A947-70E740481C1C}">
                  <a14:useLocalDpi xmlns:a14="http://schemas.microsoft.com/office/drawing/2010/main" val="0"/>
                </a:ext>
              </a:extLst>
            </a:blip>
            <a:srcRect l="7010" t="26207" r="87650" b="27815"/>
            <a:stretch>
              <a:fillRect/>
            </a:stretch>
          </p:blipFill>
          <p:spPr bwMode="auto">
            <a:xfrm>
              <a:off x="4839726" y="220716"/>
              <a:ext cx="702916" cy="605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9050" y="476311"/>
              <a:ext cx="4982183" cy="56167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00969 -4.07407E-6 L 0.43967 0.00301 " pathEditMode="relative" rAng="0" ptsTypes="AA">
                                      <p:cBhvr>
                                        <p:cTn id="6" dur="2000" fill="hold"/>
                                        <p:tgtEl>
                                          <p:spTgt spid="5"/>
                                        </p:tgtEl>
                                        <p:attrNameLst>
                                          <p:attrName>ppt_x</p:attrName>
                                          <p:attrName>ppt_y</p:attrName>
                                        </p:attrNameLst>
                                      </p:cBhvr>
                                      <p:rCtr x="21499" y="139"/>
                                    </p:animMotion>
                                  </p:childTnLst>
                                </p:cTn>
                              </p:par>
                              <p:par>
                                <p:cTn id="7" presetID="35" presetClass="path" presetSubtype="0" accel="50000" decel="50000" fill="hold" nodeType="withEffect">
                                  <p:stCondLst>
                                    <p:cond delay="0"/>
                                  </p:stCondLst>
                                  <p:childTnLst>
                                    <p:animMotion origin="layout" path="M -0.00173 3.7037E-7 L -0.45544 -0.00486 " pathEditMode="relative" rAng="0" ptsTypes="AA">
                                      <p:cBhvr>
                                        <p:cTn id="8" dur="2000" fill="hold"/>
                                        <p:tgtEl>
                                          <p:spTgt spid="7"/>
                                        </p:tgtEl>
                                        <p:attrNameLst>
                                          <p:attrName>ppt_x</p:attrName>
                                          <p:attrName>ppt_y</p:attrName>
                                        </p:attrNameLst>
                                      </p:cBhvr>
                                      <p:rCtr x="-22685"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9541</TotalTime>
  <Words>187</Words>
  <Application>Microsoft Office PowerPoint</Application>
  <PresentationFormat>Custom</PresentationFormat>
  <Paragraphs>35</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Cambria</vt:lpstr>
      <vt:lpstr>Constantia</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Minh Hien</dc:creator>
  <cp:lastModifiedBy>Administrator</cp:lastModifiedBy>
  <cp:revision>633</cp:revision>
  <dcterms:created xsi:type="dcterms:W3CDTF">2010-04-30T18:19:48Z</dcterms:created>
  <dcterms:modified xsi:type="dcterms:W3CDTF">2025-05-10T09:57:14Z</dcterms:modified>
</cp:coreProperties>
</file>