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7" r:id="rId17"/>
    <p:sldId id="528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BF4D9"/>
    <a:srgbClr val="66FF66"/>
    <a:srgbClr val="FFFFCC"/>
    <a:srgbClr val="CCFF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948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17AD28-6884-4123-A813-204E6C39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E425-CDCA-4F82-AD38-3275E255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7C1B-3DB3-43B3-8139-6C39A966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75FA-B615-47C8-9192-9501B163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B22B-40DB-4BE7-9A11-AFF44021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707B-8D5E-4FE7-8725-2A3EF8B3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C98C-1E6B-4F06-AC66-4E60458E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8E72-0118-4145-9CD4-AD4D3265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A7E9-BE72-4276-8DC7-0DF31A472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D88B-5843-43CF-A4D3-490A93DD9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7052-CF73-4D2F-A99B-C328DFE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E5B-985D-4167-9E8E-3133DF5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7844-61BC-4689-92FE-BD0E55427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0813-74A1-402F-B2A5-4CC880AD7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BB7A0E5-D14E-4B6C-88C9-7750B6D8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GIÁO ÁN 1 2020-2021\sach lop 2\KÊT NỐI 2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8833" r="10062" b="52402"/>
          <a:stretch>
            <a:fillRect/>
          </a:stretch>
        </p:blipFill>
        <p:spPr bwMode="auto">
          <a:xfrm>
            <a:off x="446088" y="1133475"/>
            <a:ext cx="1006316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5127" r="37198" b="77577"/>
          <a:stretch>
            <a:fillRect/>
          </a:stretch>
        </p:blipFill>
        <p:spPr bwMode="auto">
          <a:xfrm>
            <a:off x="4191000" y="130175"/>
            <a:ext cx="28797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716338"/>
            <a:ext cx="101282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91225" y="3644900"/>
            <a:ext cx="4464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54150" y="30686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5925" y="27082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38200" y="2420938"/>
            <a:ext cx="9253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987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076700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287588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05313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322513" y="6438900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3324225" y="6424613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84688" y="6438900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909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11956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0735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230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119563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3722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44638" y="2565400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8082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Tô màu ngôi nhà của bé 5/4/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198938"/>
            <a:ext cx="1571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4363" y="2852738"/>
            <a:ext cx="97440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VẬN ĐỘNG CÙNG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KIẾN VÀNG VÀ GẤU NÂU</a:t>
            </a:r>
          </a:p>
        </p:txBody>
      </p:sp>
      <p:pic>
        <p:nvPicPr>
          <p:cNvPr id="17415" name="Picture 3" descr="C:\Users\Administrator\Downloads\kisspng-brown-bear-vector-graphics-illustration-royalty-fr-5d13224f603506.17505157156153505539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459038"/>
            <a:ext cx="31670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537200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51483"/>
          <a:stretch>
            <a:fillRect/>
          </a:stretch>
        </p:blipFill>
        <p:spPr bwMode="auto">
          <a:xfrm>
            <a:off x="-4763" y="17463"/>
            <a:ext cx="1097280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740400"/>
            <a:ext cx="6064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137025"/>
            <a:ext cx="101282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708275"/>
            <a:ext cx="802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09688" y="29241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3357563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93788" y="37766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598613" y="20605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411663"/>
            <a:ext cx="101282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3272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93825" y="1973263"/>
            <a:ext cx="160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1416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82713" y="2708275"/>
            <a:ext cx="29527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0767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VŨ KHÚC ĐÀN GÀ CON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82713" y="3500438"/>
            <a:ext cx="6264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781050"/>
            <a:ext cx="5905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01888" y="1989138"/>
          <a:ext cx="6191250" cy="15843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3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3773488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7988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287496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282575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150225" y="27765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294688" y="453231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58888" y="2636838"/>
            <a:ext cx="8366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9392</TotalTime>
  <Words>157</Words>
  <Application>Microsoft Office PowerPoint</Application>
  <PresentationFormat>Custom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630</cp:revision>
  <dcterms:created xsi:type="dcterms:W3CDTF">2010-04-30T18:19:48Z</dcterms:created>
  <dcterms:modified xsi:type="dcterms:W3CDTF">2025-05-10T09:59:47Z</dcterms:modified>
</cp:coreProperties>
</file>