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507" r:id="rId3"/>
    <p:sldId id="483" r:id="rId4"/>
    <p:sldId id="420" r:id="rId5"/>
    <p:sldId id="442" r:id="rId6"/>
    <p:sldId id="345" r:id="rId7"/>
    <p:sldId id="500" r:id="rId8"/>
    <p:sldId id="501" r:id="rId9"/>
    <p:sldId id="502" r:id="rId10"/>
    <p:sldId id="503" r:id="rId11"/>
    <p:sldId id="504" r:id="rId12"/>
    <p:sldId id="451" r:id="rId13"/>
    <p:sldId id="498" r:id="rId14"/>
    <p:sldId id="491" r:id="rId15"/>
    <p:sldId id="497" r:id="rId16"/>
    <p:sldId id="452" r:id="rId17"/>
    <p:sldId id="505" r:id="rId18"/>
    <p:sldId id="506" r:id="rId19"/>
    <p:sldId id="508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60" d="100"/>
          <a:sy n="60" d="100"/>
        </p:scale>
        <p:origin x="852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B17F58-B688-48C5-BA81-9FF085E6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3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44CEF-EBBE-4DFE-AD99-B74EEF662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BC4DE-2340-4A88-BB31-794454B94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A523-B626-4471-BD52-768A171B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49E9-7D49-46EB-9B13-0360766A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8AB32-8C9F-4B8E-A4F2-82EDE4DDC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EBE9-B859-4056-87EA-C7B41BA82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C93BA-F64B-4AA6-951B-0A10ABD2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B124-67EB-414C-A8F2-6A6594FB7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8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F2A0-B839-4E89-AAD2-BC94374F6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CC362-013B-4F2D-A941-C260C0D52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4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9AEC1-2195-45DC-B442-312522C5B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EAE52-E5FB-40AF-854B-6E03B3F96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FE71-8AE0-4C9F-B8D9-0F5F8DD5E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5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E2309C3E-C010-4632-A790-CEE531B9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543175"/>
            <a:ext cx="94869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73238"/>
            <a:ext cx="851217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0038" y="4149725"/>
            <a:ext cx="1716087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3165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Hát 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434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434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279650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866900" y="2435225"/>
            <a:ext cx="72517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6350"/>
            <a:ext cx="7991475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0478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67020" b="6747"/>
          <a:stretch>
            <a:fillRect/>
          </a:stretch>
        </p:blipFill>
        <p:spPr bwMode="auto">
          <a:xfrm>
            <a:off x="9231313" y="5013325"/>
            <a:ext cx="172561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111250" y="2732088"/>
            <a:ext cx="8763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- HÒA GIỌNG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- NỮ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0638"/>
            <a:ext cx="7921625" cy="65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128838"/>
            <a:ext cx="3698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1304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3429000"/>
            <a:ext cx="3714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47593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246813"/>
            <a:ext cx="3714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254750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278563" y="6242050"/>
            <a:ext cx="923925" cy="5064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946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0478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67020" b="6747"/>
          <a:stretch>
            <a:fillRect/>
          </a:stretch>
        </p:blipFill>
        <p:spPr bwMode="auto">
          <a:xfrm>
            <a:off x="9231313" y="5013325"/>
            <a:ext cx="172561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95425" y="27813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20485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1146175" y="3729038"/>
            <a:ext cx="207645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4910138" y="3716338"/>
            <a:ext cx="20891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725738"/>
            <a:ext cx="17843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1868488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22575" y="3284538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Cambria" pitchFamily="18" charset="0"/>
              </a:rPr>
              <a:t>Nhạc và lời: Lê Bùi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1179513" y="1281113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ĐÂY LÀ NHỮNG HOẠT ĐỘNG GÌ?</a:t>
            </a:r>
          </a:p>
        </p:txBody>
      </p:sp>
      <p:pic>
        <p:nvPicPr>
          <p:cNvPr id="1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446088" y="2255838"/>
            <a:ext cx="3248025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3881438" y="2224088"/>
            <a:ext cx="3209925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0" r="1447" b="6747"/>
          <a:stretch>
            <a:fillRect/>
          </a:stretch>
        </p:blipFill>
        <p:spPr bwMode="auto">
          <a:xfrm>
            <a:off x="7286625" y="2255838"/>
            <a:ext cx="315595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95425" y="27813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4101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985838" y="3141663"/>
            <a:ext cx="27559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4910138" y="3716338"/>
            <a:ext cx="20891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228850"/>
            <a:ext cx="17859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22575" y="3284538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Cambria" pitchFamily="18" charset="0"/>
              </a:rPr>
              <a:t>Nhạc và lời: Lê Bùi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9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556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512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686175" y="908050"/>
            <a:ext cx="35591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NGÀY HÈ VUI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6149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805738" y="773113"/>
            <a:ext cx="2360612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47688" y="773113"/>
            <a:ext cx="280193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860550"/>
            <a:ext cx="978376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Hè ơi sao vui thế. 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Chim hót em nghe.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Trông kìa phượng vẫy áo hoa,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theo bước chân em nhịp nhàng.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A! Hè vui, hè vui mà vẫn chăm ngoan.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Các bạn ơi, nào ta cùng múa liên hoan.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2324100"/>
            <a:ext cx="88566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420938"/>
            <a:ext cx="8713787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773238"/>
            <a:ext cx="890587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492375"/>
            <a:ext cx="916622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9300</TotalTime>
  <Words>162</Words>
  <Application>Microsoft Office PowerPoint</Application>
  <PresentationFormat>Custom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625</cp:revision>
  <dcterms:created xsi:type="dcterms:W3CDTF">2010-04-30T18:19:48Z</dcterms:created>
  <dcterms:modified xsi:type="dcterms:W3CDTF">2025-05-10T10:04:11Z</dcterms:modified>
</cp:coreProperties>
</file>