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513" r:id="rId2"/>
    <p:sldId id="547" r:id="rId3"/>
    <p:sldId id="542" r:id="rId4"/>
    <p:sldId id="551" r:id="rId5"/>
    <p:sldId id="552" r:id="rId6"/>
    <p:sldId id="561" r:id="rId7"/>
    <p:sldId id="562" r:id="rId8"/>
    <p:sldId id="563" r:id="rId9"/>
    <p:sldId id="564" r:id="rId10"/>
    <p:sldId id="565" r:id="rId11"/>
    <p:sldId id="566" r:id="rId12"/>
    <p:sldId id="584" r:id="rId13"/>
    <p:sldId id="585" r:id="rId14"/>
    <p:sldId id="594" r:id="rId15"/>
    <p:sldId id="586" r:id="rId16"/>
    <p:sldId id="595" r:id="rId17"/>
    <p:sldId id="567" r:id="rId18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 varScale="1">
        <p:scale>
          <a:sx n="64" d="100"/>
          <a:sy n="64" d="100"/>
        </p:scale>
        <p:origin x="880" y="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6E21CCF-ED10-48D8-A499-A0DD02ED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1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FB6A0-8126-4360-8671-04D135676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8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5F51-35A3-4581-8897-9ABC13A6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EBE4E-4DFC-4A6E-B321-D05FAE1DA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52E5-AA2E-4D8E-9BF2-083C16AB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49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5EA00-BF0D-4CF8-89BC-08B6D437F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7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D04DD-098F-475C-BB4D-76D883087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56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605C0-46EB-4F6F-A39E-1FBB1C7EB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8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006C6-8814-4AB6-B0BE-128B557B1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83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E496C-0876-4F6B-93EF-F55973940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0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6ABC-603C-4650-A51A-8FD6A3167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34D8-B644-45AB-AA51-24ECB5BA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3339-9FD1-481F-889E-2A5C0CEAC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6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43F5A-9308-4D7D-B7B2-ACBD18C7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2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0625DE2E-1111-4F83-8170-A3AB8F06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8 - TIẾT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2411413" y="2732088"/>
            <a:ext cx="61610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6"/>
          <a:stretch>
            <a:fillRect/>
          </a:stretch>
        </p:blipFill>
        <p:spPr bwMode="auto">
          <a:xfrm>
            <a:off x="1647825" y="28575"/>
            <a:ext cx="7439025" cy="674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0" y="404813"/>
            <a:ext cx="2030413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22018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22225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35734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734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3573463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494188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55" b="8533"/>
          <a:stretch>
            <a:fillRect/>
          </a:stretch>
        </p:blipFill>
        <p:spPr bwMode="auto">
          <a:xfrm>
            <a:off x="7358063" y="4841875"/>
            <a:ext cx="5619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6249988"/>
            <a:ext cx="6858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260600"/>
            <a:ext cx="522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2252663"/>
            <a:ext cx="520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38" y="2279650"/>
            <a:ext cx="5207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3573463"/>
            <a:ext cx="522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571875"/>
            <a:ext cx="52228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3571875"/>
            <a:ext cx="522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4900613"/>
            <a:ext cx="5207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900613"/>
            <a:ext cx="5222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4900613"/>
            <a:ext cx="522288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613" y="6249988"/>
            <a:ext cx="522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88" y="6249988"/>
            <a:ext cx="522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6249988"/>
            <a:ext cx="5222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1663"/>
            <a:ext cx="80232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pic>
        <p:nvPicPr>
          <p:cNvPr id="13316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0891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7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50" y="43053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7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7275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167188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60375" y="1114425"/>
            <a:ext cx="101044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DÙNG NHẠC CỤ GÕ THEO HÌNH TIẾT TẤU</a:t>
            </a:r>
          </a:p>
        </p:txBody>
      </p:sp>
      <p:pic>
        <p:nvPicPr>
          <p:cNvPr id="1434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06900"/>
            <a:ext cx="10104438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76"/>
          <a:stretch>
            <a:fillRect/>
          </a:stretch>
        </p:blipFill>
        <p:spPr bwMode="auto">
          <a:xfrm>
            <a:off x="877888" y="1978025"/>
            <a:ext cx="91455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614488" y="3032125"/>
            <a:ext cx="6477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262188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2909888" y="3032125"/>
            <a:ext cx="6477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17975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773738" y="3032125"/>
            <a:ext cx="6492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440488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7104063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310563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363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3641725"/>
            <a:ext cx="5334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1612900" y="4140200"/>
            <a:ext cx="5143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237648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297815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4186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5837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65913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72390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84455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0375" y="1114425"/>
            <a:ext cx="1010443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0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DÙNG NHẠC CỤ GÕ THEO HÌNH TIẾT TẤU</a:t>
            </a:r>
          </a:p>
        </p:txBody>
      </p:sp>
      <p:pic>
        <p:nvPicPr>
          <p:cNvPr id="1536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406900"/>
            <a:ext cx="10104438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2" b="8530"/>
          <a:stretch>
            <a:fillRect/>
          </a:stretch>
        </p:blipFill>
        <p:spPr bwMode="auto">
          <a:xfrm>
            <a:off x="877888" y="2027238"/>
            <a:ext cx="9145587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1614488" y="3032125"/>
            <a:ext cx="64770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4117975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5773738" y="3032125"/>
            <a:ext cx="64928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6440488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2" descr="D:\GIÁO ÁN 1 2020-2021\HÌNH SOẠN GIÁO ÁN\Nhạc cụ\Thanh phách\Thanh phách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7" t="15363" r="42961" b="76109"/>
          <a:stretch>
            <a:fillRect/>
          </a:stretch>
        </p:blipFill>
        <p:spPr bwMode="auto">
          <a:xfrm>
            <a:off x="8310563" y="3008313"/>
            <a:ext cx="64770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3671888"/>
            <a:ext cx="533400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3641725"/>
            <a:ext cx="533400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1612900" y="4140200"/>
            <a:ext cx="5143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4186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5837238" y="4186238"/>
            <a:ext cx="51276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65913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D:\GIÁO ÁN 1 2020-2021\HÌNH SOẠN GIÁO ÁN\Nhạc cụ\Trống con\Trống con - Copy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8" t="10466" r="17693" b="13300"/>
          <a:stretch>
            <a:fillRect/>
          </a:stretch>
        </p:blipFill>
        <p:spPr bwMode="auto">
          <a:xfrm>
            <a:off x="8445500" y="4186238"/>
            <a:ext cx="51276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955675" y="2060575"/>
            <a:ext cx="9142413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SỬ DỤNG NHẠC CỤ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THEO HÌNH TIẾT TẤU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ĐỆM CHO BÀI HÁT 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01"/>
          <a:stretch>
            <a:fillRect/>
          </a:stretch>
        </p:blipFill>
        <p:spPr bwMode="auto">
          <a:xfrm>
            <a:off x="796925" y="1181100"/>
            <a:ext cx="91535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63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3082925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082925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25" y="30861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9" name="Picture 1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8"/>
          <a:stretch>
            <a:fillRect/>
          </a:stretch>
        </p:blipFill>
        <p:spPr bwMode="auto">
          <a:xfrm>
            <a:off x="654050" y="4144963"/>
            <a:ext cx="915352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5699125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5715000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5748338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716588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5716588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543300"/>
            <a:ext cx="585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5433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3543300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3543300"/>
            <a:ext cx="585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5433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3543300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3543300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425" y="35433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159500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6176963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6208713"/>
            <a:ext cx="5857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6208713"/>
            <a:ext cx="584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5" y="6176963"/>
            <a:ext cx="5857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r="38049" b="90034"/>
          <a:stretch>
            <a:fillRect/>
          </a:stretch>
        </p:blipFill>
        <p:spPr bwMode="auto">
          <a:xfrm>
            <a:off x="3703638" y="0"/>
            <a:ext cx="2959100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3" t="11774" r="18942" b="84303"/>
          <a:stretch>
            <a:fillRect/>
          </a:stretch>
        </p:blipFill>
        <p:spPr bwMode="auto">
          <a:xfrm>
            <a:off x="5988050" y="646113"/>
            <a:ext cx="2562225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98613" y="2997200"/>
            <a:ext cx="80232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811463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574800" y="3952875"/>
            <a:ext cx="80232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DÙNG NHẠC CỤ GÕ THỂ HIỆN HÌNH TIẾT TẤU</a:t>
            </a:r>
          </a:p>
        </p:txBody>
      </p:sp>
      <p:sp>
        <p:nvSpPr>
          <p:cNvPr id="24586" name="Rectangle 3"/>
          <p:cNvSpPr>
            <a:spLocks noChangeArrowheads="1"/>
          </p:cNvSpPr>
          <p:nvPr/>
        </p:nvSpPr>
        <p:spPr bwMode="auto">
          <a:xfrm>
            <a:off x="446088" y="3500438"/>
            <a:ext cx="4368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NHẠC CỤ:</a:t>
            </a:r>
          </a:p>
        </p:txBody>
      </p:sp>
      <p:pic>
        <p:nvPicPr>
          <p:cNvPr id="18439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800600"/>
            <a:ext cx="8001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0" name="Picture 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4524375"/>
            <a:ext cx="1066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1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524375"/>
            <a:ext cx="1228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2" name="Picture 8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862263"/>
            <a:ext cx="1085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43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24584" grpId="0"/>
      <p:bldP spid="15" grpId="0"/>
      <p:bldP spid="245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GHÉP TRANH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671638"/>
            <a:ext cx="28225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168650"/>
            <a:ext cx="279717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593850"/>
            <a:ext cx="2628900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3168650"/>
            <a:ext cx="2522538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354138"/>
            <a:ext cx="7416800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423025" y="3819525"/>
            <a:ext cx="396081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Lê Bùi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141663"/>
            <a:ext cx="80232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1963" y="270827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17" r="1831" b="78391"/>
          <a:stretch>
            <a:fillRect/>
          </a:stretch>
        </p:blipFill>
        <p:spPr bwMode="auto">
          <a:xfrm>
            <a:off x="2387600" y="1047750"/>
            <a:ext cx="6122988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558800" y="3203575"/>
            <a:ext cx="3271838" cy="238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1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7634288" y="2686050"/>
            <a:ext cx="2867025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0"/>
            <a:ext cx="7416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12738" y="333375"/>
            <a:ext cx="30861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0"/>
            <a:ext cx="76533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74613" y="1162050"/>
            <a:ext cx="2030412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522413" y="2619375"/>
            <a:ext cx="79406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NGÀY HÈ VUI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922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922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0638"/>
            <a:ext cx="7991475" cy="684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6098" b="6747"/>
          <a:stretch>
            <a:fillRect/>
          </a:stretch>
        </p:blipFill>
        <p:spPr bwMode="auto">
          <a:xfrm>
            <a:off x="0" y="404813"/>
            <a:ext cx="2030413" cy="240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1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67020" b="6747"/>
          <a:stretch>
            <a:fillRect/>
          </a:stretch>
        </p:blipFill>
        <p:spPr bwMode="auto">
          <a:xfrm>
            <a:off x="9015413" y="4652963"/>
            <a:ext cx="1941512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12746</TotalTime>
  <Words>114</Words>
  <Application>Microsoft Office PowerPoint</Application>
  <PresentationFormat>Custom</PresentationFormat>
  <Paragraphs>27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Administrator</cp:lastModifiedBy>
  <cp:revision>636</cp:revision>
  <dcterms:created xsi:type="dcterms:W3CDTF">2010-04-30T18:19:48Z</dcterms:created>
  <dcterms:modified xsi:type="dcterms:W3CDTF">2025-05-10T14:56:37Z</dcterms:modified>
</cp:coreProperties>
</file>