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sldIdLst>
    <p:sldId id="482" r:id="rId2"/>
    <p:sldId id="499" r:id="rId3"/>
    <p:sldId id="480" r:id="rId4"/>
    <p:sldId id="509" r:id="rId5"/>
    <p:sldId id="516" r:id="rId6"/>
    <p:sldId id="515" r:id="rId7"/>
    <p:sldId id="508" r:id="rId8"/>
    <p:sldId id="512" r:id="rId9"/>
    <p:sldId id="517" r:id="rId10"/>
    <p:sldId id="513" r:id="rId11"/>
    <p:sldId id="514" r:id="rId12"/>
    <p:sldId id="442" r:id="rId13"/>
    <p:sldId id="492" r:id="rId14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56" autoAdjust="0"/>
    <p:restoredTop sz="94660"/>
  </p:normalViewPr>
  <p:slideViewPr>
    <p:cSldViewPr>
      <p:cViewPr varScale="1">
        <p:scale>
          <a:sx n="60" d="100"/>
          <a:sy n="60" d="100"/>
        </p:scale>
        <p:origin x="852" y="4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8195143-EA57-4B52-B6E0-8F22F355F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56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77124-3C6E-4F7F-B4FB-2A24CD8C8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5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3B89C-9253-4ABF-8287-C624E3178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9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3EAAC-2217-4136-96B7-5E9E061CA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3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3CF0C-0A8B-4B9D-8D7E-D5CCC2D3C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09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315B2-90DB-4464-B95E-105E1CB69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5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E3E2F-C277-4096-9E79-6BF360482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0EFFA-D9BF-4C73-8412-BE46900C1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1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E1D1E-D321-4FEF-AA5E-EFE170391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2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CF767-CE74-4FA8-84BC-45E068B52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3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22555-284A-40D6-A6F0-5E2C3B403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5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BD351-85F2-4E43-9BA9-B1229B257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2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1D622-D012-46C1-894D-B759FAAE1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7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906A5-5C0C-4035-AB20-54B1F1A60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1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9C4CFB39-4906-424D-99A8-E15437CFF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8 - TIẾT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268413"/>
            <a:ext cx="8620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15" descr="D:\GIÁO ÁN 1 2020-2021\sach lop 2\KÊT NỐI 2\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5151" r="61002" b="85141"/>
          <a:stretch>
            <a:fillRect/>
          </a:stretch>
        </p:blipFill>
        <p:spPr bwMode="auto">
          <a:xfrm>
            <a:off x="446088" y="1069975"/>
            <a:ext cx="25193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3140075"/>
            <a:ext cx="7477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3140075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076575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084513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070225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3070225"/>
            <a:ext cx="7477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3070225"/>
            <a:ext cx="7477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3070225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4740275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4740275"/>
            <a:ext cx="7477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4740275"/>
            <a:ext cx="7477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4740275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4740275"/>
            <a:ext cx="7477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4740275"/>
            <a:ext cx="7477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4740275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4748213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1841500" y="2420938"/>
            <a:ext cx="7289800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BIỂU DIỄN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229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229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1311275"/>
            <a:ext cx="7056438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46088" y="765175"/>
            <a:ext cx="98647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* BIỂU DIỄN THEO MỘT TRONG CÁC HÌNH THỨC DƯỚI ĐÂY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77838" y="1311275"/>
            <a:ext cx="2992437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>
                <a:latin typeface="Cambria" pitchFamily="18" charset="0"/>
                <a:cs typeface="Times New Roman" pitchFamily="18" charset="0"/>
              </a:rPr>
              <a:t>- Hoa lá mùa xuân</a:t>
            </a:r>
          </a:p>
          <a:p>
            <a:pPr algn="l" eaLnBrk="1" hangingPunct="1"/>
            <a:r>
              <a:rPr lang="en-US" sz="2800">
                <a:latin typeface="Cambria" pitchFamily="18" charset="0"/>
                <a:cs typeface="Times New Roman" pitchFamily="18" charset="0"/>
              </a:rPr>
              <a:t>- Mẹ ơi có biết</a:t>
            </a:r>
          </a:p>
          <a:p>
            <a:pPr algn="l" eaLnBrk="1" hangingPunct="1"/>
            <a:r>
              <a:rPr lang="en-US" sz="2800">
                <a:latin typeface="Cambria" pitchFamily="18" charset="0"/>
                <a:cs typeface="Times New Roman" pitchFamily="18" charset="0"/>
              </a:rPr>
              <a:t>- Trang trại vui vẻ</a:t>
            </a:r>
          </a:p>
          <a:p>
            <a:pPr algn="l" eaLnBrk="1" hangingPunct="1"/>
            <a:r>
              <a:rPr lang="en-US" sz="2800">
                <a:latin typeface="Cambria" pitchFamily="18" charset="0"/>
                <a:cs typeface="Times New Roman" pitchFamily="18" charset="0"/>
              </a:rPr>
              <a:t>- Ngày hè vui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"/>
          <a:stretch>
            <a:fillRect/>
          </a:stretch>
        </p:blipFill>
        <p:spPr bwMode="auto">
          <a:xfrm>
            <a:off x="2678113" y="2133600"/>
            <a:ext cx="5132387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4340" name="Picture 5" descr="D:\GIÁO ÁN 1 2020-2021\sach lop 2\KÊT NỐI 2\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t="4532" r="16292" b="85471"/>
          <a:stretch>
            <a:fillRect/>
          </a:stretch>
        </p:blipFill>
        <p:spPr bwMode="auto">
          <a:xfrm>
            <a:off x="2965450" y="1036638"/>
            <a:ext cx="536575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GIÁO ÁN 1 2020-2021\sach lop 2\KÊT NỐI 2\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4" t="59909" r="23746" b="7585"/>
          <a:stretch>
            <a:fillRect/>
          </a:stretch>
        </p:blipFill>
        <p:spPr bwMode="auto">
          <a:xfrm>
            <a:off x="7723188" y="2690813"/>
            <a:ext cx="2443162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GIÁO ÁN 1 2020-2021\sach lop 2\KÊT NỐI 2\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0" t="59909" r="19684" b="12007"/>
          <a:stretch>
            <a:fillRect/>
          </a:stretch>
        </p:blipFill>
        <p:spPr bwMode="auto">
          <a:xfrm>
            <a:off x="439738" y="3068638"/>
            <a:ext cx="2382837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949325" y="323850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NGHE TÀI HƠN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228975"/>
            <a:ext cx="138271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2047875"/>
            <a:ext cx="180022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7051675" y="3078163"/>
            <a:ext cx="115411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1973263"/>
            <a:ext cx="13652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D:\GIÁO ÁN 1 2020-2021\sach lop 2\KÊT NỐI 2\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t="4532" r="16292" b="85471"/>
          <a:stretch>
            <a:fillRect/>
          </a:stretch>
        </p:blipFill>
        <p:spPr bwMode="auto">
          <a:xfrm>
            <a:off x="2678113" y="1036638"/>
            <a:ext cx="5364162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D:\GIÁO ÁN 1 2020-2021\sach lop 2\KÊT NỐI 2\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" t="20808" r="10249" b="66965"/>
          <a:stretch>
            <a:fillRect/>
          </a:stretch>
        </p:blipFill>
        <p:spPr bwMode="auto">
          <a:xfrm>
            <a:off x="793750" y="2801938"/>
            <a:ext cx="89662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446088" y="2368550"/>
            <a:ext cx="92170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* GÕ HOẶC VỖ TAY THEO HÌNH TIẾT TẤU</a:t>
            </a:r>
          </a:p>
        </p:txBody>
      </p:sp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1960563" y="4349750"/>
            <a:ext cx="5159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2457450" y="4349750"/>
            <a:ext cx="51593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2973388" y="4349750"/>
            <a:ext cx="5159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4191000" y="4349750"/>
            <a:ext cx="51593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6062663" y="4349750"/>
            <a:ext cx="5159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6854825" y="4349750"/>
            <a:ext cx="51593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7450138" y="4349750"/>
            <a:ext cx="5159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8439150" y="4362450"/>
            <a:ext cx="51593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1871663" y="4910138"/>
            <a:ext cx="6048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2413000" y="4910138"/>
            <a:ext cx="604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2957513" y="4910138"/>
            <a:ext cx="6048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4146550" y="4910138"/>
            <a:ext cx="604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6018213" y="4910138"/>
            <a:ext cx="6048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6765925" y="4897438"/>
            <a:ext cx="604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7405688" y="4897438"/>
            <a:ext cx="604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8466138" y="4910138"/>
            <a:ext cx="6048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D:\GIÁO ÁN 1 2020-2021\sach lop 2\KÊT NỐI 2\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t="4532" r="16292" b="85471"/>
          <a:stretch>
            <a:fillRect/>
          </a:stretch>
        </p:blipFill>
        <p:spPr bwMode="auto">
          <a:xfrm>
            <a:off x="2678113" y="1036638"/>
            <a:ext cx="5364162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1960563" y="4221163"/>
            <a:ext cx="51593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2457450" y="4221163"/>
            <a:ext cx="51593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2973388" y="4221163"/>
            <a:ext cx="51593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4191000" y="4221163"/>
            <a:ext cx="51593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6062663" y="4221163"/>
            <a:ext cx="51593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6854825" y="4221163"/>
            <a:ext cx="51593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7450138" y="4221163"/>
            <a:ext cx="51593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8439150" y="4233863"/>
            <a:ext cx="51593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1871663" y="4781550"/>
            <a:ext cx="604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2413000" y="4781550"/>
            <a:ext cx="604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2957513" y="4781550"/>
            <a:ext cx="604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4146550" y="4781550"/>
            <a:ext cx="604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6018213" y="4781550"/>
            <a:ext cx="604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6765925" y="4768850"/>
            <a:ext cx="604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7405688" y="4768850"/>
            <a:ext cx="604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8466138" y="4781550"/>
            <a:ext cx="604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 descr="D:\GIÁO ÁN 1 2020-2021\sach lop 2\KÊT NỐI 2\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" t="33775" r="10249" b="56390"/>
          <a:stretch>
            <a:fillRect/>
          </a:stretch>
        </p:blipFill>
        <p:spPr bwMode="auto">
          <a:xfrm>
            <a:off x="877888" y="2695575"/>
            <a:ext cx="8966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Rectangle 3"/>
          <p:cNvSpPr>
            <a:spLocks noChangeArrowheads="1"/>
          </p:cNvSpPr>
          <p:nvPr/>
        </p:nvSpPr>
        <p:spPr bwMode="auto">
          <a:xfrm>
            <a:off x="446088" y="2244725"/>
            <a:ext cx="92170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* GÕ HOẶC VỖ TAY THEO HÌNH TIẾT TẤU</a:t>
            </a:r>
          </a:p>
        </p:txBody>
      </p:sp>
      <p:pic>
        <p:nvPicPr>
          <p:cNvPr id="4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5054600" y="4221163"/>
            <a:ext cx="51593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4965700" y="4781550"/>
            <a:ext cx="604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D:\GIÁO ÁN 1 2020-2021\sach lop 2\KÊT NỐI 2\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t="4532" r="16292" b="85471"/>
          <a:stretch>
            <a:fillRect/>
          </a:stretch>
        </p:blipFill>
        <p:spPr bwMode="auto">
          <a:xfrm>
            <a:off x="2678113" y="1036638"/>
            <a:ext cx="5364162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46088" y="2317750"/>
            <a:ext cx="92170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* ĐỌC HAI BÀI ĐỌC NHẠC THEO CÁC YÊU CẦU:</a:t>
            </a:r>
          </a:p>
        </p:txBody>
      </p:sp>
      <p:pic>
        <p:nvPicPr>
          <p:cNvPr id="21" name="Picture 2" descr="D:\GIÁO ÁN 1 2020-2021\sach lop 2\KÊT NỐI 2\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6" t="50536" r="35182" b="41003"/>
          <a:stretch>
            <a:fillRect/>
          </a:stretch>
        </p:blipFill>
        <p:spPr bwMode="auto">
          <a:xfrm>
            <a:off x="500063" y="3068638"/>
            <a:ext cx="46990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D:\GIÁO ÁN 1 2020-2021\sach lop 2\KÊT NỐI 2\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4" t="59909" r="23746" b="7585"/>
          <a:stretch>
            <a:fillRect/>
          </a:stretch>
        </p:blipFill>
        <p:spPr bwMode="auto">
          <a:xfrm>
            <a:off x="5054600" y="2924175"/>
            <a:ext cx="505618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968375" y="2565400"/>
            <a:ext cx="915035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5" descr="D:\GIÁO ÁN 1 2020-2021\sach lop 2\KÊT NỐI 2\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15770" r="9619" b="55782"/>
          <a:stretch>
            <a:fillRect/>
          </a:stretch>
        </p:blipFill>
        <p:spPr bwMode="auto">
          <a:xfrm>
            <a:off x="1165225" y="1611313"/>
            <a:ext cx="8353425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5" descr="D:\GIÁO ÁN 1 2020-2021\sach lop 2\KÊT NỐI 2\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5151" r="61002" b="85141"/>
          <a:stretch>
            <a:fillRect/>
          </a:stretch>
        </p:blipFill>
        <p:spPr bwMode="auto">
          <a:xfrm>
            <a:off x="446088" y="1069975"/>
            <a:ext cx="25193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309688" y="2565400"/>
            <a:ext cx="836771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VỖ TAY THEO TIẾT TẤU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5255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9433</TotalTime>
  <Words>95</Words>
  <Application>Microsoft Office PowerPoint</Application>
  <PresentationFormat>Custom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636</cp:revision>
  <dcterms:created xsi:type="dcterms:W3CDTF">2010-04-30T18:19:48Z</dcterms:created>
  <dcterms:modified xsi:type="dcterms:W3CDTF">2025-05-10T15:07:12Z</dcterms:modified>
</cp:coreProperties>
</file>