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4"/>
  </p:notesMasterIdLst>
  <p:sldIdLst>
    <p:sldId id="384" r:id="rId5"/>
    <p:sldId id="268" r:id="rId6"/>
    <p:sldId id="258" r:id="rId7"/>
    <p:sldId id="270" r:id="rId8"/>
    <p:sldId id="273" r:id="rId9"/>
    <p:sldId id="274" r:id="rId10"/>
    <p:sldId id="275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>
          <a:extLst>
            <a:ext uri="{FF2B5EF4-FFF2-40B4-BE49-F238E27FC236}">
              <a16:creationId xmlns:a16="http://schemas.microsoft.com/office/drawing/2014/main" id="{646CB3F7-CC60-8F9A-476A-7A7E68B69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>
            <a:extLst>
              <a:ext uri="{FF2B5EF4-FFF2-40B4-BE49-F238E27FC236}">
                <a16:creationId xmlns:a16="http://schemas.microsoft.com/office/drawing/2014/main" id="{39CC7E84-C26D-64E3-A717-4B8F182ED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>
            <a:extLst>
              <a:ext uri="{FF2B5EF4-FFF2-40B4-BE49-F238E27FC236}">
                <a16:creationId xmlns:a16="http://schemas.microsoft.com/office/drawing/2014/main" id="{CE1B373F-C437-807C-9EC6-E0DE5F2F58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dirty="0"/>
              <a:t>GV</a:t>
            </a:r>
            <a:r>
              <a:rPr lang="en-US" b="0" baseline="0" dirty="0"/>
              <a:t> </a:t>
            </a:r>
            <a:r>
              <a:rPr lang="en-US" b="0" baseline="0" dirty="0" err="1"/>
              <a:t>giới</a:t>
            </a:r>
            <a:r>
              <a:rPr lang="en-US" b="0" baseline="0" dirty="0"/>
              <a:t> </a:t>
            </a:r>
            <a:r>
              <a:rPr lang="en-US" b="0" baseline="0" dirty="0" err="1"/>
              <a:t>thiệu</a:t>
            </a:r>
            <a:r>
              <a:rPr lang="en-US" b="0" baseline="0" dirty="0"/>
              <a:t> </a:t>
            </a:r>
            <a:r>
              <a:rPr lang="en-US" b="0" baseline="0" dirty="0" err="1"/>
              <a:t>sách</a:t>
            </a:r>
            <a:r>
              <a:rPr lang="en-US" b="0" baseline="0" dirty="0"/>
              <a:t> </a:t>
            </a:r>
            <a:r>
              <a:rPr lang="en-US" b="0" baseline="0" dirty="0" err="1"/>
              <a:t>giáo</a:t>
            </a:r>
            <a:r>
              <a:rPr lang="en-US" b="0" baseline="0" dirty="0"/>
              <a:t> </a:t>
            </a:r>
            <a:r>
              <a:rPr lang="en-US" b="0" baseline="0" dirty="0" err="1"/>
              <a:t>khoa</a:t>
            </a:r>
            <a:r>
              <a:rPr lang="en-US" b="0" baseline="0" dirty="0"/>
              <a:t> </a:t>
            </a:r>
            <a:r>
              <a:rPr lang="en-US" b="0" baseline="0" dirty="0" err="1"/>
              <a:t>Âm</a:t>
            </a:r>
            <a:r>
              <a:rPr lang="en-US" b="0" baseline="0" dirty="0"/>
              <a:t> </a:t>
            </a:r>
            <a:r>
              <a:rPr lang="en-US" b="0" baseline="0" dirty="0" err="1"/>
              <a:t>nhạc</a:t>
            </a:r>
            <a:r>
              <a:rPr lang="en-US" b="0" baseline="0" dirty="0"/>
              <a:t> 3</a:t>
            </a:r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 </a:t>
            </a:r>
            <a:r>
              <a:rPr lang="en-US" b="0" baseline="0" dirty="0" err="1"/>
              <a:t>Âm</a:t>
            </a:r>
            <a:r>
              <a:rPr lang="en-US" b="0" baseline="0" dirty="0"/>
              <a:t> </a:t>
            </a:r>
            <a:r>
              <a:rPr lang="en-US" b="0" baseline="0" dirty="0" err="1"/>
              <a:t>nhạc</a:t>
            </a:r>
            <a:r>
              <a:rPr lang="en-US" b="0" baseline="0" dirty="0"/>
              <a:t> KNTT 3: </a:t>
            </a:r>
            <a:r>
              <a:rPr lang="en-US" b="0" baseline="0" dirty="0" err="1"/>
              <a:t>Nguyễn</a:t>
            </a:r>
            <a:r>
              <a:rPr lang="en-US" b="0" baseline="0" dirty="0"/>
              <a:t> </a:t>
            </a:r>
            <a:r>
              <a:rPr lang="en-US" b="0" baseline="0" dirty="0" err="1"/>
              <a:t>Thành</a:t>
            </a:r>
            <a:r>
              <a:rPr lang="en-US" b="0" baseline="0" dirty="0"/>
              <a:t> </a:t>
            </a:r>
            <a:r>
              <a:rPr lang="en-US" b="0" baseline="0" dirty="0" err="1"/>
              <a:t>Vinh</a:t>
            </a:r>
            <a:r>
              <a:rPr lang="en-US" b="0" baseline="0" dirty="0"/>
              <a:t> –</a:t>
            </a:r>
            <a:r>
              <a:rPr lang="en-US" b="0" baseline="0" dirty="0" err="1"/>
              <a:t>Nghệ</a:t>
            </a:r>
            <a:r>
              <a:rPr lang="en-US" b="0" baseline="0" dirty="0"/>
              <a:t> An</a:t>
            </a:r>
            <a:endParaRPr lang="vi-VN" b="0" baseline="0" dirty="0"/>
          </a:p>
          <a:p>
            <a:r>
              <a:rPr lang="vi-VN" b="0" baseline="0" dirty="0"/>
              <a:t>Sđt lh: 09</a:t>
            </a:r>
            <a:r>
              <a:rPr lang="en-US" b="0" baseline="0" dirty="0"/>
              <a:t>68113337 - 0866747456</a:t>
            </a:r>
            <a:endParaRPr lang="vi-VN" b="0" baseline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</a:t>
            </a:r>
            <a:r>
              <a:rPr lang="en-US" sz="1100" b="0" dirty="0">
                <a:latin typeface="Arial" pitchFamily="34" charset="0"/>
                <a:cs typeface="Arial" pitchFamily="34" charset="0"/>
              </a:rPr>
              <a:t>68113337</a:t>
            </a:r>
            <a:r>
              <a:rPr lang="en-US" sz="1100" b="0" baseline="0" dirty="0">
                <a:latin typeface="Arial" pitchFamily="34" charset="0"/>
                <a:cs typeface="Arial" pitchFamily="34" charset="0"/>
              </a:rPr>
              <a:t> - 0866747456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https://www.facebook.com/thanhvinh16071985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https://zalo.me/g/bigmio196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6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1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1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6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2" y="5217918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10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1"/>
            <a:ext cx="485736" cy="1259298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711048" y="595085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52488" y="6272520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64404" y="6495517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3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46616" y="633151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1020851" y="6265364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2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84192" y="625417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9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2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4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5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120636" y="6021103"/>
            <a:ext cx="135998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712661" y="631468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73456" y="626761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57768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9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5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9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73456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6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7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5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5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66145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98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>
          <a:extLst>
            <a:ext uri="{FF2B5EF4-FFF2-40B4-BE49-F238E27FC236}">
              <a16:creationId xmlns:a16="http://schemas.microsoft.com/office/drawing/2014/main" id="{182A55D3-F38A-7BAF-2C9D-EFA6BE82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2" name="Google Shape;7902;p32">
            <a:extLst>
              <a:ext uri="{FF2B5EF4-FFF2-40B4-BE49-F238E27FC236}">
                <a16:creationId xmlns:a16="http://schemas.microsoft.com/office/drawing/2014/main" id="{34FF2264-6B3C-B5DF-3132-163F8B5A31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8512" y="923259"/>
            <a:ext cx="9667225" cy="2027903"/>
          </a:xfrm>
          <a:prstGeom prst="rect">
            <a:avLst/>
          </a:prstGeom>
        </p:spPr>
        <p:txBody>
          <a:bodyPr spcFirstLastPara="1" vert="horz" wrap="square" lIns="121598" tIns="121598" rIns="121598" bIns="121598" rtlCol="0" anchor="b" anchorCtr="0">
            <a:no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j-lt"/>
              </a:rPr>
              <a:t>ÂM NHẠC 3</a:t>
            </a:r>
            <a:endParaRPr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44CF2EA-1F7F-8824-1BA7-D70FE89A4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44384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AC2CC4-2896-1D9E-2BD2-40B04B35E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314" y="2620610"/>
            <a:ext cx="6872748" cy="4237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44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7303" y="565103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6063" y="36907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lại cả dòng nhạc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23" y="1145320"/>
            <a:ext cx="8486077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22" y="22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550" cy="3999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5393" y="213035"/>
            <a:ext cx="646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theo tiết tấu lời ca kết hợp gõ đệm theo phách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và biểu diễn bài hát 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266</Words>
  <Application>Microsoft Office PowerPoint</Application>
  <PresentationFormat>Widescreen</PresentationFormat>
  <Paragraphs>22</Paragraphs>
  <Slides>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ÂM NHẠC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42</cp:revision>
  <dcterms:created xsi:type="dcterms:W3CDTF">2022-04-04T07:27:39Z</dcterms:created>
  <dcterms:modified xsi:type="dcterms:W3CDTF">2025-05-11T08:16:39Z</dcterms:modified>
</cp:coreProperties>
</file>