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17"/>
  </p:notesMasterIdLst>
  <p:sldIdLst>
    <p:sldId id="2952" r:id="rId2"/>
    <p:sldId id="3003" r:id="rId3"/>
    <p:sldId id="2997" r:id="rId4"/>
    <p:sldId id="3002" r:id="rId5"/>
    <p:sldId id="3005" r:id="rId6"/>
    <p:sldId id="2998" r:id="rId7"/>
    <p:sldId id="3006" r:id="rId8"/>
    <p:sldId id="3007" r:id="rId9"/>
    <p:sldId id="3008" r:id="rId10"/>
    <p:sldId id="3009" r:id="rId11"/>
    <p:sldId id="3010" r:id="rId12"/>
    <p:sldId id="3011" r:id="rId13"/>
    <p:sldId id="3012" r:id="rId14"/>
    <p:sldId id="3013"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998D7"/>
    <a:srgbClr val="FF3399"/>
    <a:srgbClr val="FFFFFF"/>
    <a:srgbClr val="3DC3EC"/>
    <a:srgbClr val="F3E8CC"/>
    <a:srgbClr val="F03C69"/>
    <a:srgbClr val="000099"/>
    <a:srgbClr val="FDF2D1"/>
    <a:srgbClr val="C7EAF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71" d="100"/>
          <a:sy n="71" d="100"/>
        </p:scale>
        <p:origin x="-126" y="-14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pPr/>
              <a:t>26/09/2022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pPr/>
              <a:t>‹#›</a:t>
            </a:fld>
            <a:endParaRPr lang="en-GB"/>
          </a:p>
        </p:txBody>
      </p:sp>
    </p:spTree>
    <p:extLst>
      <p:ext uri="{BB962C8B-B14F-4D97-AF65-F5344CB8AC3E}">
        <p14:creationId xmlns:p14="http://schemas.microsoft.com/office/powerpoint/2010/main" xmlns=""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xmlns="" val="212927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xmlns=""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63F643-47E5-4275-917B-23A688DB58FB}"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DAC5C-2213-4678-BF9F-C050B969C34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63F643-47E5-4275-917B-23A688DB58FB}"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DAC5C-2213-4678-BF9F-C050B969C34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63F643-47E5-4275-917B-23A688DB58FB}"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DAC5C-2213-4678-BF9F-C050B969C34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1739541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xmlns="" id="{845E9901-4C31-4340-B601-A4AB9DCF3707}"/>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xmlns="" id="{9EE587B0-FA33-4DA5-8DD3-696EB0DAD33D}"/>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26ADB0E1-9829-45E9-B95D-D04A7B9894F7}"/>
              </a:ext>
            </a:extLst>
          </p:cNvPr>
          <p:cNvPicPr>
            <a:picLocks noChangeAspect="1"/>
          </p:cNvPicPr>
          <p:nvPr userDrawn="1"/>
        </p:nvPicPr>
        <p:blipFill>
          <a:blip r:embed="rId3" cstate="print"/>
          <a:stretch>
            <a:fillRect/>
          </a:stretch>
        </p:blipFill>
        <p:spPr>
          <a:xfrm>
            <a:off x="11310475" y="299106"/>
            <a:ext cx="589731" cy="520622"/>
          </a:xfrm>
          <a:prstGeom prst="rect">
            <a:avLst/>
          </a:prstGeom>
        </p:spPr>
      </p:pic>
    </p:spTree>
    <p:extLst>
      <p:ext uri="{BB962C8B-B14F-4D97-AF65-F5344CB8AC3E}">
        <p14:creationId xmlns:p14="http://schemas.microsoft.com/office/powerpoint/2010/main" xmlns="" val="364419465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63F643-47E5-4275-917B-23A688DB58FB}"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DAC5C-2213-4678-BF9F-C050B969C34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63F643-47E5-4275-917B-23A688DB58FB}"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DAC5C-2213-4678-BF9F-C050B969C34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63F643-47E5-4275-917B-23A688DB58FB}" type="datetimeFigureOut">
              <a:rPr lang="en-US" smtClean="0"/>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DAC5C-2213-4678-BF9F-C050B969C34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63F643-47E5-4275-917B-23A688DB58FB}" type="datetimeFigureOut">
              <a:rPr lang="en-US" smtClean="0"/>
              <a:t>9/26/2022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BDAC5C-2213-4678-BF9F-C050B969C34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63F643-47E5-4275-917B-23A688DB58FB}" type="datetimeFigureOut">
              <a:rPr lang="en-US" smtClean="0"/>
              <a:t>9/26/2022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BDAC5C-2213-4678-BF9F-C050B969C34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63F643-47E5-4275-917B-23A688DB58FB}" type="datetimeFigureOut">
              <a:rPr lang="en-US" smtClean="0"/>
              <a:t>9/26/2022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BDAC5C-2213-4678-BF9F-C050B969C346}" type="slidenum">
              <a:rPr lang="en-US" smtClean="0"/>
              <a:t>‹#›</a:t>
            </a:fld>
            <a:endParaRPr lang="en-US"/>
          </a:p>
        </p:txBody>
      </p:sp>
      <p:pic>
        <p:nvPicPr>
          <p:cNvPr id="5"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0112" y="0"/>
            <a:ext cx="12222112" cy="6874938"/>
          </a:xfrm>
          <a:prstGeom prst="rect">
            <a:avLst/>
          </a:prstGeom>
        </p:spPr>
      </p:pic>
      <p:pic>
        <p:nvPicPr>
          <p:cNvPr id="6"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flipH="1" flipV="1">
            <a:off x="-30112" y="5067014"/>
            <a:ext cx="1673053" cy="1807924"/>
          </a:xfrm>
          <a:prstGeom prst="rect">
            <a:avLst/>
          </a:prstGeom>
        </p:spPr>
      </p:pic>
      <p:pic>
        <p:nvPicPr>
          <p:cNvPr id="7"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flipV="1">
            <a:off x="-30112" y="-1"/>
            <a:ext cx="12222112" cy="2939742"/>
          </a:xfrm>
          <a:prstGeom prst="rect">
            <a:avLst/>
          </a:prstGeom>
        </p:spPr>
      </p:pic>
      <p:pic>
        <p:nvPicPr>
          <p:cNvPr id="8"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855223" y="441177"/>
            <a:ext cx="3674789" cy="1214065"/>
          </a:xfrm>
          <a:prstGeom prst="rect">
            <a:avLst/>
          </a:prstGeom>
        </p:spPr>
      </p:pic>
    </p:spTree>
  </p:cSld>
  <p:clrMapOvr>
    <a:masterClrMapping/>
  </p:clrMapOvr>
  <p:transition spd="slow">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63F643-47E5-4275-917B-23A688DB58FB}" type="datetimeFigureOut">
              <a:rPr lang="en-US" smtClean="0"/>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DAC5C-2213-4678-BF9F-C050B969C34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63F643-47E5-4275-917B-23A688DB58FB}" type="datetimeFigureOut">
              <a:rPr lang="en-US" smtClean="0"/>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DAC5C-2213-4678-BF9F-C050B969C34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63F643-47E5-4275-917B-23A688DB58FB}" type="datetimeFigureOut">
              <a:rPr lang="en-US" smtClean="0"/>
              <a:t>9/26/2022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DAC5C-2213-4678-BF9F-C050B969C34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transition spd="slow">
    <p:random/>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21.gi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audio" Target="../media/audio5.wav"/></Relationships>
</file>

<file path=ppt/slides/_rels/slide11.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21.gi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audio" Target="../media/audio5.wav"/></Relationships>
</file>

<file path=ppt/slides/_rels/slide12.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21.gi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audio" Target="../media/audio5.wav"/></Relationships>
</file>

<file path=ppt/slides/_rels/slide13.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21.gi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audio" Target="file:///G:\Kim%20Dong%20-%20Lien%20Doi%20Le%20Loi%20%5bNCT%208901109312%5d.mp3" TargetMode="External"/><Relationship Id="rId4" Type="http://schemas.openxmlformats.org/officeDocument/2006/relationships/image" Target="../media/image18.gif"/></Relationships>
</file>

<file path=ppt/slides/_rels/slide9.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21.gi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audio" Target="../media/audio5.wav"/></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xmlns="">
                  <a14:imgLayer r:embed="rId6">
                    <a14:imgEffect>
                      <a14:saturation sat="400000"/>
                    </a14:imgEffect>
                  </a14:imgLayer>
                </a14:imgProps>
              </a:ext>
              <a:ext uri="{28A0092B-C50C-407E-A947-70E740481C1C}">
                <a14:useLocalDpi xmlns:a14="http://schemas.microsoft.com/office/drawing/2010/main" xmlns=""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357733" y="740863"/>
            <a:ext cx="1664763" cy="1512215"/>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xmlns="" id="{3922A00C-DC75-49F2-8662-5FF3D010A821}"/>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169504" y="902002"/>
            <a:ext cx="6145301" cy="2017951"/>
          </a:xfrm>
          <a:prstGeom prst="rect">
            <a:avLst/>
          </a:prstGeom>
        </p:spPr>
      </p:pic>
      <p:pic>
        <p:nvPicPr>
          <p:cNvPr id="5" name="Picture 4">
            <a:extLst>
              <a:ext uri="{FF2B5EF4-FFF2-40B4-BE49-F238E27FC236}">
                <a16:creationId xmlns:a16="http://schemas.microsoft.com/office/drawing/2014/main" xmlns="" id="{986D6D41-BA83-4104-A805-0CC3B833720B}"/>
              </a:ext>
            </a:extLst>
          </p:cNvPr>
          <p:cNvPicPr>
            <a:picLocks noChangeAspect="1"/>
          </p:cNvPicPr>
          <p:nvPr/>
        </p:nvPicPr>
        <p:blipFill>
          <a:blip r:embed="rId9" cstate="print"/>
          <a:stretch>
            <a:fillRect/>
          </a:stretch>
        </p:blipFill>
        <p:spPr>
          <a:xfrm>
            <a:off x="0" y="192093"/>
            <a:ext cx="1735904" cy="548770"/>
          </a:xfrm>
          <a:prstGeom prst="rect">
            <a:avLst/>
          </a:prstGeom>
        </p:spPr>
      </p:pic>
      <p:pic>
        <p:nvPicPr>
          <p:cNvPr id="8" name="Picture 7">
            <a:extLst>
              <a:ext uri="{FF2B5EF4-FFF2-40B4-BE49-F238E27FC236}">
                <a16:creationId xmlns:a16="http://schemas.microsoft.com/office/drawing/2014/main" xmlns="" id="{748F9F63-7B1A-4025-A4D0-0EDFB103C152}"/>
              </a:ext>
            </a:extLst>
          </p:cNvPr>
          <p:cNvPicPr>
            <a:picLocks noChangeAspect="1"/>
          </p:cNvPicPr>
          <p:nvPr/>
        </p:nvPicPr>
        <p:blipFill>
          <a:blip r:embed="rId10" cstate="print"/>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xmlns="" val="2746664279"/>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DSTARS-P"/>
          <p:cNvPicPr>
            <a:picLocks noChangeAspect="1" noChangeArrowheads="1" noCrop="1"/>
          </p:cNvPicPr>
          <p:nvPr/>
        </p:nvPicPr>
        <p:blipFill>
          <a:blip r:embed="rId5" cstate="print">
            <a:lum contrast="-6000"/>
          </a:blip>
          <a:srcRect/>
          <a:stretch>
            <a:fillRect/>
          </a:stretch>
        </p:blipFill>
        <p:spPr bwMode="auto">
          <a:xfrm>
            <a:off x="406400" y="4114801"/>
            <a:ext cx="1930400" cy="1357313"/>
          </a:xfrm>
          <a:prstGeom prst="rect">
            <a:avLst/>
          </a:prstGeom>
          <a:noFill/>
          <a:ln w="9525">
            <a:noFill/>
            <a:miter lim="800000"/>
            <a:headEnd/>
            <a:tailEnd/>
          </a:ln>
        </p:spPr>
      </p:pic>
      <p:pic>
        <p:nvPicPr>
          <p:cNvPr id="10244" name="Picture 4" descr="F9849DCFA90C473196ECD16214E77005"/>
          <p:cNvPicPr>
            <a:picLocks noChangeAspect="1" noChangeArrowheads="1" noCrop="1"/>
          </p:cNvPicPr>
          <p:nvPr/>
        </p:nvPicPr>
        <p:blipFill>
          <a:blip r:embed="rId6" cstate="print"/>
          <a:srcRect/>
          <a:stretch>
            <a:fillRect/>
          </a:stretch>
        </p:blipFill>
        <p:spPr bwMode="auto">
          <a:xfrm>
            <a:off x="0" y="0"/>
            <a:ext cx="1422400" cy="1066800"/>
          </a:xfrm>
          <a:prstGeom prst="rect">
            <a:avLst/>
          </a:prstGeom>
          <a:noFill/>
          <a:ln w="9525">
            <a:noFill/>
            <a:miter lim="800000"/>
            <a:headEnd/>
            <a:tailEnd/>
          </a:ln>
        </p:spPr>
      </p:pic>
      <p:pic>
        <p:nvPicPr>
          <p:cNvPr id="10246" name="Picture 9" descr="PHAOHO~2"/>
          <p:cNvPicPr>
            <a:picLocks noChangeAspect="1" noChangeArrowheads="1" noCrop="1"/>
          </p:cNvPicPr>
          <p:nvPr/>
        </p:nvPicPr>
        <p:blipFill>
          <a:blip r:embed="rId7" cstate="print"/>
          <a:srcRect/>
          <a:stretch>
            <a:fillRect/>
          </a:stretch>
        </p:blipFill>
        <p:spPr bwMode="auto">
          <a:xfrm>
            <a:off x="0" y="4876800"/>
            <a:ext cx="2286000" cy="1714500"/>
          </a:xfrm>
          <a:prstGeom prst="rect">
            <a:avLst/>
          </a:prstGeom>
          <a:noFill/>
          <a:ln w="9525">
            <a:noFill/>
            <a:miter lim="800000"/>
            <a:headEnd/>
            <a:tailEnd/>
          </a:ln>
        </p:spPr>
      </p:pic>
      <p:sp>
        <p:nvSpPr>
          <p:cNvPr id="460811" name="Rectangle 11"/>
          <p:cNvSpPr>
            <a:spLocks noChangeArrowheads="1"/>
          </p:cNvSpPr>
          <p:nvPr/>
        </p:nvSpPr>
        <p:spPr bwMode="auto">
          <a:xfrm>
            <a:off x="914400" y="6172200"/>
            <a:ext cx="11176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1</a:t>
            </a:r>
          </a:p>
        </p:txBody>
      </p:sp>
      <p:sp>
        <p:nvSpPr>
          <p:cNvPr id="460812" name="Rectangle 12"/>
          <p:cNvSpPr>
            <a:spLocks noChangeArrowheads="1"/>
          </p:cNvSpPr>
          <p:nvPr/>
        </p:nvSpPr>
        <p:spPr bwMode="auto">
          <a:xfrm>
            <a:off x="20320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2</a:t>
            </a:r>
          </a:p>
        </p:txBody>
      </p:sp>
      <p:sp>
        <p:nvSpPr>
          <p:cNvPr id="460813" name="Rectangle 13"/>
          <p:cNvSpPr>
            <a:spLocks noChangeArrowheads="1"/>
          </p:cNvSpPr>
          <p:nvPr/>
        </p:nvSpPr>
        <p:spPr bwMode="auto">
          <a:xfrm>
            <a:off x="31496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3</a:t>
            </a:r>
          </a:p>
        </p:txBody>
      </p:sp>
      <p:sp>
        <p:nvSpPr>
          <p:cNvPr id="460814" name="Rectangle 14"/>
          <p:cNvSpPr>
            <a:spLocks noChangeArrowheads="1"/>
          </p:cNvSpPr>
          <p:nvPr/>
        </p:nvSpPr>
        <p:spPr bwMode="auto">
          <a:xfrm>
            <a:off x="42672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4</a:t>
            </a:r>
          </a:p>
        </p:txBody>
      </p:sp>
      <p:sp>
        <p:nvSpPr>
          <p:cNvPr id="460815" name="Rectangle 15"/>
          <p:cNvSpPr>
            <a:spLocks noChangeArrowheads="1"/>
          </p:cNvSpPr>
          <p:nvPr/>
        </p:nvSpPr>
        <p:spPr bwMode="auto">
          <a:xfrm>
            <a:off x="53848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5</a:t>
            </a:r>
          </a:p>
        </p:txBody>
      </p:sp>
      <p:sp>
        <p:nvSpPr>
          <p:cNvPr id="460816" name="Rectangle 16"/>
          <p:cNvSpPr>
            <a:spLocks noChangeArrowheads="1"/>
          </p:cNvSpPr>
          <p:nvPr/>
        </p:nvSpPr>
        <p:spPr bwMode="auto">
          <a:xfrm>
            <a:off x="65024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6</a:t>
            </a:r>
          </a:p>
        </p:txBody>
      </p:sp>
      <p:sp>
        <p:nvSpPr>
          <p:cNvPr id="460817" name="Rectangle 17"/>
          <p:cNvSpPr>
            <a:spLocks noChangeArrowheads="1"/>
          </p:cNvSpPr>
          <p:nvPr/>
        </p:nvSpPr>
        <p:spPr bwMode="auto">
          <a:xfrm>
            <a:off x="76200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7</a:t>
            </a:r>
          </a:p>
        </p:txBody>
      </p:sp>
      <p:sp>
        <p:nvSpPr>
          <p:cNvPr id="460818" name="Rectangle 18"/>
          <p:cNvSpPr>
            <a:spLocks noChangeArrowheads="1"/>
          </p:cNvSpPr>
          <p:nvPr/>
        </p:nvSpPr>
        <p:spPr bwMode="auto">
          <a:xfrm>
            <a:off x="87376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8</a:t>
            </a:r>
          </a:p>
        </p:txBody>
      </p:sp>
      <p:sp>
        <p:nvSpPr>
          <p:cNvPr id="460819" name="Rectangle 19"/>
          <p:cNvSpPr>
            <a:spLocks noChangeArrowheads="1"/>
          </p:cNvSpPr>
          <p:nvPr/>
        </p:nvSpPr>
        <p:spPr bwMode="auto">
          <a:xfrm>
            <a:off x="98552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9</a:t>
            </a:r>
          </a:p>
        </p:txBody>
      </p:sp>
      <p:sp>
        <p:nvSpPr>
          <p:cNvPr id="460820" name="Rectangle 20"/>
          <p:cNvSpPr>
            <a:spLocks noChangeArrowheads="1"/>
          </p:cNvSpPr>
          <p:nvPr/>
        </p:nvSpPr>
        <p:spPr bwMode="auto">
          <a:xfrm>
            <a:off x="109728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10</a:t>
            </a:r>
          </a:p>
        </p:txBody>
      </p:sp>
      <p:pic>
        <p:nvPicPr>
          <p:cNvPr id="10257" name="Picture 21" descr="F9849DCFA90C473196ECD16214E77005"/>
          <p:cNvPicPr>
            <a:picLocks noChangeAspect="1" noChangeArrowheads="1" noCrop="1"/>
          </p:cNvPicPr>
          <p:nvPr/>
        </p:nvPicPr>
        <p:blipFill>
          <a:blip r:embed="rId6" cstate="print"/>
          <a:srcRect/>
          <a:stretch>
            <a:fillRect/>
          </a:stretch>
        </p:blipFill>
        <p:spPr bwMode="auto">
          <a:xfrm>
            <a:off x="10769600" y="0"/>
            <a:ext cx="1422400" cy="1066800"/>
          </a:xfrm>
          <a:prstGeom prst="rect">
            <a:avLst/>
          </a:prstGeom>
          <a:noFill/>
          <a:ln w="9525">
            <a:noFill/>
            <a:miter lim="800000"/>
            <a:headEnd/>
            <a:tailEnd/>
          </a:ln>
        </p:spPr>
      </p:pic>
      <p:sp>
        <p:nvSpPr>
          <p:cNvPr id="22" name="Rectangle 21"/>
          <p:cNvSpPr/>
          <p:nvPr/>
        </p:nvSpPr>
        <p:spPr>
          <a:xfrm>
            <a:off x="80684" y="1004063"/>
            <a:ext cx="11990293" cy="4939814"/>
          </a:xfrm>
          <a:prstGeom prst="rect">
            <a:avLst/>
          </a:prstGeom>
          <a:solidFill>
            <a:schemeClr val="bg1"/>
          </a:solidFill>
        </p:spPr>
        <p:txBody>
          <a:bodyPr wrap="square">
            <a:spAutoFit/>
          </a:bodyPr>
          <a:lstStyle/>
          <a:p>
            <a:pPr>
              <a:lnSpc>
                <a:spcPct val="150000"/>
              </a:lnSpc>
            </a:pPr>
            <a:r>
              <a:rPr lang="en-US" sz="3000" b="1" u="sng" dirty="0" err="1" smtClean="0">
                <a:solidFill>
                  <a:srgbClr val="0000FF"/>
                </a:solidFill>
                <a:latin typeface="Times New Roman" pitchFamily="18" charset="0"/>
                <a:cs typeface="Times New Roman" pitchFamily="18" charset="0"/>
              </a:rPr>
              <a:t>Câu</a:t>
            </a:r>
            <a:r>
              <a:rPr lang="en-US" sz="3000" b="1" u="sng" dirty="0" smtClean="0">
                <a:solidFill>
                  <a:srgbClr val="0000FF"/>
                </a:solidFill>
                <a:latin typeface="Times New Roman" pitchFamily="18" charset="0"/>
                <a:cs typeface="Times New Roman" pitchFamily="18" charset="0"/>
              </a:rPr>
              <a:t> 2:</a:t>
            </a:r>
            <a:r>
              <a:rPr lang="en-US" sz="3000" b="1" dirty="0" smtClean="0">
                <a:solidFill>
                  <a:srgbClr val="0000FF"/>
                </a:solidFill>
                <a:latin typeface="Times New Roman" pitchFamily="18" charset="0"/>
                <a:cs typeface="Times New Roman" pitchFamily="18" charset="0"/>
              </a:rPr>
              <a:t> Cho </a:t>
            </a:r>
            <a:r>
              <a:rPr lang="en-US" sz="3000" b="1" dirty="0" err="1" smtClean="0">
                <a:solidFill>
                  <a:srgbClr val="0000FF"/>
                </a:solidFill>
                <a:latin typeface="Times New Roman" pitchFamily="18" charset="0"/>
                <a:cs typeface="Times New Roman" pitchFamily="18" charset="0"/>
              </a:rPr>
              <a:t>tình</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huống</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Chạm</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tay</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vào</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nồi</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canh</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nóng</a:t>
            </a:r>
            <a:r>
              <a:rPr lang="en-US" sz="3000" b="1" dirty="0" smtClean="0">
                <a:solidFill>
                  <a:srgbClr val="0000FF"/>
                </a:solidFill>
                <a:latin typeface="Times New Roman" pitchFamily="18" charset="0"/>
                <a:cs typeface="Times New Roman" pitchFamily="18" charset="0"/>
              </a:rPr>
              <a:t>, An </a:t>
            </a:r>
            <a:r>
              <a:rPr lang="en-US" sz="3000" b="1" dirty="0" err="1" smtClean="0">
                <a:solidFill>
                  <a:srgbClr val="0000FF"/>
                </a:solidFill>
                <a:latin typeface="Times New Roman" pitchFamily="18" charset="0"/>
                <a:cs typeface="Times New Roman" pitchFamily="18" charset="0"/>
              </a:rPr>
              <a:t>rụt</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tay</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lại</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Trong</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tình</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huống</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này</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thông</a:t>
            </a:r>
            <a:r>
              <a:rPr lang="en-US" sz="3000" b="1" dirty="0" smtClean="0">
                <a:solidFill>
                  <a:srgbClr val="0000FF"/>
                </a:solidFill>
                <a:latin typeface="Times New Roman" pitchFamily="18" charset="0"/>
                <a:cs typeface="Times New Roman" pitchFamily="18" charset="0"/>
              </a:rPr>
              <a:t> tin </a:t>
            </a:r>
            <a:r>
              <a:rPr lang="en-US" sz="3000" b="1" dirty="0" err="1" smtClean="0">
                <a:solidFill>
                  <a:srgbClr val="0000FF"/>
                </a:solidFill>
                <a:latin typeface="Times New Roman" pitchFamily="18" charset="0"/>
                <a:cs typeface="Times New Roman" pitchFamily="18" charset="0"/>
              </a:rPr>
              <a:t>nào</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được</a:t>
            </a:r>
            <a:r>
              <a:rPr lang="en-US" sz="3000" b="1" dirty="0" smtClean="0">
                <a:solidFill>
                  <a:srgbClr val="0000FF"/>
                </a:solidFill>
                <a:latin typeface="Times New Roman" pitchFamily="18" charset="0"/>
                <a:cs typeface="Times New Roman" pitchFamily="18" charset="0"/>
              </a:rPr>
              <a:t> An </a:t>
            </a:r>
            <a:r>
              <a:rPr lang="en-US" sz="3000" b="1" dirty="0" err="1" smtClean="0">
                <a:solidFill>
                  <a:srgbClr val="0000FF"/>
                </a:solidFill>
                <a:latin typeface="Times New Roman" pitchFamily="18" charset="0"/>
                <a:cs typeface="Times New Roman" pitchFamily="18" charset="0"/>
              </a:rPr>
              <a:t>tiếp</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nhận</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để</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xử</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lí</a:t>
            </a:r>
            <a:r>
              <a:rPr lang="en-US" sz="3000" b="1" dirty="0" smtClean="0">
                <a:solidFill>
                  <a:srgbClr val="0000FF"/>
                </a:solidFill>
                <a:latin typeface="Times New Roman" pitchFamily="18" charset="0"/>
                <a:cs typeface="Times New Roman" pitchFamily="18" charset="0"/>
              </a:rPr>
              <a:t>? </a:t>
            </a:r>
          </a:p>
          <a:p>
            <a:pPr lvl="4">
              <a:lnSpc>
                <a:spcPct val="150000"/>
              </a:lnSpc>
            </a:pPr>
            <a:r>
              <a:rPr lang="en-US" sz="3000" dirty="0" smtClean="0">
                <a:latin typeface="Times New Roman" pitchFamily="18" charset="0"/>
                <a:cs typeface="Times New Roman" pitchFamily="18" charset="0"/>
              </a:rPr>
              <a:t>A. </a:t>
            </a:r>
            <a:r>
              <a:rPr lang="en-US" sz="3000" dirty="0" err="1" smtClean="0">
                <a:latin typeface="Times New Roman" pitchFamily="18" charset="0"/>
                <a:cs typeface="Times New Roman" pitchFamily="18" charset="0"/>
              </a:rPr>
              <a:t>Nồi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canh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nóng</a:t>
            </a:r>
            <a:r>
              <a:rPr lang="en-US" sz="3000" dirty="0" smtClean="0">
                <a:latin typeface="Times New Roman" pitchFamily="18" charset="0"/>
                <a:cs typeface="Times New Roman" pitchFamily="18" charset="0"/>
              </a:rPr>
              <a:t>.     </a:t>
            </a:r>
          </a:p>
          <a:p>
            <a:pPr lvl="4">
              <a:lnSpc>
                <a:spcPct val="150000"/>
              </a:lnSpc>
            </a:pPr>
            <a:r>
              <a:rPr lang="en-US" sz="3000" dirty="0" smtClean="0">
                <a:latin typeface="Times New Roman" pitchFamily="18" charset="0"/>
                <a:cs typeface="Times New Roman" pitchFamily="18" charset="0"/>
              </a:rPr>
              <a:t>B. </a:t>
            </a:r>
            <a:r>
              <a:rPr lang="en-US" sz="3000" dirty="0" err="1" smtClean="0">
                <a:latin typeface="Times New Roman" pitchFamily="18" charset="0"/>
                <a:cs typeface="Times New Roman" pitchFamily="18" charset="0"/>
              </a:rPr>
              <a:t>Nồi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canh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nặng</a:t>
            </a:r>
            <a:r>
              <a:rPr lang="en-US" sz="3000" dirty="0" smtClean="0">
                <a:latin typeface="Times New Roman" pitchFamily="18" charset="0"/>
                <a:cs typeface="Times New Roman" pitchFamily="18" charset="0"/>
              </a:rPr>
              <a:t>.</a:t>
            </a:r>
          </a:p>
          <a:p>
            <a:pPr lvl="4">
              <a:lnSpc>
                <a:spcPct val="150000"/>
              </a:lnSpc>
            </a:pPr>
            <a:r>
              <a:rPr lang="en-US" sz="3000" dirty="0" smtClean="0">
                <a:latin typeface="Times New Roman" pitchFamily="18" charset="0"/>
                <a:cs typeface="Times New Roman" pitchFamily="18" charset="0"/>
              </a:rPr>
              <a:t>C. An </a:t>
            </a:r>
            <a:r>
              <a:rPr lang="en-US" sz="3000" dirty="0" err="1" smtClean="0">
                <a:latin typeface="Times New Roman" pitchFamily="18" charset="0"/>
                <a:cs typeface="Times New Roman" pitchFamily="18" charset="0"/>
              </a:rPr>
              <a:t>là</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người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nấu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canh</a:t>
            </a:r>
            <a:r>
              <a:rPr lang="en-US" sz="3000" dirty="0" smtClean="0">
                <a:latin typeface="Times New Roman" pitchFamily="18" charset="0"/>
                <a:cs typeface="Times New Roman" pitchFamily="18" charset="0"/>
              </a:rPr>
              <a:t>.</a:t>
            </a:r>
          </a:p>
          <a:p>
            <a:pPr lvl="4">
              <a:lnSpc>
                <a:spcPct val="150000"/>
              </a:lnSpc>
            </a:pPr>
            <a:r>
              <a:rPr lang="en-US" sz="3000" dirty="0" smtClean="0">
                <a:latin typeface="Times New Roman" pitchFamily="18" charset="0"/>
                <a:cs typeface="Times New Roman" pitchFamily="18" charset="0"/>
              </a:rPr>
              <a:t>D. </a:t>
            </a:r>
            <a:r>
              <a:rPr lang="en-US" sz="3000" dirty="0" err="1" smtClean="0">
                <a:latin typeface="Times New Roman" pitchFamily="18" charset="0"/>
                <a:cs typeface="Times New Roman" pitchFamily="18" charset="0"/>
              </a:rPr>
              <a:t>Bưng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nồi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canh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phải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cẩn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thận</a:t>
            </a:r>
            <a:r>
              <a:rPr lang="en-US" sz="3000" dirty="0" smtClean="0">
                <a:latin typeface="Times New Roman" pitchFamily="18" charset="0"/>
                <a:cs typeface="Times New Roman" pitchFamily="18" charset="0"/>
              </a:rPr>
              <a:t>.</a:t>
            </a:r>
          </a:p>
          <a:p>
            <a:pPr marL="4171950" lvl="8" indent="-514350">
              <a:lnSpc>
                <a:spcPct val="150000"/>
              </a:lnSpc>
            </a:pPr>
            <a:endParaRPr lang="vi-VN" sz="3000" dirty="0">
              <a:latin typeface="Times New Roman" pitchFamily="18" charset="0"/>
              <a:cs typeface="Times New Roman" pitchFamily="18" charset="0"/>
            </a:endParaRPr>
          </a:p>
        </p:txBody>
      </p:sp>
      <p:sp>
        <p:nvSpPr>
          <p:cNvPr id="11283" name="Oval 19"/>
          <p:cNvSpPr>
            <a:spLocks noChangeArrowheads="1"/>
          </p:cNvSpPr>
          <p:nvPr/>
        </p:nvSpPr>
        <p:spPr bwMode="auto">
          <a:xfrm>
            <a:off x="1788459" y="2461933"/>
            <a:ext cx="666376" cy="609600"/>
          </a:xfrm>
          <a:prstGeom prst="ellipse">
            <a:avLst/>
          </a:prstGeom>
          <a:noFill/>
          <a:ln w="38100">
            <a:solidFill>
              <a:schemeClr val="accent2"/>
            </a:solidFill>
            <a:round/>
            <a:headEnd/>
            <a:tailEnd/>
          </a:ln>
        </p:spPr>
        <p:txBody>
          <a:bodyPr wrap="none" anchor="ctr"/>
          <a:lstStyle/>
          <a:p>
            <a:endParaRPr 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1000"/>
                                        <p:tgtEl>
                                          <p:spTgt spid="460820"/>
                                        </p:tgtEl>
                                      </p:cBhvr>
                                    </p:animEffect>
                                    <p:set>
                                      <p:cBhvr>
                                        <p:cTn id="7" dur="1" fill="hold">
                                          <p:stCondLst>
                                            <p:cond delay="999"/>
                                          </p:stCondLst>
                                        </p:cTn>
                                        <p:tgtEl>
                                          <p:spTgt spid="46082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childTnLst>
                          </p:cTn>
                        </p:par>
                        <p:par>
                          <p:cTn id="8" fill="hold" nodeType="afterGroup">
                            <p:stCondLst>
                              <p:cond delay="1000"/>
                            </p:stCondLst>
                            <p:childTnLst>
                              <p:par>
                                <p:cTn id="9" presetID="9" presetClass="exit" presetSubtype="0" fill="hold" grpId="0" nodeType="afterEffect">
                                  <p:stCondLst>
                                    <p:cond delay="0"/>
                                  </p:stCondLst>
                                  <p:childTnLst>
                                    <p:animEffect transition="out" filter="dissolve">
                                      <p:cBhvr>
                                        <p:cTn id="10" dur="1000"/>
                                        <p:tgtEl>
                                          <p:spTgt spid="460819"/>
                                        </p:tgtEl>
                                      </p:cBhvr>
                                    </p:animEffect>
                                    <p:set>
                                      <p:cBhvr>
                                        <p:cTn id="11" dur="1" fill="hold">
                                          <p:stCondLst>
                                            <p:cond delay="999"/>
                                          </p:stCondLst>
                                        </p:cTn>
                                        <p:tgtEl>
                                          <p:spTgt spid="460819"/>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hammer.wav"/>
                                        </p:tgtEl>
                                      </p:cMediaNode>
                                    </p:audio>
                                  </p:subTnLst>
                                </p:cTn>
                              </p:par>
                            </p:childTnLst>
                          </p:cTn>
                        </p:par>
                        <p:par>
                          <p:cTn id="12" fill="hold" nodeType="afterGroup">
                            <p:stCondLst>
                              <p:cond delay="2000"/>
                            </p:stCondLst>
                            <p:childTnLst>
                              <p:par>
                                <p:cTn id="13" presetID="9" presetClass="exit" presetSubtype="0" fill="hold" grpId="0" nodeType="afterEffect">
                                  <p:stCondLst>
                                    <p:cond delay="0"/>
                                  </p:stCondLst>
                                  <p:childTnLst>
                                    <p:animEffect transition="out" filter="dissolve">
                                      <p:cBhvr>
                                        <p:cTn id="14" dur="1000"/>
                                        <p:tgtEl>
                                          <p:spTgt spid="460818"/>
                                        </p:tgtEl>
                                      </p:cBhvr>
                                    </p:animEffect>
                                    <p:set>
                                      <p:cBhvr>
                                        <p:cTn id="15" dur="1" fill="hold">
                                          <p:stCondLst>
                                            <p:cond delay="999"/>
                                          </p:stCondLst>
                                        </p:cTn>
                                        <p:tgtEl>
                                          <p:spTgt spid="460818"/>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hammer.wav"/>
                                        </p:tgtEl>
                                      </p:cMediaNode>
                                    </p:audio>
                                  </p:subTnLst>
                                </p:cTn>
                              </p:par>
                            </p:childTnLst>
                          </p:cTn>
                        </p:par>
                        <p:par>
                          <p:cTn id="16" fill="hold" nodeType="afterGroup">
                            <p:stCondLst>
                              <p:cond delay="3000"/>
                            </p:stCondLst>
                            <p:childTnLst>
                              <p:par>
                                <p:cTn id="17" presetID="9" presetClass="exit" presetSubtype="0" fill="hold" grpId="0" nodeType="afterEffect">
                                  <p:stCondLst>
                                    <p:cond delay="0"/>
                                  </p:stCondLst>
                                  <p:childTnLst>
                                    <p:animEffect transition="out" filter="dissolve">
                                      <p:cBhvr>
                                        <p:cTn id="18" dur="1000"/>
                                        <p:tgtEl>
                                          <p:spTgt spid="460817"/>
                                        </p:tgtEl>
                                      </p:cBhvr>
                                    </p:animEffect>
                                    <p:set>
                                      <p:cBhvr>
                                        <p:cTn id="19" dur="1" fill="hold">
                                          <p:stCondLst>
                                            <p:cond delay="999"/>
                                          </p:stCondLst>
                                        </p:cTn>
                                        <p:tgtEl>
                                          <p:spTgt spid="46081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childTnLst>
                          </p:cTn>
                        </p:par>
                        <p:par>
                          <p:cTn id="20" fill="hold" nodeType="afterGroup">
                            <p:stCondLst>
                              <p:cond delay="4000"/>
                            </p:stCondLst>
                            <p:childTnLst>
                              <p:par>
                                <p:cTn id="21" presetID="9" presetClass="exit" presetSubtype="0" fill="hold" grpId="0" nodeType="afterEffect">
                                  <p:stCondLst>
                                    <p:cond delay="0"/>
                                  </p:stCondLst>
                                  <p:childTnLst>
                                    <p:animEffect transition="out" filter="dissolve">
                                      <p:cBhvr>
                                        <p:cTn id="22" dur="1000"/>
                                        <p:tgtEl>
                                          <p:spTgt spid="460816"/>
                                        </p:tgtEl>
                                      </p:cBhvr>
                                    </p:animEffect>
                                    <p:set>
                                      <p:cBhvr>
                                        <p:cTn id="23" dur="1" fill="hold">
                                          <p:stCondLst>
                                            <p:cond delay="999"/>
                                          </p:stCondLst>
                                        </p:cTn>
                                        <p:tgtEl>
                                          <p:spTgt spid="460816"/>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hammer.wav"/>
                                        </p:tgtEl>
                                      </p:cMediaNode>
                                    </p:audio>
                                  </p:subTnLst>
                                </p:cTn>
                              </p:par>
                            </p:childTnLst>
                          </p:cTn>
                        </p:par>
                        <p:par>
                          <p:cTn id="24" fill="hold" nodeType="afterGroup">
                            <p:stCondLst>
                              <p:cond delay="5000"/>
                            </p:stCondLst>
                            <p:childTnLst>
                              <p:par>
                                <p:cTn id="25" presetID="9" presetClass="exit" presetSubtype="0" fill="hold" grpId="0" nodeType="afterEffect">
                                  <p:stCondLst>
                                    <p:cond delay="0"/>
                                  </p:stCondLst>
                                  <p:childTnLst>
                                    <p:animEffect transition="out" filter="dissolve">
                                      <p:cBhvr>
                                        <p:cTn id="26" dur="1000"/>
                                        <p:tgtEl>
                                          <p:spTgt spid="460815"/>
                                        </p:tgtEl>
                                      </p:cBhvr>
                                    </p:animEffect>
                                    <p:set>
                                      <p:cBhvr>
                                        <p:cTn id="27" dur="1" fill="hold">
                                          <p:stCondLst>
                                            <p:cond delay="999"/>
                                          </p:stCondLst>
                                        </p:cTn>
                                        <p:tgtEl>
                                          <p:spTgt spid="460815"/>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hammer.wav"/>
                                        </p:tgtEl>
                                      </p:cMediaNode>
                                    </p:audio>
                                  </p:subTnLst>
                                </p:cTn>
                              </p:par>
                            </p:childTnLst>
                          </p:cTn>
                        </p:par>
                        <p:par>
                          <p:cTn id="28" fill="hold" nodeType="afterGroup">
                            <p:stCondLst>
                              <p:cond delay="6000"/>
                            </p:stCondLst>
                            <p:childTnLst>
                              <p:par>
                                <p:cTn id="29" presetID="9" presetClass="exit" presetSubtype="0" fill="hold" grpId="0" nodeType="afterEffect">
                                  <p:stCondLst>
                                    <p:cond delay="0"/>
                                  </p:stCondLst>
                                  <p:childTnLst>
                                    <p:animEffect transition="out" filter="dissolve">
                                      <p:cBhvr>
                                        <p:cTn id="30" dur="1000"/>
                                        <p:tgtEl>
                                          <p:spTgt spid="460814"/>
                                        </p:tgtEl>
                                      </p:cBhvr>
                                    </p:animEffect>
                                    <p:set>
                                      <p:cBhvr>
                                        <p:cTn id="31" dur="1" fill="hold">
                                          <p:stCondLst>
                                            <p:cond delay="999"/>
                                          </p:stCondLst>
                                        </p:cTn>
                                        <p:tgtEl>
                                          <p:spTgt spid="4608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childTnLst>
                          </p:cTn>
                        </p:par>
                        <p:par>
                          <p:cTn id="32" fill="hold" nodeType="afterGroup">
                            <p:stCondLst>
                              <p:cond delay="7000"/>
                            </p:stCondLst>
                            <p:childTnLst>
                              <p:par>
                                <p:cTn id="33" presetID="9" presetClass="exit" presetSubtype="0" fill="hold" grpId="0" nodeType="afterEffect">
                                  <p:stCondLst>
                                    <p:cond delay="0"/>
                                  </p:stCondLst>
                                  <p:childTnLst>
                                    <p:animEffect transition="out" filter="dissolve">
                                      <p:cBhvr>
                                        <p:cTn id="34" dur="1000"/>
                                        <p:tgtEl>
                                          <p:spTgt spid="460813"/>
                                        </p:tgtEl>
                                      </p:cBhvr>
                                    </p:animEffect>
                                    <p:set>
                                      <p:cBhvr>
                                        <p:cTn id="35" dur="1" fill="hold">
                                          <p:stCondLst>
                                            <p:cond delay="999"/>
                                          </p:stCondLst>
                                        </p:cTn>
                                        <p:tgtEl>
                                          <p:spTgt spid="460813"/>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hammer.wav"/>
                                        </p:tgtEl>
                                      </p:cMediaNode>
                                    </p:audio>
                                  </p:subTnLst>
                                </p:cTn>
                              </p:par>
                            </p:childTnLst>
                          </p:cTn>
                        </p:par>
                        <p:par>
                          <p:cTn id="36" fill="hold" nodeType="afterGroup">
                            <p:stCondLst>
                              <p:cond delay="8000"/>
                            </p:stCondLst>
                            <p:childTnLst>
                              <p:par>
                                <p:cTn id="37" presetID="9" presetClass="exit" presetSubtype="0" fill="hold" grpId="0" nodeType="afterEffect">
                                  <p:stCondLst>
                                    <p:cond delay="0"/>
                                  </p:stCondLst>
                                  <p:childTnLst>
                                    <p:animEffect transition="out" filter="dissolve">
                                      <p:cBhvr>
                                        <p:cTn id="38" dur="1000"/>
                                        <p:tgtEl>
                                          <p:spTgt spid="460812"/>
                                        </p:tgtEl>
                                      </p:cBhvr>
                                    </p:animEffect>
                                    <p:set>
                                      <p:cBhvr>
                                        <p:cTn id="39" dur="1" fill="hold">
                                          <p:stCondLst>
                                            <p:cond delay="999"/>
                                          </p:stCondLst>
                                        </p:cTn>
                                        <p:tgtEl>
                                          <p:spTgt spid="460812"/>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hammer.wav"/>
                                        </p:tgtEl>
                                      </p:cMediaNode>
                                    </p:audio>
                                  </p:subTnLst>
                                </p:cTn>
                              </p:par>
                            </p:childTnLst>
                          </p:cTn>
                        </p:par>
                        <p:par>
                          <p:cTn id="40" fill="hold" nodeType="afterGroup">
                            <p:stCondLst>
                              <p:cond delay="9000"/>
                            </p:stCondLst>
                            <p:childTnLst>
                              <p:par>
                                <p:cTn id="41" presetID="9" presetClass="exit" presetSubtype="0" fill="hold" grpId="0" nodeType="afterEffect">
                                  <p:stCondLst>
                                    <p:cond delay="0"/>
                                  </p:stCondLst>
                                  <p:childTnLst>
                                    <p:animEffect transition="out" filter="dissolve">
                                      <p:cBhvr>
                                        <p:cTn id="42" dur="1000"/>
                                        <p:tgtEl>
                                          <p:spTgt spid="460811"/>
                                        </p:tgtEl>
                                      </p:cBhvr>
                                    </p:animEffect>
                                    <p:set>
                                      <p:cBhvr>
                                        <p:cTn id="43" dur="1" fill="hold">
                                          <p:stCondLst>
                                            <p:cond delay="999"/>
                                          </p:stCondLst>
                                        </p:cTn>
                                        <p:tgtEl>
                                          <p:spTgt spid="460811"/>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explode.wav"/>
                                        </p:tgtEl>
                                      </p:cMediaNode>
                                    </p:audio>
                                  </p:sub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1283"/>
                                        </p:tgtEl>
                                        <p:attrNameLst>
                                          <p:attrName>style.visibility</p:attrName>
                                        </p:attrNameLst>
                                      </p:cBhvr>
                                      <p:to>
                                        <p:strVal val="visible"/>
                                      </p:to>
                                    </p:set>
                                    <p:animEffect transition="in" filter="blinds(horizontal)">
                                      <p:cBhvr>
                                        <p:cTn id="48" dur="500"/>
                                        <p:tgtEl>
                                          <p:spTgt spid="11283"/>
                                        </p:tgtEl>
                                      </p:cBhvr>
                                    </p:animEffect>
                                  </p:childTnLst>
                                  <p:subTnLst>
                                    <p:audio>
                                      <p:cMediaNode>
                                        <p:cTn display="0" masterRel="sameClick">
                                          <p:stCondLst>
                                            <p:cond evt="begin" delay="0">
                                              <p:tn val="46"/>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1" grpId="0" animBg="1"/>
      <p:bldP spid="460812" grpId="0" animBg="1"/>
      <p:bldP spid="460813" grpId="0" animBg="1"/>
      <p:bldP spid="460814" grpId="0" animBg="1"/>
      <p:bldP spid="460815" grpId="0" animBg="1"/>
      <p:bldP spid="460816" grpId="0" animBg="1"/>
      <p:bldP spid="460817" grpId="0" animBg="1"/>
      <p:bldP spid="460818" grpId="0" animBg="1"/>
      <p:bldP spid="460819" grpId="0" animBg="1"/>
      <p:bldP spid="1128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DSTARS-P"/>
          <p:cNvPicPr>
            <a:picLocks noChangeAspect="1" noChangeArrowheads="1" noCrop="1"/>
          </p:cNvPicPr>
          <p:nvPr/>
        </p:nvPicPr>
        <p:blipFill>
          <a:blip r:embed="rId5" cstate="print">
            <a:lum contrast="-6000"/>
          </a:blip>
          <a:srcRect/>
          <a:stretch>
            <a:fillRect/>
          </a:stretch>
        </p:blipFill>
        <p:spPr bwMode="auto">
          <a:xfrm>
            <a:off x="406400" y="4114801"/>
            <a:ext cx="1930400" cy="1357313"/>
          </a:xfrm>
          <a:prstGeom prst="rect">
            <a:avLst/>
          </a:prstGeom>
          <a:noFill/>
          <a:ln w="9525">
            <a:noFill/>
            <a:miter lim="800000"/>
            <a:headEnd/>
            <a:tailEnd/>
          </a:ln>
        </p:spPr>
      </p:pic>
      <p:pic>
        <p:nvPicPr>
          <p:cNvPr id="10244" name="Picture 4" descr="F9849DCFA90C473196ECD16214E77005"/>
          <p:cNvPicPr>
            <a:picLocks noChangeAspect="1" noChangeArrowheads="1" noCrop="1"/>
          </p:cNvPicPr>
          <p:nvPr/>
        </p:nvPicPr>
        <p:blipFill>
          <a:blip r:embed="rId6" cstate="print"/>
          <a:srcRect/>
          <a:stretch>
            <a:fillRect/>
          </a:stretch>
        </p:blipFill>
        <p:spPr bwMode="auto">
          <a:xfrm>
            <a:off x="0" y="0"/>
            <a:ext cx="1422400" cy="1066800"/>
          </a:xfrm>
          <a:prstGeom prst="rect">
            <a:avLst/>
          </a:prstGeom>
          <a:noFill/>
          <a:ln w="9525">
            <a:noFill/>
            <a:miter lim="800000"/>
            <a:headEnd/>
            <a:tailEnd/>
          </a:ln>
        </p:spPr>
      </p:pic>
      <p:pic>
        <p:nvPicPr>
          <p:cNvPr id="10246" name="Picture 9" descr="PHAOHO~2"/>
          <p:cNvPicPr>
            <a:picLocks noChangeAspect="1" noChangeArrowheads="1" noCrop="1"/>
          </p:cNvPicPr>
          <p:nvPr/>
        </p:nvPicPr>
        <p:blipFill>
          <a:blip r:embed="rId7" cstate="print"/>
          <a:srcRect/>
          <a:stretch>
            <a:fillRect/>
          </a:stretch>
        </p:blipFill>
        <p:spPr bwMode="auto">
          <a:xfrm>
            <a:off x="0" y="4876800"/>
            <a:ext cx="2286000" cy="1714500"/>
          </a:xfrm>
          <a:prstGeom prst="rect">
            <a:avLst/>
          </a:prstGeom>
          <a:noFill/>
          <a:ln w="9525">
            <a:noFill/>
            <a:miter lim="800000"/>
            <a:headEnd/>
            <a:tailEnd/>
          </a:ln>
        </p:spPr>
      </p:pic>
      <p:sp>
        <p:nvSpPr>
          <p:cNvPr id="460811" name="Rectangle 11"/>
          <p:cNvSpPr>
            <a:spLocks noChangeArrowheads="1"/>
          </p:cNvSpPr>
          <p:nvPr/>
        </p:nvSpPr>
        <p:spPr bwMode="auto">
          <a:xfrm>
            <a:off x="914400" y="6172200"/>
            <a:ext cx="11176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1</a:t>
            </a:r>
          </a:p>
        </p:txBody>
      </p:sp>
      <p:sp>
        <p:nvSpPr>
          <p:cNvPr id="460812" name="Rectangle 12"/>
          <p:cNvSpPr>
            <a:spLocks noChangeArrowheads="1"/>
          </p:cNvSpPr>
          <p:nvPr/>
        </p:nvSpPr>
        <p:spPr bwMode="auto">
          <a:xfrm>
            <a:off x="20320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2</a:t>
            </a:r>
          </a:p>
        </p:txBody>
      </p:sp>
      <p:sp>
        <p:nvSpPr>
          <p:cNvPr id="460813" name="Rectangle 13"/>
          <p:cNvSpPr>
            <a:spLocks noChangeArrowheads="1"/>
          </p:cNvSpPr>
          <p:nvPr/>
        </p:nvSpPr>
        <p:spPr bwMode="auto">
          <a:xfrm>
            <a:off x="31496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3</a:t>
            </a:r>
          </a:p>
        </p:txBody>
      </p:sp>
      <p:sp>
        <p:nvSpPr>
          <p:cNvPr id="460814" name="Rectangle 14"/>
          <p:cNvSpPr>
            <a:spLocks noChangeArrowheads="1"/>
          </p:cNvSpPr>
          <p:nvPr/>
        </p:nvSpPr>
        <p:spPr bwMode="auto">
          <a:xfrm>
            <a:off x="42672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4</a:t>
            </a:r>
          </a:p>
        </p:txBody>
      </p:sp>
      <p:sp>
        <p:nvSpPr>
          <p:cNvPr id="460815" name="Rectangle 15"/>
          <p:cNvSpPr>
            <a:spLocks noChangeArrowheads="1"/>
          </p:cNvSpPr>
          <p:nvPr/>
        </p:nvSpPr>
        <p:spPr bwMode="auto">
          <a:xfrm>
            <a:off x="53848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5</a:t>
            </a:r>
          </a:p>
        </p:txBody>
      </p:sp>
      <p:sp>
        <p:nvSpPr>
          <p:cNvPr id="460816" name="Rectangle 16"/>
          <p:cNvSpPr>
            <a:spLocks noChangeArrowheads="1"/>
          </p:cNvSpPr>
          <p:nvPr/>
        </p:nvSpPr>
        <p:spPr bwMode="auto">
          <a:xfrm>
            <a:off x="65024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6</a:t>
            </a:r>
          </a:p>
        </p:txBody>
      </p:sp>
      <p:sp>
        <p:nvSpPr>
          <p:cNvPr id="460817" name="Rectangle 17"/>
          <p:cNvSpPr>
            <a:spLocks noChangeArrowheads="1"/>
          </p:cNvSpPr>
          <p:nvPr/>
        </p:nvSpPr>
        <p:spPr bwMode="auto">
          <a:xfrm>
            <a:off x="76200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7</a:t>
            </a:r>
          </a:p>
        </p:txBody>
      </p:sp>
      <p:sp>
        <p:nvSpPr>
          <p:cNvPr id="460818" name="Rectangle 18"/>
          <p:cNvSpPr>
            <a:spLocks noChangeArrowheads="1"/>
          </p:cNvSpPr>
          <p:nvPr/>
        </p:nvSpPr>
        <p:spPr bwMode="auto">
          <a:xfrm>
            <a:off x="87376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8</a:t>
            </a:r>
          </a:p>
        </p:txBody>
      </p:sp>
      <p:sp>
        <p:nvSpPr>
          <p:cNvPr id="460819" name="Rectangle 19"/>
          <p:cNvSpPr>
            <a:spLocks noChangeArrowheads="1"/>
          </p:cNvSpPr>
          <p:nvPr/>
        </p:nvSpPr>
        <p:spPr bwMode="auto">
          <a:xfrm>
            <a:off x="98552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9</a:t>
            </a:r>
          </a:p>
        </p:txBody>
      </p:sp>
      <p:sp>
        <p:nvSpPr>
          <p:cNvPr id="460820" name="Rectangle 20"/>
          <p:cNvSpPr>
            <a:spLocks noChangeArrowheads="1"/>
          </p:cNvSpPr>
          <p:nvPr/>
        </p:nvSpPr>
        <p:spPr bwMode="auto">
          <a:xfrm>
            <a:off x="109728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10</a:t>
            </a:r>
          </a:p>
        </p:txBody>
      </p:sp>
      <p:pic>
        <p:nvPicPr>
          <p:cNvPr id="10257" name="Picture 21" descr="F9849DCFA90C473196ECD16214E77005"/>
          <p:cNvPicPr>
            <a:picLocks noChangeAspect="1" noChangeArrowheads="1" noCrop="1"/>
          </p:cNvPicPr>
          <p:nvPr/>
        </p:nvPicPr>
        <p:blipFill>
          <a:blip r:embed="rId6" cstate="print"/>
          <a:srcRect/>
          <a:stretch>
            <a:fillRect/>
          </a:stretch>
        </p:blipFill>
        <p:spPr bwMode="auto">
          <a:xfrm>
            <a:off x="10769600" y="0"/>
            <a:ext cx="1422400" cy="1066800"/>
          </a:xfrm>
          <a:prstGeom prst="rect">
            <a:avLst/>
          </a:prstGeom>
          <a:noFill/>
          <a:ln w="9525">
            <a:noFill/>
            <a:miter lim="800000"/>
            <a:headEnd/>
            <a:tailEnd/>
          </a:ln>
        </p:spPr>
      </p:pic>
      <p:sp>
        <p:nvSpPr>
          <p:cNvPr id="22" name="Rectangle 21"/>
          <p:cNvSpPr/>
          <p:nvPr/>
        </p:nvSpPr>
        <p:spPr>
          <a:xfrm>
            <a:off x="80684" y="1004063"/>
            <a:ext cx="11990293" cy="4524315"/>
          </a:xfrm>
          <a:prstGeom prst="rect">
            <a:avLst/>
          </a:prstGeom>
          <a:solidFill>
            <a:schemeClr val="bg1"/>
          </a:solidFill>
        </p:spPr>
        <p:txBody>
          <a:bodyPr wrap="square">
            <a:spAutoFit/>
          </a:bodyPr>
          <a:lstStyle/>
          <a:p>
            <a:pPr>
              <a:lnSpc>
                <a:spcPct val="150000"/>
              </a:lnSpc>
            </a:pPr>
            <a:r>
              <a:rPr lang="en-US" sz="3200" u="sng" dirty="0" err="1" smtClean="0">
                <a:solidFill>
                  <a:srgbClr val="0000FF"/>
                </a:solidFill>
              </a:rPr>
              <a:t>Câu</a:t>
            </a:r>
            <a:r>
              <a:rPr lang="en-US" sz="3200" u="sng" dirty="0" smtClean="0">
                <a:solidFill>
                  <a:srgbClr val="0000FF"/>
                </a:solidFill>
              </a:rPr>
              <a:t> 3:</a:t>
            </a:r>
            <a:r>
              <a:rPr lang="en-US" sz="3200" dirty="0" smtClean="0">
                <a:solidFill>
                  <a:srgbClr val="0000FF"/>
                </a:solidFill>
              </a:rPr>
              <a:t> </a:t>
            </a:r>
            <a:r>
              <a:rPr lang="en-US" sz="3200" dirty="0" err="1" smtClean="0">
                <a:solidFill>
                  <a:srgbClr val="0000FF"/>
                </a:solidFill>
              </a:rPr>
              <a:t>Trong</a:t>
            </a:r>
            <a:r>
              <a:rPr lang="en-US" sz="3200" dirty="0" smtClean="0">
                <a:solidFill>
                  <a:srgbClr val="0000FF"/>
                </a:solidFill>
              </a:rPr>
              <a:t> </a:t>
            </a:r>
            <a:r>
              <a:rPr lang="en-US" sz="3200" dirty="0" err="1" smtClean="0">
                <a:solidFill>
                  <a:srgbClr val="0000FF"/>
                </a:solidFill>
              </a:rPr>
              <a:t>tình</a:t>
            </a:r>
            <a:r>
              <a:rPr lang="en-US" sz="3200" dirty="0" smtClean="0">
                <a:solidFill>
                  <a:srgbClr val="0000FF"/>
                </a:solidFill>
              </a:rPr>
              <a:t> </a:t>
            </a:r>
            <a:r>
              <a:rPr lang="en-US" sz="3200" dirty="0" err="1" smtClean="0">
                <a:solidFill>
                  <a:srgbClr val="0000FF"/>
                </a:solidFill>
              </a:rPr>
              <a:t>huống</a:t>
            </a:r>
            <a:r>
              <a:rPr lang="en-US" sz="3200" dirty="0" smtClean="0">
                <a:solidFill>
                  <a:srgbClr val="0000FF"/>
                </a:solidFill>
              </a:rPr>
              <a:t> </a:t>
            </a:r>
            <a:r>
              <a:rPr lang="en-US" sz="3200" b="1" dirty="0" smtClean="0">
                <a:solidFill>
                  <a:srgbClr val="0000FF"/>
                </a:solidFill>
                <a:latin typeface="Times New Roman" pitchFamily="18" charset="0"/>
                <a:cs typeface="Times New Roman" pitchFamily="18" charset="0"/>
              </a:rPr>
              <a:t>“</a:t>
            </a:r>
            <a:r>
              <a:rPr lang="en-US" sz="3200" b="1" dirty="0" err="1" smtClean="0">
                <a:solidFill>
                  <a:srgbClr val="0000FF"/>
                </a:solidFill>
                <a:latin typeface="Times New Roman" pitchFamily="18" charset="0"/>
                <a:cs typeface="Times New Roman" pitchFamily="18" charset="0"/>
              </a:rPr>
              <a:t>Chạm</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tay</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vào</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nồi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canh</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nóng</a:t>
            </a:r>
            <a:r>
              <a:rPr lang="en-US" sz="3200" b="1" dirty="0" smtClean="0">
                <a:solidFill>
                  <a:srgbClr val="0000FF"/>
                </a:solidFill>
                <a:latin typeface="Times New Roman" pitchFamily="18" charset="0"/>
                <a:cs typeface="Times New Roman" pitchFamily="18" charset="0"/>
              </a:rPr>
              <a:t>, An </a:t>
            </a:r>
            <a:r>
              <a:rPr lang="en-US" sz="3200" b="1" dirty="0" err="1" smtClean="0">
                <a:solidFill>
                  <a:srgbClr val="0000FF"/>
                </a:solidFill>
                <a:latin typeface="Times New Roman" pitchFamily="18" charset="0"/>
                <a:cs typeface="Times New Roman" pitchFamily="18" charset="0"/>
              </a:rPr>
              <a:t>rụt</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tay</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lại</a:t>
            </a:r>
            <a:r>
              <a:rPr lang="en-US" sz="3200" b="1" dirty="0" smtClean="0">
                <a:solidFill>
                  <a:srgbClr val="0000FF"/>
                </a:solidFill>
                <a:latin typeface="Times New Roman" pitchFamily="18" charset="0"/>
                <a:cs typeface="Times New Roman" pitchFamily="18" charset="0"/>
              </a:rPr>
              <a:t>”</a:t>
            </a:r>
            <a:r>
              <a:rPr lang="en-US" sz="3200" dirty="0" smtClean="0">
                <a:solidFill>
                  <a:srgbClr val="0000FF"/>
                </a:solidFill>
              </a:rPr>
              <a:t>, </a:t>
            </a:r>
            <a:r>
              <a:rPr lang="en-US" sz="3200" dirty="0" err="1" smtClean="0">
                <a:solidFill>
                  <a:srgbClr val="0000FF"/>
                </a:solidFill>
              </a:rPr>
              <a:t>hành</a:t>
            </a:r>
            <a:r>
              <a:rPr lang="en-US" sz="3200" dirty="0" smtClean="0">
                <a:solidFill>
                  <a:srgbClr val="0000FF"/>
                </a:solidFill>
              </a:rPr>
              <a:t> </a:t>
            </a:r>
            <a:r>
              <a:rPr lang="en-US" sz="3200" dirty="0" err="1" smtClean="0">
                <a:solidFill>
                  <a:srgbClr val="0000FF"/>
                </a:solidFill>
              </a:rPr>
              <a:t>động</a:t>
            </a:r>
            <a:r>
              <a:rPr lang="en-US" sz="3200" dirty="0" smtClean="0">
                <a:solidFill>
                  <a:srgbClr val="0000FF"/>
                </a:solidFill>
              </a:rPr>
              <a:t> </a:t>
            </a:r>
            <a:r>
              <a:rPr lang="en-US" sz="3200" dirty="0" err="1" smtClean="0">
                <a:solidFill>
                  <a:srgbClr val="0000FF"/>
                </a:solidFill>
              </a:rPr>
              <a:t>nào</a:t>
            </a:r>
            <a:r>
              <a:rPr lang="en-US" sz="3200" dirty="0" smtClean="0">
                <a:solidFill>
                  <a:srgbClr val="0000FF"/>
                </a:solidFill>
              </a:rPr>
              <a:t> </a:t>
            </a:r>
            <a:r>
              <a:rPr lang="en-US" sz="3200" dirty="0" err="1" smtClean="0">
                <a:solidFill>
                  <a:srgbClr val="0000FF"/>
                </a:solidFill>
              </a:rPr>
              <a:t>của</a:t>
            </a:r>
            <a:r>
              <a:rPr lang="en-US" sz="3200" dirty="0" smtClean="0">
                <a:solidFill>
                  <a:srgbClr val="0000FF"/>
                </a:solidFill>
              </a:rPr>
              <a:t> An </a:t>
            </a:r>
            <a:r>
              <a:rPr lang="en-US" sz="3200" dirty="0" err="1" smtClean="0">
                <a:solidFill>
                  <a:srgbClr val="0000FF"/>
                </a:solidFill>
              </a:rPr>
              <a:t>là</a:t>
            </a:r>
            <a:r>
              <a:rPr lang="en-US" sz="3200" dirty="0" smtClean="0">
                <a:solidFill>
                  <a:srgbClr val="0000FF"/>
                </a:solidFill>
              </a:rPr>
              <a:t> </a:t>
            </a:r>
            <a:r>
              <a:rPr lang="en-US" sz="3200" dirty="0" err="1" smtClean="0">
                <a:solidFill>
                  <a:srgbClr val="0000FF"/>
                </a:solidFill>
              </a:rPr>
              <a:t>kết</a:t>
            </a:r>
            <a:r>
              <a:rPr lang="en-US" sz="3200" dirty="0" smtClean="0">
                <a:solidFill>
                  <a:srgbClr val="0000FF"/>
                </a:solidFill>
              </a:rPr>
              <a:t> </a:t>
            </a:r>
            <a:r>
              <a:rPr lang="en-US" sz="3200" dirty="0" err="1" smtClean="0">
                <a:solidFill>
                  <a:srgbClr val="0000FF"/>
                </a:solidFill>
              </a:rPr>
              <a:t>quả</a:t>
            </a:r>
            <a:r>
              <a:rPr lang="en-US" sz="3200" dirty="0" smtClean="0">
                <a:solidFill>
                  <a:srgbClr val="0000FF"/>
                </a:solidFill>
              </a:rPr>
              <a:t> </a:t>
            </a:r>
            <a:r>
              <a:rPr lang="en-US" sz="3200" dirty="0" err="1" smtClean="0">
                <a:solidFill>
                  <a:srgbClr val="0000FF"/>
                </a:solidFill>
              </a:rPr>
              <a:t>của</a:t>
            </a:r>
            <a:r>
              <a:rPr lang="en-US" sz="3200" dirty="0" smtClean="0">
                <a:solidFill>
                  <a:srgbClr val="0000FF"/>
                </a:solidFill>
              </a:rPr>
              <a:t> </a:t>
            </a:r>
            <a:r>
              <a:rPr lang="en-US" sz="3200" dirty="0" err="1" smtClean="0">
                <a:solidFill>
                  <a:srgbClr val="0000FF"/>
                </a:solidFill>
              </a:rPr>
              <a:t>xử</a:t>
            </a:r>
            <a:r>
              <a:rPr lang="en-US" sz="3200" dirty="0" smtClean="0">
                <a:solidFill>
                  <a:srgbClr val="0000FF"/>
                </a:solidFill>
              </a:rPr>
              <a:t> </a:t>
            </a:r>
            <a:r>
              <a:rPr lang="en-US" sz="3200" dirty="0" err="1" smtClean="0">
                <a:solidFill>
                  <a:srgbClr val="0000FF"/>
                </a:solidFill>
              </a:rPr>
              <a:t>lí</a:t>
            </a:r>
            <a:r>
              <a:rPr lang="en-US" sz="3200" dirty="0" smtClean="0">
                <a:solidFill>
                  <a:srgbClr val="0000FF"/>
                </a:solidFill>
              </a:rPr>
              <a:t> </a:t>
            </a:r>
            <a:r>
              <a:rPr lang="en-US" sz="3200" dirty="0" err="1" smtClean="0">
                <a:solidFill>
                  <a:srgbClr val="0000FF"/>
                </a:solidFill>
              </a:rPr>
              <a:t>thông</a:t>
            </a:r>
            <a:r>
              <a:rPr lang="en-US" sz="3200" dirty="0" smtClean="0">
                <a:solidFill>
                  <a:srgbClr val="0000FF"/>
                </a:solidFill>
              </a:rPr>
              <a:t> tin? </a:t>
            </a:r>
          </a:p>
          <a:p>
            <a:pPr lvl="3">
              <a:lnSpc>
                <a:spcPct val="150000"/>
              </a:lnSpc>
            </a:pPr>
            <a:r>
              <a:rPr lang="en-US" sz="3200" dirty="0" smtClean="0"/>
              <a:t>A. An </a:t>
            </a:r>
            <a:r>
              <a:rPr lang="en-US" sz="3200" dirty="0" err="1" smtClean="0"/>
              <a:t>chạm</a:t>
            </a:r>
            <a:r>
              <a:rPr lang="en-US" sz="3200" dirty="0" smtClean="0"/>
              <a:t> </a:t>
            </a:r>
            <a:r>
              <a:rPr lang="en-US" sz="3200" dirty="0" err="1" smtClean="0"/>
              <a:t>tay</a:t>
            </a:r>
            <a:r>
              <a:rPr lang="en-US" sz="3200" dirty="0" smtClean="0"/>
              <a:t> </a:t>
            </a:r>
            <a:r>
              <a:rPr lang="en-US" sz="3200" dirty="0" err="1" smtClean="0"/>
              <a:t>vào</a:t>
            </a:r>
            <a:r>
              <a:rPr lang="en-US" sz="3200" dirty="0" smtClean="0"/>
              <a:t> </a:t>
            </a:r>
            <a:r>
              <a:rPr lang="en-US" sz="3200" dirty="0" err="1" smtClean="0"/>
              <a:t>nồi</a:t>
            </a:r>
            <a:r>
              <a:rPr lang="en-US" sz="3200" dirty="0" smtClean="0"/>
              <a:t> </a:t>
            </a:r>
            <a:r>
              <a:rPr lang="en-US" sz="3200" dirty="0" err="1" smtClean="0"/>
              <a:t>canh</a:t>
            </a:r>
            <a:r>
              <a:rPr lang="en-US" sz="3200" dirty="0" smtClean="0"/>
              <a:t>.</a:t>
            </a:r>
          </a:p>
          <a:p>
            <a:pPr lvl="3">
              <a:lnSpc>
                <a:spcPct val="150000"/>
              </a:lnSpc>
            </a:pPr>
            <a:r>
              <a:rPr lang="en-US" sz="3200" dirty="0" smtClean="0"/>
              <a:t>B. An </a:t>
            </a:r>
            <a:r>
              <a:rPr lang="en-US" sz="3200" dirty="0" err="1" smtClean="0"/>
              <a:t>thấy</a:t>
            </a:r>
            <a:r>
              <a:rPr lang="en-US" sz="3200" dirty="0" smtClean="0"/>
              <a:t> </a:t>
            </a:r>
            <a:r>
              <a:rPr lang="en-US" sz="3200" dirty="0" err="1" smtClean="0"/>
              <a:t>nồi</a:t>
            </a:r>
            <a:r>
              <a:rPr lang="en-US" sz="3200" dirty="0" smtClean="0"/>
              <a:t> </a:t>
            </a:r>
            <a:r>
              <a:rPr lang="en-US" sz="3200" dirty="0" err="1" smtClean="0"/>
              <a:t>canh</a:t>
            </a:r>
            <a:r>
              <a:rPr lang="en-US" sz="3200" dirty="0" smtClean="0"/>
              <a:t> </a:t>
            </a:r>
            <a:r>
              <a:rPr lang="en-US" sz="3200" dirty="0" err="1" smtClean="0"/>
              <a:t>rất</a:t>
            </a:r>
            <a:r>
              <a:rPr lang="en-US" sz="3200" dirty="0" smtClean="0"/>
              <a:t> </a:t>
            </a:r>
            <a:r>
              <a:rPr lang="en-US" sz="3200" dirty="0" err="1" smtClean="0"/>
              <a:t>nóng</a:t>
            </a:r>
            <a:r>
              <a:rPr lang="en-US" sz="3200" dirty="0" smtClean="0"/>
              <a:t>.</a:t>
            </a:r>
          </a:p>
          <a:p>
            <a:pPr lvl="3">
              <a:lnSpc>
                <a:spcPct val="150000"/>
              </a:lnSpc>
            </a:pPr>
            <a:r>
              <a:rPr lang="en-US" sz="3200" dirty="0" smtClean="0"/>
              <a:t>C. An </a:t>
            </a:r>
            <a:r>
              <a:rPr lang="en-US" sz="3200" dirty="0" err="1" smtClean="0"/>
              <a:t>rụt</a:t>
            </a:r>
            <a:r>
              <a:rPr lang="en-US" sz="3200" dirty="0" smtClean="0"/>
              <a:t> </a:t>
            </a:r>
            <a:r>
              <a:rPr lang="en-US" sz="3200" dirty="0" err="1" smtClean="0"/>
              <a:t>tay</a:t>
            </a:r>
            <a:r>
              <a:rPr lang="en-US" sz="3200" dirty="0" smtClean="0"/>
              <a:t> </a:t>
            </a:r>
            <a:r>
              <a:rPr lang="en-US" sz="3200" dirty="0" err="1" smtClean="0"/>
              <a:t>lại</a:t>
            </a:r>
            <a:r>
              <a:rPr lang="en-US" sz="3200" dirty="0" smtClean="0"/>
              <a:t>.</a:t>
            </a:r>
          </a:p>
          <a:p>
            <a:pPr lvl="3">
              <a:lnSpc>
                <a:spcPct val="150000"/>
              </a:lnSpc>
            </a:pPr>
            <a:r>
              <a:rPr lang="en-US" sz="3200" dirty="0" smtClean="0"/>
              <a:t>D. An </a:t>
            </a:r>
            <a:r>
              <a:rPr lang="en-US" sz="3200" dirty="0" err="1" smtClean="0"/>
              <a:t>tìm</a:t>
            </a:r>
            <a:r>
              <a:rPr lang="en-US" sz="3200" dirty="0" smtClean="0"/>
              <a:t> </a:t>
            </a:r>
            <a:r>
              <a:rPr lang="en-US" sz="3200" dirty="0" err="1" smtClean="0"/>
              <a:t>vải</a:t>
            </a:r>
            <a:r>
              <a:rPr lang="en-US" sz="3200" dirty="0" smtClean="0"/>
              <a:t> </a:t>
            </a:r>
            <a:r>
              <a:rPr lang="en-US" sz="3200" dirty="0" err="1" smtClean="0"/>
              <a:t>lót</a:t>
            </a:r>
            <a:r>
              <a:rPr lang="en-US" sz="3200" dirty="0" smtClean="0"/>
              <a:t> </a:t>
            </a:r>
            <a:r>
              <a:rPr lang="en-US" sz="3200" dirty="0" err="1" smtClean="0"/>
              <a:t>tay</a:t>
            </a:r>
            <a:r>
              <a:rPr lang="en-US" sz="3200" dirty="0" smtClean="0"/>
              <a:t> </a:t>
            </a:r>
            <a:r>
              <a:rPr lang="en-US" sz="3200" dirty="0" err="1" smtClean="0"/>
              <a:t>để</a:t>
            </a:r>
            <a:r>
              <a:rPr lang="en-US" sz="3200" dirty="0" smtClean="0"/>
              <a:t> </a:t>
            </a:r>
            <a:r>
              <a:rPr lang="en-US" sz="3200" dirty="0" err="1" smtClean="0"/>
              <a:t>bưng</a:t>
            </a:r>
            <a:r>
              <a:rPr lang="en-US" sz="3200" dirty="0" smtClean="0"/>
              <a:t> </a:t>
            </a:r>
            <a:r>
              <a:rPr lang="en-US" sz="3200" dirty="0" err="1" smtClean="0"/>
              <a:t>nồi</a:t>
            </a:r>
            <a:r>
              <a:rPr lang="en-US" sz="3200" dirty="0" smtClean="0"/>
              <a:t> </a:t>
            </a:r>
            <a:r>
              <a:rPr lang="en-US" sz="3200" dirty="0" err="1" smtClean="0"/>
              <a:t>canh</a:t>
            </a:r>
            <a:r>
              <a:rPr lang="en-US" sz="3200" dirty="0" smtClean="0"/>
              <a:t>.</a:t>
            </a:r>
            <a:endParaRPr lang="vi-VN" sz="3000" dirty="0">
              <a:latin typeface="Times New Roman" pitchFamily="18" charset="0"/>
              <a:cs typeface="Times New Roman" pitchFamily="18" charset="0"/>
            </a:endParaRPr>
          </a:p>
        </p:txBody>
      </p:sp>
      <p:sp>
        <p:nvSpPr>
          <p:cNvPr id="11283" name="Oval 19"/>
          <p:cNvSpPr>
            <a:spLocks noChangeArrowheads="1"/>
          </p:cNvSpPr>
          <p:nvPr/>
        </p:nvSpPr>
        <p:spPr bwMode="auto">
          <a:xfrm>
            <a:off x="1371599" y="4061012"/>
            <a:ext cx="599141" cy="597274"/>
          </a:xfrm>
          <a:prstGeom prst="ellipse">
            <a:avLst/>
          </a:prstGeom>
          <a:noFill/>
          <a:ln w="38100">
            <a:solidFill>
              <a:schemeClr val="accent2"/>
            </a:solidFill>
            <a:round/>
            <a:headEnd/>
            <a:tailEnd/>
          </a:ln>
        </p:spPr>
        <p:txBody>
          <a:bodyPr wrap="none" anchor="ctr"/>
          <a:lstStyle/>
          <a:p>
            <a:endParaRPr 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1000"/>
                                        <p:tgtEl>
                                          <p:spTgt spid="460820"/>
                                        </p:tgtEl>
                                      </p:cBhvr>
                                    </p:animEffect>
                                    <p:set>
                                      <p:cBhvr>
                                        <p:cTn id="7" dur="1" fill="hold">
                                          <p:stCondLst>
                                            <p:cond delay="999"/>
                                          </p:stCondLst>
                                        </p:cTn>
                                        <p:tgtEl>
                                          <p:spTgt spid="46082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childTnLst>
                          </p:cTn>
                        </p:par>
                        <p:par>
                          <p:cTn id="8" fill="hold" nodeType="afterGroup">
                            <p:stCondLst>
                              <p:cond delay="1000"/>
                            </p:stCondLst>
                            <p:childTnLst>
                              <p:par>
                                <p:cTn id="9" presetID="9" presetClass="exit" presetSubtype="0" fill="hold" grpId="0" nodeType="afterEffect">
                                  <p:stCondLst>
                                    <p:cond delay="0"/>
                                  </p:stCondLst>
                                  <p:childTnLst>
                                    <p:animEffect transition="out" filter="dissolve">
                                      <p:cBhvr>
                                        <p:cTn id="10" dur="1000"/>
                                        <p:tgtEl>
                                          <p:spTgt spid="460819"/>
                                        </p:tgtEl>
                                      </p:cBhvr>
                                    </p:animEffect>
                                    <p:set>
                                      <p:cBhvr>
                                        <p:cTn id="11" dur="1" fill="hold">
                                          <p:stCondLst>
                                            <p:cond delay="999"/>
                                          </p:stCondLst>
                                        </p:cTn>
                                        <p:tgtEl>
                                          <p:spTgt spid="460819"/>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hammer.wav"/>
                                        </p:tgtEl>
                                      </p:cMediaNode>
                                    </p:audio>
                                  </p:subTnLst>
                                </p:cTn>
                              </p:par>
                            </p:childTnLst>
                          </p:cTn>
                        </p:par>
                        <p:par>
                          <p:cTn id="12" fill="hold" nodeType="afterGroup">
                            <p:stCondLst>
                              <p:cond delay="2000"/>
                            </p:stCondLst>
                            <p:childTnLst>
                              <p:par>
                                <p:cTn id="13" presetID="9" presetClass="exit" presetSubtype="0" fill="hold" grpId="0" nodeType="afterEffect">
                                  <p:stCondLst>
                                    <p:cond delay="0"/>
                                  </p:stCondLst>
                                  <p:childTnLst>
                                    <p:animEffect transition="out" filter="dissolve">
                                      <p:cBhvr>
                                        <p:cTn id="14" dur="1000"/>
                                        <p:tgtEl>
                                          <p:spTgt spid="460818"/>
                                        </p:tgtEl>
                                      </p:cBhvr>
                                    </p:animEffect>
                                    <p:set>
                                      <p:cBhvr>
                                        <p:cTn id="15" dur="1" fill="hold">
                                          <p:stCondLst>
                                            <p:cond delay="999"/>
                                          </p:stCondLst>
                                        </p:cTn>
                                        <p:tgtEl>
                                          <p:spTgt spid="460818"/>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hammer.wav"/>
                                        </p:tgtEl>
                                      </p:cMediaNode>
                                    </p:audio>
                                  </p:subTnLst>
                                </p:cTn>
                              </p:par>
                            </p:childTnLst>
                          </p:cTn>
                        </p:par>
                        <p:par>
                          <p:cTn id="16" fill="hold" nodeType="afterGroup">
                            <p:stCondLst>
                              <p:cond delay="3000"/>
                            </p:stCondLst>
                            <p:childTnLst>
                              <p:par>
                                <p:cTn id="17" presetID="9" presetClass="exit" presetSubtype="0" fill="hold" grpId="0" nodeType="afterEffect">
                                  <p:stCondLst>
                                    <p:cond delay="0"/>
                                  </p:stCondLst>
                                  <p:childTnLst>
                                    <p:animEffect transition="out" filter="dissolve">
                                      <p:cBhvr>
                                        <p:cTn id="18" dur="1000"/>
                                        <p:tgtEl>
                                          <p:spTgt spid="460817"/>
                                        </p:tgtEl>
                                      </p:cBhvr>
                                    </p:animEffect>
                                    <p:set>
                                      <p:cBhvr>
                                        <p:cTn id="19" dur="1" fill="hold">
                                          <p:stCondLst>
                                            <p:cond delay="999"/>
                                          </p:stCondLst>
                                        </p:cTn>
                                        <p:tgtEl>
                                          <p:spTgt spid="46081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childTnLst>
                          </p:cTn>
                        </p:par>
                        <p:par>
                          <p:cTn id="20" fill="hold" nodeType="afterGroup">
                            <p:stCondLst>
                              <p:cond delay="4000"/>
                            </p:stCondLst>
                            <p:childTnLst>
                              <p:par>
                                <p:cTn id="21" presetID="9" presetClass="exit" presetSubtype="0" fill="hold" grpId="0" nodeType="afterEffect">
                                  <p:stCondLst>
                                    <p:cond delay="0"/>
                                  </p:stCondLst>
                                  <p:childTnLst>
                                    <p:animEffect transition="out" filter="dissolve">
                                      <p:cBhvr>
                                        <p:cTn id="22" dur="1000"/>
                                        <p:tgtEl>
                                          <p:spTgt spid="460816"/>
                                        </p:tgtEl>
                                      </p:cBhvr>
                                    </p:animEffect>
                                    <p:set>
                                      <p:cBhvr>
                                        <p:cTn id="23" dur="1" fill="hold">
                                          <p:stCondLst>
                                            <p:cond delay="999"/>
                                          </p:stCondLst>
                                        </p:cTn>
                                        <p:tgtEl>
                                          <p:spTgt spid="460816"/>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hammer.wav"/>
                                        </p:tgtEl>
                                      </p:cMediaNode>
                                    </p:audio>
                                  </p:subTnLst>
                                </p:cTn>
                              </p:par>
                            </p:childTnLst>
                          </p:cTn>
                        </p:par>
                        <p:par>
                          <p:cTn id="24" fill="hold" nodeType="afterGroup">
                            <p:stCondLst>
                              <p:cond delay="5000"/>
                            </p:stCondLst>
                            <p:childTnLst>
                              <p:par>
                                <p:cTn id="25" presetID="9" presetClass="exit" presetSubtype="0" fill="hold" grpId="0" nodeType="afterEffect">
                                  <p:stCondLst>
                                    <p:cond delay="0"/>
                                  </p:stCondLst>
                                  <p:childTnLst>
                                    <p:animEffect transition="out" filter="dissolve">
                                      <p:cBhvr>
                                        <p:cTn id="26" dur="1000"/>
                                        <p:tgtEl>
                                          <p:spTgt spid="460815"/>
                                        </p:tgtEl>
                                      </p:cBhvr>
                                    </p:animEffect>
                                    <p:set>
                                      <p:cBhvr>
                                        <p:cTn id="27" dur="1" fill="hold">
                                          <p:stCondLst>
                                            <p:cond delay="999"/>
                                          </p:stCondLst>
                                        </p:cTn>
                                        <p:tgtEl>
                                          <p:spTgt spid="460815"/>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hammer.wav"/>
                                        </p:tgtEl>
                                      </p:cMediaNode>
                                    </p:audio>
                                  </p:subTnLst>
                                </p:cTn>
                              </p:par>
                            </p:childTnLst>
                          </p:cTn>
                        </p:par>
                        <p:par>
                          <p:cTn id="28" fill="hold" nodeType="afterGroup">
                            <p:stCondLst>
                              <p:cond delay="6000"/>
                            </p:stCondLst>
                            <p:childTnLst>
                              <p:par>
                                <p:cTn id="29" presetID="9" presetClass="exit" presetSubtype="0" fill="hold" grpId="0" nodeType="afterEffect">
                                  <p:stCondLst>
                                    <p:cond delay="0"/>
                                  </p:stCondLst>
                                  <p:childTnLst>
                                    <p:animEffect transition="out" filter="dissolve">
                                      <p:cBhvr>
                                        <p:cTn id="30" dur="1000"/>
                                        <p:tgtEl>
                                          <p:spTgt spid="460814"/>
                                        </p:tgtEl>
                                      </p:cBhvr>
                                    </p:animEffect>
                                    <p:set>
                                      <p:cBhvr>
                                        <p:cTn id="31" dur="1" fill="hold">
                                          <p:stCondLst>
                                            <p:cond delay="999"/>
                                          </p:stCondLst>
                                        </p:cTn>
                                        <p:tgtEl>
                                          <p:spTgt spid="4608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childTnLst>
                          </p:cTn>
                        </p:par>
                        <p:par>
                          <p:cTn id="32" fill="hold" nodeType="afterGroup">
                            <p:stCondLst>
                              <p:cond delay="7000"/>
                            </p:stCondLst>
                            <p:childTnLst>
                              <p:par>
                                <p:cTn id="33" presetID="9" presetClass="exit" presetSubtype="0" fill="hold" grpId="0" nodeType="afterEffect">
                                  <p:stCondLst>
                                    <p:cond delay="0"/>
                                  </p:stCondLst>
                                  <p:childTnLst>
                                    <p:animEffect transition="out" filter="dissolve">
                                      <p:cBhvr>
                                        <p:cTn id="34" dur="1000"/>
                                        <p:tgtEl>
                                          <p:spTgt spid="460813"/>
                                        </p:tgtEl>
                                      </p:cBhvr>
                                    </p:animEffect>
                                    <p:set>
                                      <p:cBhvr>
                                        <p:cTn id="35" dur="1" fill="hold">
                                          <p:stCondLst>
                                            <p:cond delay="999"/>
                                          </p:stCondLst>
                                        </p:cTn>
                                        <p:tgtEl>
                                          <p:spTgt spid="460813"/>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hammer.wav"/>
                                        </p:tgtEl>
                                      </p:cMediaNode>
                                    </p:audio>
                                  </p:subTnLst>
                                </p:cTn>
                              </p:par>
                            </p:childTnLst>
                          </p:cTn>
                        </p:par>
                        <p:par>
                          <p:cTn id="36" fill="hold" nodeType="afterGroup">
                            <p:stCondLst>
                              <p:cond delay="8000"/>
                            </p:stCondLst>
                            <p:childTnLst>
                              <p:par>
                                <p:cTn id="37" presetID="9" presetClass="exit" presetSubtype="0" fill="hold" grpId="0" nodeType="afterEffect">
                                  <p:stCondLst>
                                    <p:cond delay="0"/>
                                  </p:stCondLst>
                                  <p:childTnLst>
                                    <p:animEffect transition="out" filter="dissolve">
                                      <p:cBhvr>
                                        <p:cTn id="38" dur="1000"/>
                                        <p:tgtEl>
                                          <p:spTgt spid="460812"/>
                                        </p:tgtEl>
                                      </p:cBhvr>
                                    </p:animEffect>
                                    <p:set>
                                      <p:cBhvr>
                                        <p:cTn id="39" dur="1" fill="hold">
                                          <p:stCondLst>
                                            <p:cond delay="999"/>
                                          </p:stCondLst>
                                        </p:cTn>
                                        <p:tgtEl>
                                          <p:spTgt spid="460812"/>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hammer.wav"/>
                                        </p:tgtEl>
                                      </p:cMediaNode>
                                    </p:audio>
                                  </p:subTnLst>
                                </p:cTn>
                              </p:par>
                            </p:childTnLst>
                          </p:cTn>
                        </p:par>
                        <p:par>
                          <p:cTn id="40" fill="hold" nodeType="afterGroup">
                            <p:stCondLst>
                              <p:cond delay="9000"/>
                            </p:stCondLst>
                            <p:childTnLst>
                              <p:par>
                                <p:cTn id="41" presetID="9" presetClass="exit" presetSubtype="0" fill="hold" grpId="0" nodeType="afterEffect">
                                  <p:stCondLst>
                                    <p:cond delay="0"/>
                                  </p:stCondLst>
                                  <p:childTnLst>
                                    <p:animEffect transition="out" filter="dissolve">
                                      <p:cBhvr>
                                        <p:cTn id="42" dur="1000"/>
                                        <p:tgtEl>
                                          <p:spTgt spid="460811"/>
                                        </p:tgtEl>
                                      </p:cBhvr>
                                    </p:animEffect>
                                    <p:set>
                                      <p:cBhvr>
                                        <p:cTn id="43" dur="1" fill="hold">
                                          <p:stCondLst>
                                            <p:cond delay="999"/>
                                          </p:stCondLst>
                                        </p:cTn>
                                        <p:tgtEl>
                                          <p:spTgt spid="460811"/>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explode.wav"/>
                                        </p:tgtEl>
                                      </p:cMediaNode>
                                    </p:audio>
                                  </p:sub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1283"/>
                                        </p:tgtEl>
                                        <p:attrNameLst>
                                          <p:attrName>style.visibility</p:attrName>
                                        </p:attrNameLst>
                                      </p:cBhvr>
                                      <p:to>
                                        <p:strVal val="visible"/>
                                      </p:to>
                                    </p:set>
                                    <p:animEffect transition="in" filter="blinds(horizontal)">
                                      <p:cBhvr>
                                        <p:cTn id="48" dur="500"/>
                                        <p:tgtEl>
                                          <p:spTgt spid="11283"/>
                                        </p:tgtEl>
                                      </p:cBhvr>
                                    </p:animEffect>
                                  </p:childTnLst>
                                  <p:subTnLst>
                                    <p:audio>
                                      <p:cMediaNode>
                                        <p:cTn display="0" masterRel="sameClick">
                                          <p:stCondLst>
                                            <p:cond evt="begin" delay="0">
                                              <p:tn val="46"/>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1" grpId="0" animBg="1"/>
      <p:bldP spid="460812" grpId="0" animBg="1"/>
      <p:bldP spid="460813" grpId="0" animBg="1"/>
      <p:bldP spid="460814" grpId="0" animBg="1"/>
      <p:bldP spid="460815" grpId="0" animBg="1"/>
      <p:bldP spid="460816" grpId="0" animBg="1"/>
      <p:bldP spid="460817" grpId="0" animBg="1"/>
      <p:bldP spid="460818" grpId="0" animBg="1"/>
      <p:bldP spid="460819" grpId="0" animBg="1"/>
      <p:bldP spid="112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DSTARS-P"/>
          <p:cNvPicPr>
            <a:picLocks noChangeAspect="1" noChangeArrowheads="1" noCrop="1"/>
          </p:cNvPicPr>
          <p:nvPr/>
        </p:nvPicPr>
        <p:blipFill>
          <a:blip r:embed="rId5" cstate="print">
            <a:lum contrast="-6000"/>
          </a:blip>
          <a:srcRect/>
          <a:stretch>
            <a:fillRect/>
          </a:stretch>
        </p:blipFill>
        <p:spPr bwMode="auto">
          <a:xfrm>
            <a:off x="406400" y="4114801"/>
            <a:ext cx="1930400" cy="1357313"/>
          </a:xfrm>
          <a:prstGeom prst="rect">
            <a:avLst/>
          </a:prstGeom>
          <a:noFill/>
          <a:ln w="9525">
            <a:noFill/>
            <a:miter lim="800000"/>
            <a:headEnd/>
            <a:tailEnd/>
          </a:ln>
        </p:spPr>
      </p:pic>
      <p:pic>
        <p:nvPicPr>
          <p:cNvPr id="10244" name="Picture 4" descr="F9849DCFA90C473196ECD16214E77005"/>
          <p:cNvPicPr>
            <a:picLocks noChangeAspect="1" noChangeArrowheads="1" noCrop="1"/>
          </p:cNvPicPr>
          <p:nvPr/>
        </p:nvPicPr>
        <p:blipFill>
          <a:blip r:embed="rId6" cstate="print"/>
          <a:srcRect/>
          <a:stretch>
            <a:fillRect/>
          </a:stretch>
        </p:blipFill>
        <p:spPr bwMode="auto">
          <a:xfrm>
            <a:off x="0" y="0"/>
            <a:ext cx="1422400" cy="1066800"/>
          </a:xfrm>
          <a:prstGeom prst="rect">
            <a:avLst/>
          </a:prstGeom>
          <a:noFill/>
          <a:ln w="9525">
            <a:noFill/>
            <a:miter lim="800000"/>
            <a:headEnd/>
            <a:tailEnd/>
          </a:ln>
        </p:spPr>
      </p:pic>
      <p:pic>
        <p:nvPicPr>
          <p:cNvPr id="10246" name="Picture 9" descr="PHAOHO~2"/>
          <p:cNvPicPr>
            <a:picLocks noChangeAspect="1" noChangeArrowheads="1" noCrop="1"/>
          </p:cNvPicPr>
          <p:nvPr/>
        </p:nvPicPr>
        <p:blipFill>
          <a:blip r:embed="rId7" cstate="print"/>
          <a:srcRect/>
          <a:stretch>
            <a:fillRect/>
          </a:stretch>
        </p:blipFill>
        <p:spPr bwMode="auto">
          <a:xfrm>
            <a:off x="0" y="4876800"/>
            <a:ext cx="2286000" cy="1714500"/>
          </a:xfrm>
          <a:prstGeom prst="rect">
            <a:avLst/>
          </a:prstGeom>
          <a:noFill/>
          <a:ln w="9525">
            <a:noFill/>
            <a:miter lim="800000"/>
            <a:headEnd/>
            <a:tailEnd/>
          </a:ln>
        </p:spPr>
      </p:pic>
      <p:sp>
        <p:nvSpPr>
          <p:cNvPr id="460811" name="Rectangle 11"/>
          <p:cNvSpPr>
            <a:spLocks noChangeArrowheads="1"/>
          </p:cNvSpPr>
          <p:nvPr/>
        </p:nvSpPr>
        <p:spPr bwMode="auto">
          <a:xfrm>
            <a:off x="914400" y="6172200"/>
            <a:ext cx="11176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1</a:t>
            </a:r>
          </a:p>
        </p:txBody>
      </p:sp>
      <p:sp>
        <p:nvSpPr>
          <p:cNvPr id="460812" name="Rectangle 12"/>
          <p:cNvSpPr>
            <a:spLocks noChangeArrowheads="1"/>
          </p:cNvSpPr>
          <p:nvPr/>
        </p:nvSpPr>
        <p:spPr bwMode="auto">
          <a:xfrm>
            <a:off x="20320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2</a:t>
            </a:r>
          </a:p>
        </p:txBody>
      </p:sp>
      <p:sp>
        <p:nvSpPr>
          <p:cNvPr id="460813" name="Rectangle 13"/>
          <p:cNvSpPr>
            <a:spLocks noChangeArrowheads="1"/>
          </p:cNvSpPr>
          <p:nvPr/>
        </p:nvSpPr>
        <p:spPr bwMode="auto">
          <a:xfrm>
            <a:off x="31496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3</a:t>
            </a:r>
          </a:p>
        </p:txBody>
      </p:sp>
      <p:sp>
        <p:nvSpPr>
          <p:cNvPr id="460814" name="Rectangle 14"/>
          <p:cNvSpPr>
            <a:spLocks noChangeArrowheads="1"/>
          </p:cNvSpPr>
          <p:nvPr/>
        </p:nvSpPr>
        <p:spPr bwMode="auto">
          <a:xfrm>
            <a:off x="42672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4</a:t>
            </a:r>
          </a:p>
        </p:txBody>
      </p:sp>
      <p:sp>
        <p:nvSpPr>
          <p:cNvPr id="460815" name="Rectangle 15"/>
          <p:cNvSpPr>
            <a:spLocks noChangeArrowheads="1"/>
          </p:cNvSpPr>
          <p:nvPr/>
        </p:nvSpPr>
        <p:spPr bwMode="auto">
          <a:xfrm>
            <a:off x="53848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5</a:t>
            </a:r>
          </a:p>
        </p:txBody>
      </p:sp>
      <p:sp>
        <p:nvSpPr>
          <p:cNvPr id="460816" name="Rectangle 16"/>
          <p:cNvSpPr>
            <a:spLocks noChangeArrowheads="1"/>
          </p:cNvSpPr>
          <p:nvPr/>
        </p:nvSpPr>
        <p:spPr bwMode="auto">
          <a:xfrm>
            <a:off x="65024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6</a:t>
            </a:r>
          </a:p>
        </p:txBody>
      </p:sp>
      <p:sp>
        <p:nvSpPr>
          <p:cNvPr id="460817" name="Rectangle 17"/>
          <p:cNvSpPr>
            <a:spLocks noChangeArrowheads="1"/>
          </p:cNvSpPr>
          <p:nvPr/>
        </p:nvSpPr>
        <p:spPr bwMode="auto">
          <a:xfrm>
            <a:off x="76200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7</a:t>
            </a:r>
          </a:p>
        </p:txBody>
      </p:sp>
      <p:sp>
        <p:nvSpPr>
          <p:cNvPr id="460818" name="Rectangle 18"/>
          <p:cNvSpPr>
            <a:spLocks noChangeArrowheads="1"/>
          </p:cNvSpPr>
          <p:nvPr/>
        </p:nvSpPr>
        <p:spPr bwMode="auto">
          <a:xfrm>
            <a:off x="87376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8</a:t>
            </a:r>
          </a:p>
        </p:txBody>
      </p:sp>
      <p:sp>
        <p:nvSpPr>
          <p:cNvPr id="460819" name="Rectangle 19"/>
          <p:cNvSpPr>
            <a:spLocks noChangeArrowheads="1"/>
          </p:cNvSpPr>
          <p:nvPr/>
        </p:nvSpPr>
        <p:spPr bwMode="auto">
          <a:xfrm>
            <a:off x="98552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9</a:t>
            </a:r>
          </a:p>
        </p:txBody>
      </p:sp>
      <p:sp>
        <p:nvSpPr>
          <p:cNvPr id="460820" name="Rectangle 20"/>
          <p:cNvSpPr>
            <a:spLocks noChangeArrowheads="1"/>
          </p:cNvSpPr>
          <p:nvPr/>
        </p:nvSpPr>
        <p:spPr bwMode="auto">
          <a:xfrm>
            <a:off x="109728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10</a:t>
            </a:r>
          </a:p>
        </p:txBody>
      </p:sp>
      <p:pic>
        <p:nvPicPr>
          <p:cNvPr id="10257" name="Picture 21" descr="F9849DCFA90C473196ECD16214E77005"/>
          <p:cNvPicPr>
            <a:picLocks noChangeAspect="1" noChangeArrowheads="1" noCrop="1"/>
          </p:cNvPicPr>
          <p:nvPr/>
        </p:nvPicPr>
        <p:blipFill>
          <a:blip r:embed="rId6" cstate="print"/>
          <a:srcRect/>
          <a:stretch>
            <a:fillRect/>
          </a:stretch>
        </p:blipFill>
        <p:spPr bwMode="auto">
          <a:xfrm>
            <a:off x="10769600" y="0"/>
            <a:ext cx="1422400" cy="1066800"/>
          </a:xfrm>
          <a:prstGeom prst="rect">
            <a:avLst/>
          </a:prstGeom>
          <a:noFill/>
          <a:ln w="9525">
            <a:noFill/>
            <a:miter lim="800000"/>
            <a:headEnd/>
            <a:tailEnd/>
          </a:ln>
        </p:spPr>
      </p:pic>
      <p:sp>
        <p:nvSpPr>
          <p:cNvPr id="22" name="Rectangle 21"/>
          <p:cNvSpPr/>
          <p:nvPr/>
        </p:nvSpPr>
        <p:spPr>
          <a:xfrm>
            <a:off x="80684" y="1004063"/>
            <a:ext cx="11990293" cy="4524315"/>
          </a:xfrm>
          <a:prstGeom prst="rect">
            <a:avLst/>
          </a:prstGeom>
          <a:solidFill>
            <a:schemeClr val="bg1"/>
          </a:solidFill>
        </p:spPr>
        <p:txBody>
          <a:bodyPr wrap="square">
            <a:spAutoFit/>
          </a:bodyPr>
          <a:lstStyle/>
          <a:p>
            <a:pPr>
              <a:lnSpc>
                <a:spcPct val="150000"/>
              </a:lnSpc>
            </a:pPr>
            <a:r>
              <a:rPr lang="en-US" sz="3200" b="1" u="sng" dirty="0" err="1" smtClean="0">
                <a:solidFill>
                  <a:srgbClr val="0000FF"/>
                </a:solidFill>
                <a:latin typeface="Times New Roman" pitchFamily="18" charset="0"/>
                <a:cs typeface="Times New Roman" pitchFamily="18" charset="0"/>
              </a:rPr>
              <a:t>Câu</a:t>
            </a:r>
            <a:r>
              <a:rPr lang="en-US" sz="3200" b="1" u="sng" dirty="0" smtClean="0">
                <a:solidFill>
                  <a:srgbClr val="0000FF"/>
                </a:solidFill>
                <a:latin typeface="Times New Roman" pitchFamily="18" charset="0"/>
                <a:cs typeface="Times New Roman" pitchFamily="18" charset="0"/>
              </a:rPr>
              <a:t> 4:</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Đồ</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dùng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nào</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sau</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đây</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không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tiếp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nhận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thông</a:t>
            </a:r>
            <a:r>
              <a:rPr lang="en-US" sz="3200" b="1" dirty="0" smtClean="0">
                <a:solidFill>
                  <a:srgbClr val="0000FF"/>
                </a:solidFill>
                <a:latin typeface="Times New Roman" pitchFamily="18" charset="0"/>
                <a:cs typeface="Times New Roman" pitchFamily="18" charset="0"/>
              </a:rPr>
              <a:t> tin </a:t>
            </a:r>
            <a:r>
              <a:rPr lang="en-US" sz="3200" b="1" dirty="0" err="1" smtClean="0">
                <a:solidFill>
                  <a:srgbClr val="0000FF"/>
                </a:solidFill>
                <a:latin typeface="Times New Roman" pitchFamily="18" charset="0"/>
                <a:cs typeface="Times New Roman" pitchFamily="18" charset="0"/>
              </a:rPr>
              <a:t>để</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quyết</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định</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hành</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động</a:t>
            </a:r>
            <a:r>
              <a:rPr lang="en-US" sz="3200" b="1" dirty="0" smtClean="0">
                <a:solidFill>
                  <a:srgbClr val="0000FF"/>
                </a:solidFill>
                <a:latin typeface="Times New Roman" pitchFamily="18" charset="0"/>
                <a:cs typeface="Times New Roman" pitchFamily="18" charset="0"/>
              </a:rPr>
              <a:t>? </a:t>
            </a:r>
          </a:p>
          <a:p>
            <a:pPr marL="2800350" lvl="5" indent="-514350">
              <a:lnSpc>
                <a:spcPct val="150000"/>
              </a:lnSpc>
              <a:buAutoNum type="alphaUcPeriod"/>
            </a:pPr>
            <a:r>
              <a:rPr lang="en-US" sz="3200" dirty="0" err="1" smtClean="0">
                <a:latin typeface="Times New Roman" pitchFamily="18" charset="0"/>
                <a:cs typeface="Times New Roman" pitchFamily="18" charset="0"/>
              </a:rPr>
              <a:t>Máy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điều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nhiệt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a:t>
            </a:r>
            <a:r>
              <a:rPr lang="en-US" sz="3200" dirty="0" smtClean="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marL="2800350" lvl="5" indent="-514350">
              <a:lnSpc>
                <a:spcPct val="150000"/>
              </a:lnSpc>
              <a:buAutoNum type="alphaUcPeriod"/>
            </a:pPr>
            <a:r>
              <a:rPr lang="en-US" sz="3200" dirty="0" err="1" smtClean="0">
                <a:latin typeface="Times New Roman" pitchFamily="18" charset="0"/>
                <a:cs typeface="Times New Roman" pitchFamily="18" charset="0"/>
              </a:rPr>
              <a:t>Tủ</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lạnh</a:t>
            </a:r>
            <a:r>
              <a:rPr lang="en-US" sz="3200" dirty="0" smtClean="0">
                <a:latin typeface="Times New Roman" pitchFamily="18" charset="0"/>
                <a:cs typeface="Times New Roman" pitchFamily="18" charset="0"/>
              </a:rPr>
              <a:t>.</a:t>
            </a:r>
          </a:p>
          <a:p>
            <a:pPr lvl="5">
              <a:lnSpc>
                <a:spcPct val="150000"/>
              </a:lnSpc>
            </a:pPr>
            <a:r>
              <a:rPr lang="en-US" sz="3200" dirty="0" smtClean="0">
                <a:latin typeface="Times New Roman" pitchFamily="18" charset="0"/>
                <a:cs typeface="Times New Roman" pitchFamily="18" charset="0"/>
              </a:rPr>
              <a:t>C. Ti vi.                                  </a:t>
            </a:r>
            <a:endParaRPr lang="en-US" sz="3200" dirty="0" smtClean="0">
              <a:latin typeface="Times New Roman" pitchFamily="18" charset="0"/>
              <a:cs typeface="Times New Roman" pitchFamily="18" charset="0"/>
            </a:endParaRPr>
          </a:p>
          <a:p>
            <a:pPr lvl="5">
              <a:lnSpc>
                <a:spcPct val="150000"/>
              </a:lnSpc>
            </a:pPr>
            <a:r>
              <a:rPr lang="en-US" sz="3200" dirty="0" smtClean="0">
                <a:latin typeface="Times New Roman" pitchFamily="18" charset="0"/>
                <a:cs typeface="Times New Roman" pitchFamily="18" charset="0"/>
              </a:rPr>
              <a:t>D</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Nồi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nấu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canh</a:t>
            </a:r>
            <a:r>
              <a:rPr lang="en-US" sz="3200" dirty="0" smtClean="0">
                <a:latin typeface="Times New Roman" pitchFamily="18" charset="0"/>
                <a:cs typeface="Times New Roman" pitchFamily="18" charset="0"/>
              </a:rPr>
              <a:t>.</a:t>
            </a:r>
            <a:endParaRPr lang="vi-VN" sz="3000" dirty="0">
              <a:latin typeface="Times New Roman" pitchFamily="18" charset="0"/>
              <a:cs typeface="Times New Roman" pitchFamily="18" charset="0"/>
            </a:endParaRPr>
          </a:p>
        </p:txBody>
      </p:sp>
      <p:sp>
        <p:nvSpPr>
          <p:cNvPr id="11283" name="Oval 19"/>
          <p:cNvSpPr>
            <a:spLocks noChangeArrowheads="1"/>
          </p:cNvSpPr>
          <p:nvPr/>
        </p:nvSpPr>
        <p:spPr bwMode="auto">
          <a:xfrm>
            <a:off x="2312894" y="4827494"/>
            <a:ext cx="599140" cy="543486"/>
          </a:xfrm>
          <a:prstGeom prst="ellipse">
            <a:avLst/>
          </a:prstGeom>
          <a:noFill/>
          <a:ln w="38100">
            <a:solidFill>
              <a:schemeClr val="accent2"/>
            </a:solidFill>
            <a:round/>
            <a:headEnd/>
            <a:tailEnd/>
          </a:ln>
        </p:spPr>
        <p:txBody>
          <a:bodyPr wrap="none" anchor="ctr"/>
          <a:lstStyle/>
          <a:p>
            <a:endParaRPr 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1000"/>
                                        <p:tgtEl>
                                          <p:spTgt spid="460820"/>
                                        </p:tgtEl>
                                      </p:cBhvr>
                                    </p:animEffect>
                                    <p:set>
                                      <p:cBhvr>
                                        <p:cTn id="7" dur="1" fill="hold">
                                          <p:stCondLst>
                                            <p:cond delay="999"/>
                                          </p:stCondLst>
                                        </p:cTn>
                                        <p:tgtEl>
                                          <p:spTgt spid="46082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childTnLst>
                          </p:cTn>
                        </p:par>
                        <p:par>
                          <p:cTn id="8" fill="hold" nodeType="afterGroup">
                            <p:stCondLst>
                              <p:cond delay="1000"/>
                            </p:stCondLst>
                            <p:childTnLst>
                              <p:par>
                                <p:cTn id="9" presetID="9" presetClass="exit" presetSubtype="0" fill="hold" grpId="0" nodeType="afterEffect">
                                  <p:stCondLst>
                                    <p:cond delay="0"/>
                                  </p:stCondLst>
                                  <p:childTnLst>
                                    <p:animEffect transition="out" filter="dissolve">
                                      <p:cBhvr>
                                        <p:cTn id="10" dur="1000"/>
                                        <p:tgtEl>
                                          <p:spTgt spid="460819"/>
                                        </p:tgtEl>
                                      </p:cBhvr>
                                    </p:animEffect>
                                    <p:set>
                                      <p:cBhvr>
                                        <p:cTn id="11" dur="1" fill="hold">
                                          <p:stCondLst>
                                            <p:cond delay="999"/>
                                          </p:stCondLst>
                                        </p:cTn>
                                        <p:tgtEl>
                                          <p:spTgt spid="460819"/>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hammer.wav"/>
                                        </p:tgtEl>
                                      </p:cMediaNode>
                                    </p:audio>
                                  </p:subTnLst>
                                </p:cTn>
                              </p:par>
                            </p:childTnLst>
                          </p:cTn>
                        </p:par>
                        <p:par>
                          <p:cTn id="12" fill="hold" nodeType="afterGroup">
                            <p:stCondLst>
                              <p:cond delay="2000"/>
                            </p:stCondLst>
                            <p:childTnLst>
                              <p:par>
                                <p:cTn id="13" presetID="9" presetClass="exit" presetSubtype="0" fill="hold" grpId="0" nodeType="afterEffect">
                                  <p:stCondLst>
                                    <p:cond delay="0"/>
                                  </p:stCondLst>
                                  <p:childTnLst>
                                    <p:animEffect transition="out" filter="dissolve">
                                      <p:cBhvr>
                                        <p:cTn id="14" dur="1000"/>
                                        <p:tgtEl>
                                          <p:spTgt spid="460818"/>
                                        </p:tgtEl>
                                      </p:cBhvr>
                                    </p:animEffect>
                                    <p:set>
                                      <p:cBhvr>
                                        <p:cTn id="15" dur="1" fill="hold">
                                          <p:stCondLst>
                                            <p:cond delay="999"/>
                                          </p:stCondLst>
                                        </p:cTn>
                                        <p:tgtEl>
                                          <p:spTgt spid="460818"/>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hammer.wav"/>
                                        </p:tgtEl>
                                      </p:cMediaNode>
                                    </p:audio>
                                  </p:subTnLst>
                                </p:cTn>
                              </p:par>
                            </p:childTnLst>
                          </p:cTn>
                        </p:par>
                        <p:par>
                          <p:cTn id="16" fill="hold" nodeType="afterGroup">
                            <p:stCondLst>
                              <p:cond delay="3000"/>
                            </p:stCondLst>
                            <p:childTnLst>
                              <p:par>
                                <p:cTn id="17" presetID="9" presetClass="exit" presetSubtype="0" fill="hold" grpId="0" nodeType="afterEffect">
                                  <p:stCondLst>
                                    <p:cond delay="0"/>
                                  </p:stCondLst>
                                  <p:childTnLst>
                                    <p:animEffect transition="out" filter="dissolve">
                                      <p:cBhvr>
                                        <p:cTn id="18" dur="1000"/>
                                        <p:tgtEl>
                                          <p:spTgt spid="460817"/>
                                        </p:tgtEl>
                                      </p:cBhvr>
                                    </p:animEffect>
                                    <p:set>
                                      <p:cBhvr>
                                        <p:cTn id="19" dur="1" fill="hold">
                                          <p:stCondLst>
                                            <p:cond delay="999"/>
                                          </p:stCondLst>
                                        </p:cTn>
                                        <p:tgtEl>
                                          <p:spTgt spid="46081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childTnLst>
                          </p:cTn>
                        </p:par>
                        <p:par>
                          <p:cTn id="20" fill="hold" nodeType="afterGroup">
                            <p:stCondLst>
                              <p:cond delay="4000"/>
                            </p:stCondLst>
                            <p:childTnLst>
                              <p:par>
                                <p:cTn id="21" presetID="9" presetClass="exit" presetSubtype="0" fill="hold" grpId="0" nodeType="afterEffect">
                                  <p:stCondLst>
                                    <p:cond delay="0"/>
                                  </p:stCondLst>
                                  <p:childTnLst>
                                    <p:animEffect transition="out" filter="dissolve">
                                      <p:cBhvr>
                                        <p:cTn id="22" dur="1000"/>
                                        <p:tgtEl>
                                          <p:spTgt spid="460816"/>
                                        </p:tgtEl>
                                      </p:cBhvr>
                                    </p:animEffect>
                                    <p:set>
                                      <p:cBhvr>
                                        <p:cTn id="23" dur="1" fill="hold">
                                          <p:stCondLst>
                                            <p:cond delay="999"/>
                                          </p:stCondLst>
                                        </p:cTn>
                                        <p:tgtEl>
                                          <p:spTgt spid="460816"/>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hammer.wav"/>
                                        </p:tgtEl>
                                      </p:cMediaNode>
                                    </p:audio>
                                  </p:subTnLst>
                                </p:cTn>
                              </p:par>
                            </p:childTnLst>
                          </p:cTn>
                        </p:par>
                        <p:par>
                          <p:cTn id="24" fill="hold" nodeType="afterGroup">
                            <p:stCondLst>
                              <p:cond delay="5000"/>
                            </p:stCondLst>
                            <p:childTnLst>
                              <p:par>
                                <p:cTn id="25" presetID="9" presetClass="exit" presetSubtype="0" fill="hold" grpId="0" nodeType="afterEffect">
                                  <p:stCondLst>
                                    <p:cond delay="0"/>
                                  </p:stCondLst>
                                  <p:childTnLst>
                                    <p:animEffect transition="out" filter="dissolve">
                                      <p:cBhvr>
                                        <p:cTn id="26" dur="1000"/>
                                        <p:tgtEl>
                                          <p:spTgt spid="460815"/>
                                        </p:tgtEl>
                                      </p:cBhvr>
                                    </p:animEffect>
                                    <p:set>
                                      <p:cBhvr>
                                        <p:cTn id="27" dur="1" fill="hold">
                                          <p:stCondLst>
                                            <p:cond delay="999"/>
                                          </p:stCondLst>
                                        </p:cTn>
                                        <p:tgtEl>
                                          <p:spTgt spid="460815"/>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hammer.wav"/>
                                        </p:tgtEl>
                                      </p:cMediaNode>
                                    </p:audio>
                                  </p:subTnLst>
                                </p:cTn>
                              </p:par>
                            </p:childTnLst>
                          </p:cTn>
                        </p:par>
                        <p:par>
                          <p:cTn id="28" fill="hold" nodeType="afterGroup">
                            <p:stCondLst>
                              <p:cond delay="6000"/>
                            </p:stCondLst>
                            <p:childTnLst>
                              <p:par>
                                <p:cTn id="29" presetID="9" presetClass="exit" presetSubtype="0" fill="hold" grpId="0" nodeType="afterEffect">
                                  <p:stCondLst>
                                    <p:cond delay="0"/>
                                  </p:stCondLst>
                                  <p:childTnLst>
                                    <p:animEffect transition="out" filter="dissolve">
                                      <p:cBhvr>
                                        <p:cTn id="30" dur="1000"/>
                                        <p:tgtEl>
                                          <p:spTgt spid="460814"/>
                                        </p:tgtEl>
                                      </p:cBhvr>
                                    </p:animEffect>
                                    <p:set>
                                      <p:cBhvr>
                                        <p:cTn id="31" dur="1" fill="hold">
                                          <p:stCondLst>
                                            <p:cond delay="999"/>
                                          </p:stCondLst>
                                        </p:cTn>
                                        <p:tgtEl>
                                          <p:spTgt spid="4608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childTnLst>
                          </p:cTn>
                        </p:par>
                        <p:par>
                          <p:cTn id="32" fill="hold" nodeType="afterGroup">
                            <p:stCondLst>
                              <p:cond delay="7000"/>
                            </p:stCondLst>
                            <p:childTnLst>
                              <p:par>
                                <p:cTn id="33" presetID="9" presetClass="exit" presetSubtype="0" fill="hold" grpId="0" nodeType="afterEffect">
                                  <p:stCondLst>
                                    <p:cond delay="0"/>
                                  </p:stCondLst>
                                  <p:childTnLst>
                                    <p:animEffect transition="out" filter="dissolve">
                                      <p:cBhvr>
                                        <p:cTn id="34" dur="1000"/>
                                        <p:tgtEl>
                                          <p:spTgt spid="460813"/>
                                        </p:tgtEl>
                                      </p:cBhvr>
                                    </p:animEffect>
                                    <p:set>
                                      <p:cBhvr>
                                        <p:cTn id="35" dur="1" fill="hold">
                                          <p:stCondLst>
                                            <p:cond delay="999"/>
                                          </p:stCondLst>
                                        </p:cTn>
                                        <p:tgtEl>
                                          <p:spTgt spid="460813"/>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hammer.wav"/>
                                        </p:tgtEl>
                                      </p:cMediaNode>
                                    </p:audio>
                                  </p:subTnLst>
                                </p:cTn>
                              </p:par>
                            </p:childTnLst>
                          </p:cTn>
                        </p:par>
                        <p:par>
                          <p:cTn id="36" fill="hold" nodeType="afterGroup">
                            <p:stCondLst>
                              <p:cond delay="8000"/>
                            </p:stCondLst>
                            <p:childTnLst>
                              <p:par>
                                <p:cTn id="37" presetID="9" presetClass="exit" presetSubtype="0" fill="hold" grpId="0" nodeType="afterEffect">
                                  <p:stCondLst>
                                    <p:cond delay="0"/>
                                  </p:stCondLst>
                                  <p:childTnLst>
                                    <p:animEffect transition="out" filter="dissolve">
                                      <p:cBhvr>
                                        <p:cTn id="38" dur="1000"/>
                                        <p:tgtEl>
                                          <p:spTgt spid="460812"/>
                                        </p:tgtEl>
                                      </p:cBhvr>
                                    </p:animEffect>
                                    <p:set>
                                      <p:cBhvr>
                                        <p:cTn id="39" dur="1" fill="hold">
                                          <p:stCondLst>
                                            <p:cond delay="999"/>
                                          </p:stCondLst>
                                        </p:cTn>
                                        <p:tgtEl>
                                          <p:spTgt spid="460812"/>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hammer.wav"/>
                                        </p:tgtEl>
                                      </p:cMediaNode>
                                    </p:audio>
                                  </p:subTnLst>
                                </p:cTn>
                              </p:par>
                            </p:childTnLst>
                          </p:cTn>
                        </p:par>
                        <p:par>
                          <p:cTn id="40" fill="hold" nodeType="afterGroup">
                            <p:stCondLst>
                              <p:cond delay="9000"/>
                            </p:stCondLst>
                            <p:childTnLst>
                              <p:par>
                                <p:cTn id="41" presetID="9" presetClass="exit" presetSubtype="0" fill="hold" grpId="0" nodeType="afterEffect">
                                  <p:stCondLst>
                                    <p:cond delay="0"/>
                                  </p:stCondLst>
                                  <p:childTnLst>
                                    <p:animEffect transition="out" filter="dissolve">
                                      <p:cBhvr>
                                        <p:cTn id="42" dur="1000"/>
                                        <p:tgtEl>
                                          <p:spTgt spid="460811"/>
                                        </p:tgtEl>
                                      </p:cBhvr>
                                    </p:animEffect>
                                    <p:set>
                                      <p:cBhvr>
                                        <p:cTn id="43" dur="1" fill="hold">
                                          <p:stCondLst>
                                            <p:cond delay="999"/>
                                          </p:stCondLst>
                                        </p:cTn>
                                        <p:tgtEl>
                                          <p:spTgt spid="460811"/>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explode.wav"/>
                                        </p:tgtEl>
                                      </p:cMediaNode>
                                    </p:audio>
                                  </p:sub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1283"/>
                                        </p:tgtEl>
                                        <p:attrNameLst>
                                          <p:attrName>style.visibility</p:attrName>
                                        </p:attrNameLst>
                                      </p:cBhvr>
                                      <p:to>
                                        <p:strVal val="visible"/>
                                      </p:to>
                                    </p:set>
                                    <p:animEffect transition="in" filter="blinds(horizontal)">
                                      <p:cBhvr>
                                        <p:cTn id="48" dur="500"/>
                                        <p:tgtEl>
                                          <p:spTgt spid="11283"/>
                                        </p:tgtEl>
                                      </p:cBhvr>
                                    </p:animEffect>
                                  </p:childTnLst>
                                  <p:subTnLst>
                                    <p:audio>
                                      <p:cMediaNode>
                                        <p:cTn display="0" masterRel="sameClick">
                                          <p:stCondLst>
                                            <p:cond evt="begin" delay="0">
                                              <p:tn val="46"/>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1" grpId="0" animBg="1"/>
      <p:bldP spid="460812" grpId="0" animBg="1"/>
      <p:bldP spid="460813" grpId="0" animBg="1"/>
      <p:bldP spid="460814" grpId="0" animBg="1"/>
      <p:bldP spid="460815" grpId="0" animBg="1"/>
      <p:bldP spid="460816" grpId="0" animBg="1"/>
      <p:bldP spid="460817" grpId="0" animBg="1"/>
      <p:bldP spid="460818" grpId="0" animBg="1"/>
      <p:bldP spid="460819" grpId="0" animBg="1"/>
      <p:bldP spid="1128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DSTARS-P"/>
          <p:cNvPicPr>
            <a:picLocks noChangeAspect="1" noChangeArrowheads="1" noCrop="1"/>
          </p:cNvPicPr>
          <p:nvPr/>
        </p:nvPicPr>
        <p:blipFill>
          <a:blip r:embed="rId5" cstate="print">
            <a:lum contrast="-6000"/>
          </a:blip>
          <a:srcRect/>
          <a:stretch>
            <a:fillRect/>
          </a:stretch>
        </p:blipFill>
        <p:spPr bwMode="auto">
          <a:xfrm>
            <a:off x="406400" y="4114801"/>
            <a:ext cx="1930400" cy="1357313"/>
          </a:xfrm>
          <a:prstGeom prst="rect">
            <a:avLst/>
          </a:prstGeom>
          <a:noFill/>
          <a:ln w="9525">
            <a:noFill/>
            <a:miter lim="800000"/>
            <a:headEnd/>
            <a:tailEnd/>
          </a:ln>
        </p:spPr>
      </p:pic>
      <p:pic>
        <p:nvPicPr>
          <p:cNvPr id="10244" name="Picture 4" descr="F9849DCFA90C473196ECD16214E77005"/>
          <p:cNvPicPr>
            <a:picLocks noChangeAspect="1" noChangeArrowheads="1" noCrop="1"/>
          </p:cNvPicPr>
          <p:nvPr/>
        </p:nvPicPr>
        <p:blipFill>
          <a:blip r:embed="rId6" cstate="print"/>
          <a:srcRect/>
          <a:stretch>
            <a:fillRect/>
          </a:stretch>
        </p:blipFill>
        <p:spPr bwMode="auto">
          <a:xfrm>
            <a:off x="0" y="0"/>
            <a:ext cx="1422400" cy="1066800"/>
          </a:xfrm>
          <a:prstGeom prst="rect">
            <a:avLst/>
          </a:prstGeom>
          <a:noFill/>
          <a:ln w="9525">
            <a:noFill/>
            <a:miter lim="800000"/>
            <a:headEnd/>
            <a:tailEnd/>
          </a:ln>
        </p:spPr>
      </p:pic>
      <p:pic>
        <p:nvPicPr>
          <p:cNvPr id="10246" name="Picture 9" descr="PHAOHO~2"/>
          <p:cNvPicPr>
            <a:picLocks noChangeAspect="1" noChangeArrowheads="1" noCrop="1"/>
          </p:cNvPicPr>
          <p:nvPr/>
        </p:nvPicPr>
        <p:blipFill>
          <a:blip r:embed="rId7" cstate="print"/>
          <a:srcRect/>
          <a:stretch>
            <a:fillRect/>
          </a:stretch>
        </p:blipFill>
        <p:spPr bwMode="auto">
          <a:xfrm>
            <a:off x="0" y="4876800"/>
            <a:ext cx="2286000" cy="1714500"/>
          </a:xfrm>
          <a:prstGeom prst="rect">
            <a:avLst/>
          </a:prstGeom>
          <a:noFill/>
          <a:ln w="9525">
            <a:noFill/>
            <a:miter lim="800000"/>
            <a:headEnd/>
            <a:tailEnd/>
          </a:ln>
        </p:spPr>
      </p:pic>
      <p:sp>
        <p:nvSpPr>
          <p:cNvPr id="460811" name="Rectangle 11"/>
          <p:cNvSpPr>
            <a:spLocks noChangeArrowheads="1"/>
          </p:cNvSpPr>
          <p:nvPr/>
        </p:nvSpPr>
        <p:spPr bwMode="auto">
          <a:xfrm>
            <a:off x="914400" y="6172200"/>
            <a:ext cx="11176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1</a:t>
            </a:r>
          </a:p>
        </p:txBody>
      </p:sp>
      <p:sp>
        <p:nvSpPr>
          <p:cNvPr id="460812" name="Rectangle 12"/>
          <p:cNvSpPr>
            <a:spLocks noChangeArrowheads="1"/>
          </p:cNvSpPr>
          <p:nvPr/>
        </p:nvSpPr>
        <p:spPr bwMode="auto">
          <a:xfrm>
            <a:off x="20320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2</a:t>
            </a:r>
          </a:p>
        </p:txBody>
      </p:sp>
      <p:sp>
        <p:nvSpPr>
          <p:cNvPr id="460813" name="Rectangle 13"/>
          <p:cNvSpPr>
            <a:spLocks noChangeArrowheads="1"/>
          </p:cNvSpPr>
          <p:nvPr/>
        </p:nvSpPr>
        <p:spPr bwMode="auto">
          <a:xfrm>
            <a:off x="31496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3</a:t>
            </a:r>
          </a:p>
        </p:txBody>
      </p:sp>
      <p:sp>
        <p:nvSpPr>
          <p:cNvPr id="460814" name="Rectangle 14"/>
          <p:cNvSpPr>
            <a:spLocks noChangeArrowheads="1"/>
          </p:cNvSpPr>
          <p:nvPr/>
        </p:nvSpPr>
        <p:spPr bwMode="auto">
          <a:xfrm>
            <a:off x="42672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4</a:t>
            </a:r>
          </a:p>
        </p:txBody>
      </p:sp>
      <p:sp>
        <p:nvSpPr>
          <p:cNvPr id="460815" name="Rectangle 15"/>
          <p:cNvSpPr>
            <a:spLocks noChangeArrowheads="1"/>
          </p:cNvSpPr>
          <p:nvPr/>
        </p:nvSpPr>
        <p:spPr bwMode="auto">
          <a:xfrm>
            <a:off x="53848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5</a:t>
            </a:r>
          </a:p>
        </p:txBody>
      </p:sp>
      <p:sp>
        <p:nvSpPr>
          <p:cNvPr id="460816" name="Rectangle 16"/>
          <p:cNvSpPr>
            <a:spLocks noChangeArrowheads="1"/>
          </p:cNvSpPr>
          <p:nvPr/>
        </p:nvSpPr>
        <p:spPr bwMode="auto">
          <a:xfrm>
            <a:off x="65024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6</a:t>
            </a:r>
          </a:p>
        </p:txBody>
      </p:sp>
      <p:sp>
        <p:nvSpPr>
          <p:cNvPr id="460817" name="Rectangle 17"/>
          <p:cNvSpPr>
            <a:spLocks noChangeArrowheads="1"/>
          </p:cNvSpPr>
          <p:nvPr/>
        </p:nvSpPr>
        <p:spPr bwMode="auto">
          <a:xfrm>
            <a:off x="76200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7</a:t>
            </a:r>
          </a:p>
        </p:txBody>
      </p:sp>
      <p:sp>
        <p:nvSpPr>
          <p:cNvPr id="460818" name="Rectangle 18"/>
          <p:cNvSpPr>
            <a:spLocks noChangeArrowheads="1"/>
          </p:cNvSpPr>
          <p:nvPr/>
        </p:nvSpPr>
        <p:spPr bwMode="auto">
          <a:xfrm>
            <a:off x="87376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8</a:t>
            </a:r>
          </a:p>
        </p:txBody>
      </p:sp>
      <p:sp>
        <p:nvSpPr>
          <p:cNvPr id="460819" name="Rectangle 19"/>
          <p:cNvSpPr>
            <a:spLocks noChangeArrowheads="1"/>
          </p:cNvSpPr>
          <p:nvPr/>
        </p:nvSpPr>
        <p:spPr bwMode="auto">
          <a:xfrm>
            <a:off x="98552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9</a:t>
            </a:r>
          </a:p>
        </p:txBody>
      </p:sp>
      <p:sp>
        <p:nvSpPr>
          <p:cNvPr id="460820" name="Rectangle 20"/>
          <p:cNvSpPr>
            <a:spLocks noChangeArrowheads="1"/>
          </p:cNvSpPr>
          <p:nvPr/>
        </p:nvSpPr>
        <p:spPr bwMode="auto">
          <a:xfrm>
            <a:off x="109728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10</a:t>
            </a:r>
          </a:p>
        </p:txBody>
      </p:sp>
      <p:pic>
        <p:nvPicPr>
          <p:cNvPr id="10257" name="Picture 21" descr="F9849DCFA90C473196ECD16214E77005"/>
          <p:cNvPicPr>
            <a:picLocks noChangeAspect="1" noChangeArrowheads="1" noCrop="1"/>
          </p:cNvPicPr>
          <p:nvPr/>
        </p:nvPicPr>
        <p:blipFill>
          <a:blip r:embed="rId6" cstate="print"/>
          <a:srcRect/>
          <a:stretch>
            <a:fillRect/>
          </a:stretch>
        </p:blipFill>
        <p:spPr bwMode="auto">
          <a:xfrm>
            <a:off x="10769600" y="0"/>
            <a:ext cx="1422400" cy="1066800"/>
          </a:xfrm>
          <a:prstGeom prst="rect">
            <a:avLst/>
          </a:prstGeom>
          <a:noFill/>
          <a:ln w="9525">
            <a:noFill/>
            <a:miter lim="800000"/>
            <a:headEnd/>
            <a:tailEnd/>
          </a:ln>
        </p:spPr>
      </p:pic>
      <p:sp>
        <p:nvSpPr>
          <p:cNvPr id="22" name="Rectangle 21"/>
          <p:cNvSpPr/>
          <p:nvPr/>
        </p:nvSpPr>
        <p:spPr>
          <a:xfrm>
            <a:off x="201707" y="869593"/>
            <a:ext cx="11990293" cy="2462213"/>
          </a:xfrm>
          <a:prstGeom prst="rect">
            <a:avLst/>
          </a:prstGeom>
          <a:solidFill>
            <a:schemeClr val="bg1"/>
          </a:solidFill>
        </p:spPr>
        <p:txBody>
          <a:bodyPr wrap="square">
            <a:spAutoFit/>
          </a:bodyPr>
          <a:lstStyle/>
          <a:p>
            <a:pPr>
              <a:lnSpc>
                <a:spcPct val="150000"/>
              </a:lnSpc>
            </a:pPr>
            <a:r>
              <a:rPr lang="en-US" sz="2800" b="1" u="sng" dirty="0" err="1" smtClean="0">
                <a:solidFill>
                  <a:srgbClr val="0000FF"/>
                </a:solidFill>
                <a:latin typeface="Times New Roman" pitchFamily="18" charset="0"/>
                <a:cs typeface="Times New Roman" pitchFamily="18" charset="0"/>
              </a:rPr>
              <a:t>Câu</a:t>
            </a:r>
            <a:r>
              <a:rPr lang="en-US" sz="2800" b="1" u="sng" dirty="0" smtClean="0">
                <a:solidFill>
                  <a:srgbClr val="0000FF"/>
                </a:solidFill>
                <a:latin typeface="Times New Roman" pitchFamily="18" charset="0"/>
                <a:cs typeface="Times New Roman" pitchFamily="18" charset="0"/>
              </a:rPr>
              <a:t> 5: </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chiếc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tủ</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hoạt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động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tiếp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nhận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thông</a:t>
            </a:r>
            <a:r>
              <a:rPr lang="en-US" sz="2800" b="1" dirty="0" smtClean="0">
                <a:solidFill>
                  <a:srgbClr val="0000FF"/>
                </a:solidFill>
                <a:latin typeface="Times New Roman" pitchFamily="18" charset="0"/>
                <a:cs typeface="Times New Roman" pitchFamily="18" charset="0"/>
              </a:rPr>
              <a:t> tin </a:t>
            </a:r>
            <a:r>
              <a:rPr lang="en-US" sz="2800" b="1" dirty="0" err="1" smtClean="0">
                <a:solidFill>
                  <a:srgbClr val="0000FF"/>
                </a:solidFill>
                <a:latin typeface="Times New Roman" pitchFamily="18" charset="0"/>
                <a:cs typeface="Times New Roman" pitchFamily="18" charset="0"/>
              </a:rPr>
              <a:t>nào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để</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quả</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thông</a:t>
            </a:r>
            <a:r>
              <a:rPr lang="en-US" sz="2800" b="1" dirty="0" smtClean="0">
                <a:solidFill>
                  <a:srgbClr val="0000FF"/>
                </a:solidFill>
                <a:latin typeface="Times New Roman" pitchFamily="18" charset="0"/>
                <a:cs typeface="Times New Roman" pitchFamily="18" charset="0"/>
              </a:rPr>
              <a:t> tin </a:t>
            </a:r>
            <a:r>
              <a:rPr lang="en-US" sz="2800" b="1" dirty="0" err="1" smtClean="0">
                <a:solidFill>
                  <a:srgbClr val="0000FF"/>
                </a:solidFill>
                <a:latin typeface="Times New Roman" pitchFamily="18" charset="0"/>
                <a:cs typeface="Times New Roman" pitchFamily="18" charset="0"/>
              </a:rPr>
              <a:t>là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hành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động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gì</a:t>
            </a:r>
            <a:r>
              <a:rPr lang="en-US" sz="2800" b="1" dirty="0" smtClean="0">
                <a:solidFill>
                  <a:srgbClr val="0000FF"/>
                </a:solidFill>
                <a:latin typeface="Times New Roman" pitchFamily="18" charset="0"/>
                <a:cs typeface="Times New Roman" pitchFamily="18" charset="0"/>
              </a:rPr>
              <a:t>? </a:t>
            </a:r>
            <a:endParaRPr lang="en-US" sz="2800" b="1" dirty="0" smtClean="0">
              <a:solidFill>
                <a:srgbClr val="0000FF"/>
              </a:solidFill>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pPr marL="4171950" lvl="8" indent="-514350">
              <a:lnSpc>
                <a:spcPct val="150000"/>
              </a:lnSpc>
            </a:pPr>
            <a:endParaRPr lang="vi-VN" sz="2800" dirty="0">
              <a:latin typeface="Times New Roman" pitchFamily="18" charset="0"/>
              <a:cs typeface="Times New Roman" pitchFamily="18" charset="0"/>
            </a:endParaRPr>
          </a:p>
        </p:txBody>
      </p:sp>
      <p:graphicFrame>
        <p:nvGraphicFramePr>
          <p:cNvPr id="19" name="Table 18"/>
          <p:cNvGraphicFramePr>
            <a:graphicFrameLocks noGrp="1"/>
          </p:cNvGraphicFramePr>
          <p:nvPr/>
        </p:nvGraphicFramePr>
        <p:xfrm>
          <a:off x="336175" y="2292972"/>
          <a:ext cx="11510684" cy="3229864"/>
        </p:xfrm>
        <a:graphic>
          <a:graphicData uri="http://schemas.openxmlformats.org/drawingml/2006/table">
            <a:tbl>
              <a:tblPr firstRow="1" bandRow="1">
                <a:tableStyleId>{5C22544A-7EE6-4342-B048-85BDC9FD1C3A}</a:tableStyleId>
              </a:tblPr>
              <a:tblGrid>
                <a:gridCol w="5755342"/>
                <a:gridCol w="5755342"/>
              </a:tblGrid>
              <a:tr h="370840">
                <a:tc>
                  <a:txBody>
                    <a:bodyPr/>
                    <a:lstStyle/>
                    <a:p>
                      <a:pPr algn="ctr">
                        <a:lnSpc>
                          <a:spcPct val="150000"/>
                        </a:lnSpc>
                      </a:pPr>
                      <a:r>
                        <a:rPr lang="en-US" sz="2800" dirty="0" smtClean="0">
                          <a:latin typeface="Times New Roman" pitchFamily="18" charset="0"/>
                          <a:cs typeface="Times New Roman" pitchFamily="18" charset="0"/>
                        </a:rPr>
                        <a:t>A</a:t>
                      </a:r>
                      <a:endParaRPr lang="en-US" sz="2800" dirty="0">
                        <a:latin typeface="Times New Roman" pitchFamily="18" charset="0"/>
                        <a:cs typeface="Times New Roman" pitchFamily="18" charset="0"/>
                      </a:endParaRPr>
                    </a:p>
                  </a:txBody>
                  <a:tcPr/>
                </a:tc>
                <a:tc>
                  <a:txBody>
                    <a:bodyPr/>
                    <a:lstStyle/>
                    <a:p>
                      <a:pPr algn="ctr">
                        <a:lnSpc>
                          <a:spcPct val="150000"/>
                        </a:lnSpc>
                      </a:pPr>
                      <a:r>
                        <a:rPr lang="en-US" sz="2800" dirty="0" smtClean="0">
                          <a:latin typeface="Times New Roman" pitchFamily="18" charset="0"/>
                          <a:cs typeface="Times New Roman" pitchFamily="18" charset="0"/>
                        </a:rPr>
                        <a:t>B</a:t>
                      </a:r>
                      <a:endParaRPr lang="en-US" sz="2800" dirty="0">
                        <a:latin typeface="Times New Roman" pitchFamily="18" charset="0"/>
                        <a:cs typeface="Times New Roman" pitchFamily="18" charset="0"/>
                      </a:endParaRPr>
                    </a:p>
                  </a:txBody>
                  <a:tcPr/>
                </a:tc>
              </a:tr>
              <a:tr h="370840">
                <a:tc>
                  <a:txBody>
                    <a:bodyPr/>
                    <a:lstStyle/>
                    <a:p>
                      <a:pPr marL="514350" indent="-514350">
                        <a:lnSpc>
                          <a:spcPct val="150000"/>
                        </a:lnSpc>
                        <a:buAutoNum type="arabicPeriod"/>
                      </a:pPr>
                      <a:r>
                        <a:rPr lang="en-US" sz="2800" dirty="0" err="1" smtClean="0">
                          <a:latin typeface="Times New Roman" pitchFamily="18" charset="0"/>
                          <a:cs typeface="Times New Roman" pitchFamily="18" charset="0"/>
                        </a:rPr>
                        <a:t>Bóng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ngắt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nữa</a:t>
                      </a:r>
                      <a:r>
                        <a:rPr lang="en-US" sz="2800" dirty="0" smtClean="0">
                          <a:latin typeface="Times New Roman" pitchFamily="18" charset="0"/>
                          <a:cs typeface="Times New Roman" pitchFamily="18" charset="0"/>
                        </a:rPr>
                        <a:t>. </a:t>
                      </a:r>
                    </a:p>
                    <a:p>
                      <a:pPr marL="514350" indent="-514350">
                        <a:lnSpc>
                          <a:spcPct val="150000"/>
                        </a:lnSpc>
                        <a:buAutoNum type="arabicPeriod"/>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lạnh</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tc>
                <a:tc>
                  <a:txBody>
                    <a:bodyPr/>
                    <a:lstStyle/>
                    <a:p>
                      <a:pPr>
                        <a:lnSpc>
                          <a:spcPct val="150000"/>
                        </a:lnSpc>
                      </a:pPr>
                      <a:r>
                        <a:rPr lang="en-US" sz="2800" dirty="0" err="1" smtClean="0">
                          <a:latin typeface="Times New Roman" pitchFamily="18" charset="0"/>
                          <a:cs typeface="Times New Roman" pitchFamily="18" charset="0"/>
                        </a:rPr>
                        <a:t>a.Thông</a:t>
                      </a:r>
                      <a:r>
                        <a:rPr lang="en-US" sz="2800" dirty="0" smtClean="0">
                          <a:latin typeface="Times New Roman" pitchFamily="18" charset="0"/>
                          <a:cs typeface="Times New Roman" pitchFamily="18" charset="0"/>
                        </a:rPr>
                        <a:t> tin </a:t>
                      </a:r>
                      <a:r>
                        <a:rPr lang="en-US" sz="2800" dirty="0" err="1" smtClean="0">
                          <a:latin typeface="Times New Roman" pitchFamily="18" charset="0"/>
                          <a:cs typeface="Times New Roman" pitchFamily="18" charset="0"/>
                        </a:rPr>
                        <a:t>tiếp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lí</a:t>
                      </a:r>
                      <a:r>
                        <a:rPr lang="en-US" sz="2800" dirty="0" smtClean="0">
                          <a:latin typeface="Times New Roman" pitchFamily="18" charset="0"/>
                          <a:cs typeface="Times New Roman" pitchFamily="18" charset="0"/>
                        </a:rPr>
                        <a:t>.</a:t>
                      </a:r>
                    </a:p>
                    <a:p>
                      <a:pPr>
                        <a:lnSpc>
                          <a:spcPct val="150000"/>
                        </a:lnSpc>
                      </a:pPr>
                      <a:endParaRPr lang="en-US" sz="2800" dirty="0" smtClean="0">
                        <a:latin typeface="Times New Roman" pitchFamily="18" charset="0"/>
                        <a:cs typeface="Times New Roman" pitchFamily="18" charset="0"/>
                      </a:endParaRPr>
                    </a:p>
                    <a:p>
                      <a:pPr>
                        <a:lnSpc>
                          <a:spcPct val="150000"/>
                        </a:lnSpc>
                      </a:pPr>
                      <a:r>
                        <a:rPr lang="en-US" sz="2800" dirty="0" smtClean="0">
                          <a:latin typeface="Times New Roman" pitchFamily="18" charset="0"/>
                          <a:cs typeface="Times New Roman" pitchFamily="18" charset="0"/>
                        </a:rPr>
                        <a:t>b. </a:t>
                      </a:r>
                      <a:r>
                        <a:rPr lang="en-US" sz="2800" dirty="0" err="1" smtClean="0">
                          <a:latin typeface="Times New Roman" pitchFamily="18" charset="0"/>
                          <a:cs typeface="Times New Roman" pitchFamily="18" charset="0"/>
                        </a:rPr>
                        <a: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tin.</a:t>
                      </a:r>
                      <a:endParaRPr lang="en-US" sz="2800" dirty="0">
                        <a:latin typeface="Times New Roman" pitchFamily="18" charset="0"/>
                        <a:cs typeface="Times New Roman" pitchFamily="18" charset="0"/>
                      </a:endParaRPr>
                    </a:p>
                  </a:txBody>
                  <a:tcPr/>
                </a:tc>
              </a:tr>
            </a:tbl>
          </a:graphicData>
        </a:graphic>
      </p:graphicFrame>
      <p:cxnSp>
        <p:nvCxnSpPr>
          <p:cNvPr id="21" name="Straight Arrow Connector 20"/>
          <p:cNvCxnSpPr/>
          <p:nvPr/>
        </p:nvCxnSpPr>
        <p:spPr>
          <a:xfrm>
            <a:off x="5486400" y="3913094"/>
            <a:ext cx="766482" cy="69924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276165" y="3442447"/>
            <a:ext cx="1936376" cy="196327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1000"/>
                                        <p:tgtEl>
                                          <p:spTgt spid="460820"/>
                                        </p:tgtEl>
                                      </p:cBhvr>
                                    </p:animEffect>
                                    <p:set>
                                      <p:cBhvr>
                                        <p:cTn id="7" dur="1" fill="hold">
                                          <p:stCondLst>
                                            <p:cond delay="999"/>
                                          </p:stCondLst>
                                        </p:cTn>
                                        <p:tgtEl>
                                          <p:spTgt spid="46082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childTnLst>
                          </p:cTn>
                        </p:par>
                        <p:par>
                          <p:cTn id="8" fill="hold" nodeType="afterGroup">
                            <p:stCondLst>
                              <p:cond delay="1000"/>
                            </p:stCondLst>
                            <p:childTnLst>
                              <p:par>
                                <p:cTn id="9" presetID="9" presetClass="exit" presetSubtype="0" fill="hold" grpId="0" nodeType="afterEffect">
                                  <p:stCondLst>
                                    <p:cond delay="0"/>
                                  </p:stCondLst>
                                  <p:childTnLst>
                                    <p:animEffect transition="out" filter="dissolve">
                                      <p:cBhvr>
                                        <p:cTn id="10" dur="1000"/>
                                        <p:tgtEl>
                                          <p:spTgt spid="460819"/>
                                        </p:tgtEl>
                                      </p:cBhvr>
                                    </p:animEffect>
                                    <p:set>
                                      <p:cBhvr>
                                        <p:cTn id="11" dur="1" fill="hold">
                                          <p:stCondLst>
                                            <p:cond delay="999"/>
                                          </p:stCondLst>
                                        </p:cTn>
                                        <p:tgtEl>
                                          <p:spTgt spid="460819"/>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hammer.wav"/>
                                        </p:tgtEl>
                                      </p:cMediaNode>
                                    </p:audio>
                                  </p:subTnLst>
                                </p:cTn>
                              </p:par>
                            </p:childTnLst>
                          </p:cTn>
                        </p:par>
                        <p:par>
                          <p:cTn id="12" fill="hold" nodeType="afterGroup">
                            <p:stCondLst>
                              <p:cond delay="2000"/>
                            </p:stCondLst>
                            <p:childTnLst>
                              <p:par>
                                <p:cTn id="13" presetID="9" presetClass="exit" presetSubtype="0" fill="hold" grpId="0" nodeType="afterEffect">
                                  <p:stCondLst>
                                    <p:cond delay="0"/>
                                  </p:stCondLst>
                                  <p:childTnLst>
                                    <p:animEffect transition="out" filter="dissolve">
                                      <p:cBhvr>
                                        <p:cTn id="14" dur="1000"/>
                                        <p:tgtEl>
                                          <p:spTgt spid="460818"/>
                                        </p:tgtEl>
                                      </p:cBhvr>
                                    </p:animEffect>
                                    <p:set>
                                      <p:cBhvr>
                                        <p:cTn id="15" dur="1" fill="hold">
                                          <p:stCondLst>
                                            <p:cond delay="999"/>
                                          </p:stCondLst>
                                        </p:cTn>
                                        <p:tgtEl>
                                          <p:spTgt spid="460818"/>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hammer.wav"/>
                                        </p:tgtEl>
                                      </p:cMediaNode>
                                    </p:audio>
                                  </p:subTnLst>
                                </p:cTn>
                              </p:par>
                            </p:childTnLst>
                          </p:cTn>
                        </p:par>
                        <p:par>
                          <p:cTn id="16" fill="hold" nodeType="afterGroup">
                            <p:stCondLst>
                              <p:cond delay="3000"/>
                            </p:stCondLst>
                            <p:childTnLst>
                              <p:par>
                                <p:cTn id="17" presetID="9" presetClass="exit" presetSubtype="0" fill="hold" grpId="0" nodeType="afterEffect">
                                  <p:stCondLst>
                                    <p:cond delay="0"/>
                                  </p:stCondLst>
                                  <p:childTnLst>
                                    <p:animEffect transition="out" filter="dissolve">
                                      <p:cBhvr>
                                        <p:cTn id="18" dur="1000"/>
                                        <p:tgtEl>
                                          <p:spTgt spid="460817"/>
                                        </p:tgtEl>
                                      </p:cBhvr>
                                    </p:animEffect>
                                    <p:set>
                                      <p:cBhvr>
                                        <p:cTn id="19" dur="1" fill="hold">
                                          <p:stCondLst>
                                            <p:cond delay="999"/>
                                          </p:stCondLst>
                                        </p:cTn>
                                        <p:tgtEl>
                                          <p:spTgt spid="46081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childTnLst>
                          </p:cTn>
                        </p:par>
                        <p:par>
                          <p:cTn id="20" fill="hold" nodeType="afterGroup">
                            <p:stCondLst>
                              <p:cond delay="4000"/>
                            </p:stCondLst>
                            <p:childTnLst>
                              <p:par>
                                <p:cTn id="21" presetID="9" presetClass="exit" presetSubtype="0" fill="hold" grpId="0" nodeType="afterEffect">
                                  <p:stCondLst>
                                    <p:cond delay="0"/>
                                  </p:stCondLst>
                                  <p:childTnLst>
                                    <p:animEffect transition="out" filter="dissolve">
                                      <p:cBhvr>
                                        <p:cTn id="22" dur="1000"/>
                                        <p:tgtEl>
                                          <p:spTgt spid="460816"/>
                                        </p:tgtEl>
                                      </p:cBhvr>
                                    </p:animEffect>
                                    <p:set>
                                      <p:cBhvr>
                                        <p:cTn id="23" dur="1" fill="hold">
                                          <p:stCondLst>
                                            <p:cond delay="999"/>
                                          </p:stCondLst>
                                        </p:cTn>
                                        <p:tgtEl>
                                          <p:spTgt spid="460816"/>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hammer.wav"/>
                                        </p:tgtEl>
                                      </p:cMediaNode>
                                    </p:audio>
                                  </p:subTnLst>
                                </p:cTn>
                              </p:par>
                            </p:childTnLst>
                          </p:cTn>
                        </p:par>
                        <p:par>
                          <p:cTn id="24" fill="hold" nodeType="afterGroup">
                            <p:stCondLst>
                              <p:cond delay="5000"/>
                            </p:stCondLst>
                            <p:childTnLst>
                              <p:par>
                                <p:cTn id="25" presetID="9" presetClass="exit" presetSubtype="0" fill="hold" grpId="0" nodeType="afterEffect">
                                  <p:stCondLst>
                                    <p:cond delay="0"/>
                                  </p:stCondLst>
                                  <p:childTnLst>
                                    <p:animEffect transition="out" filter="dissolve">
                                      <p:cBhvr>
                                        <p:cTn id="26" dur="1000"/>
                                        <p:tgtEl>
                                          <p:spTgt spid="460815"/>
                                        </p:tgtEl>
                                      </p:cBhvr>
                                    </p:animEffect>
                                    <p:set>
                                      <p:cBhvr>
                                        <p:cTn id="27" dur="1" fill="hold">
                                          <p:stCondLst>
                                            <p:cond delay="999"/>
                                          </p:stCondLst>
                                        </p:cTn>
                                        <p:tgtEl>
                                          <p:spTgt spid="460815"/>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hammer.wav"/>
                                        </p:tgtEl>
                                      </p:cMediaNode>
                                    </p:audio>
                                  </p:subTnLst>
                                </p:cTn>
                              </p:par>
                            </p:childTnLst>
                          </p:cTn>
                        </p:par>
                        <p:par>
                          <p:cTn id="28" fill="hold" nodeType="afterGroup">
                            <p:stCondLst>
                              <p:cond delay="6000"/>
                            </p:stCondLst>
                            <p:childTnLst>
                              <p:par>
                                <p:cTn id="29" presetID="9" presetClass="exit" presetSubtype="0" fill="hold" grpId="0" nodeType="afterEffect">
                                  <p:stCondLst>
                                    <p:cond delay="0"/>
                                  </p:stCondLst>
                                  <p:childTnLst>
                                    <p:animEffect transition="out" filter="dissolve">
                                      <p:cBhvr>
                                        <p:cTn id="30" dur="1000"/>
                                        <p:tgtEl>
                                          <p:spTgt spid="460814"/>
                                        </p:tgtEl>
                                      </p:cBhvr>
                                    </p:animEffect>
                                    <p:set>
                                      <p:cBhvr>
                                        <p:cTn id="31" dur="1" fill="hold">
                                          <p:stCondLst>
                                            <p:cond delay="999"/>
                                          </p:stCondLst>
                                        </p:cTn>
                                        <p:tgtEl>
                                          <p:spTgt spid="4608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childTnLst>
                          </p:cTn>
                        </p:par>
                        <p:par>
                          <p:cTn id="32" fill="hold" nodeType="afterGroup">
                            <p:stCondLst>
                              <p:cond delay="7000"/>
                            </p:stCondLst>
                            <p:childTnLst>
                              <p:par>
                                <p:cTn id="33" presetID="9" presetClass="exit" presetSubtype="0" fill="hold" grpId="0" nodeType="afterEffect">
                                  <p:stCondLst>
                                    <p:cond delay="0"/>
                                  </p:stCondLst>
                                  <p:childTnLst>
                                    <p:animEffect transition="out" filter="dissolve">
                                      <p:cBhvr>
                                        <p:cTn id="34" dur="1000"/>
                                        <p:tgtEl>
                                          <p:spTgt spid="460813"/>
                                        </p:tgtEl>
                                      </p:cBhvr>
                                    </p:animEffect>
                                    <p:set>
                                      <p:cBhvr>
                                        <p:cTn id="35" dur="1" fill="hold">
                                          <p:stCondLst>
                                            <p:cond delay="999"/>
                                          </p:stCondLst>
                                        </p:cTn>
                                        <p:tgtEl>
                                          <p:spTgt spid="460813"/>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hammer.wav"/>
                                        </p:tgtEl>
                                      </p:cMediaNode>
                                    </p:audio>
                                  </p:subTnLst>
                                </p:cTn>
                              </p:par>
                            </p:childTnLst>
                          </p:cTn>
                        </p:par>
                        <p:par>
                          <p:cTn id="36" fill="hold" nodeType="afterGroup">
                            <p:stCondLst>
                              <p:cond delay="8000"/>
                            </p:stCondLst>
                            <p:childTnLst>
                              <p:par>
                                <p:cTn id="37" presetID="9" presetClass="exit" presetSubtype="0" fill="hold" grpId="0" nodeType="afterEffect">
                                  <p:stCondLst>
                                    <p:cond delay="0"/>
                                  </p:stCondLst>
                                  <p:childTnLst>
                                    <p:animEffect transition="out" filter="dissolve">
                                      <p:cBhvr>
                                        <p:cTn id="38" dur="1000"/>
                                        <p:tgtEl>
                                          <p:spTgt spid="460812"/>
                                        </p:tgtEl>
                                      </p:cBhvr>
                                    </p:animEffect>
                                    <p:set>
                                      <p:cBhvr>
                                        <p:cTn id="39" dur="1" fill="hold">
                                          <p:stCondLst>
                                            <p:cond delay="999"/>
                                          </p:stCondLst>
                                        </p:cTn>
                                        <p:tgtEl>
                                          <p:spTgt spid="460812"/>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hammer.wav"/>
                                        </p:tgtEl>
                                      </p:cMediaNode>
                                    </p:audio>
                                  </p:subTnLst>
                                </p:cTn>
                              </p:par>
                            </p:childTnLst>
                          </p:cTn>
                        </p:par>
                        <p:par>
                          <p:cTn id="40" fill="hold" nodeType="afterGroup">
                            <p:stCondLst>
                              <p:cond delay="9000"/>
                            </p:stCondLst>
                            <p:childTnLst>
                              <p:par>
                                <p:cTn id="41" presetID="9" presetClass="exit" presetSubtype="0" fill="hold" grpId="0" nodeType="afterEffect">
                                  <p:stCondLst>
                                    <p:cond delay="0"/>
                                  </p:stCondLst>
                                  <p:childTnLst>
                                    <p:animEffect transition="out" filter="dissolve">
                                      <p:cBhvr>
                                        <p:cTn id="42" dur="1000"/>
                                        <p:tgtEl>
                                          <p:spTgt spid="460811"/>
                                        </p:tgtEl>
                                      </p:cBhvr>
                                    </p:animEffect>
                                    <p:set>
                                      <p:cBhvr>
                                        <p:cTn id="43" dur="1" fill="hold">
                                          <p:stCondLst>
                                            <p:cond delay="999"/>
                                          </p:stCondLst>
                                        </p:cTn>
                                        <p:tgtEl>
                                          <p:spTgt spid="460811"/>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explode.wav"/>
                                        </p:tgtEl>
                                      </p:cMediaNode>
                                    </p:audio>
                                  </p:sub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ox(in)">
                                      <p:cBhvr>
                                        <p:cTn id="48" dur="500"/>
                                        <p:tgtEl>
                                          <p:spTgt spid="21"/>
                                        </p:tgtEl>
                                      </p:cBhvr>
                                    </p:animEffect>
                                  </p:childTnLst>
                                  <p:subTnLst>
                                    <p:audio>
                                      <p:cMediaNode>
                                        <p:cTn display="0" masterRel="sameClick">
                                          <p:stCondLst>
                                            <p:cond evt="begin" delay="0">
                                              <p:tn val="46"/>
                                            </p:cond>
                                          </p:stCondLst>
                                          <p:endCondLst>
                                            <p:cond evt="onStopAudio" delay="0">
                                              <p:tgtEl>
                                                <p:sldTgt/>
                                              </p:tgtEl>
                                            </p:cond>
                                          </p:endCondLst>
                                        </p:cTn>
                                        <p:tgtEl>
                                          <p:sndTgt r:embed="rId4" name="chimes.wav"/>
                                        </p:tgtEl>
                                      </p:cMediaNode>
                                    </p:audio>
                                  </p:sub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box(in)">
                                      <p:cBhvr>
                                        <p:cTn id="53" dur="500"/>
                                        <p:tgtEl>
                                          <p:spTgt spid="24"/>
                                        </p:tgtEl>
                                      </p:cBhvr>
                                    </p:animEffect>
                                  </p:childTnLst>
                                  <p:subTnLst>
                                    <p:audio>
                                      <p:cMediaNode>
                                        <p:cTn display="0" masterRel="sameClick">
                                          <p:stCondLst>
                                            <p:cond evt="begin" delay="0">
                                              <p:tn val="51"/>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1" grpId="0" animBg="1"/>
      <p:bldP spid="460812" grpId="0" animBg="1"/>
      <p:bldP spid="460813" grpId="0" animBg="1"/>
      <p:bldP spid="460814" grpId="0" animBg="1"/>
      <p:bldP spid="460815" grpId="0" animBg="1"/>
      <p:bldP spid="460816" grpId="0" animBg="1"/>
      <p:bldP spid="460817" grpId="0" animBg="1"/>
      <p:bldP spid="460818" grpId="0" animBg="1"/>
      <p:bldP spid="4608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with medium confidence">
            <a:extLst>
              <a:ext uri="{FF2B5EF4-FFF2-40B4-BE49-F238E27FC236}">
                <a16:creationId xmlns:a16="http://schemas.microsoft.com/office/drawing/2014/main" xmlns="" id="{3922A00C-DC75-49F2-8662-5FF3D010A82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085343"/>
            <a:ext cx="3939988" cy="1483787"/>
          </a:xfrm>
          <a:prstGeom prst="rect">
            <a:avLst/>
          </a:prstGeom>
        </p:spPr>
      </p:pic>
      <p:pic>
        <p:nvPicPr>
          <p:cNvPr id="3" name="Picture 2">
            <a:extLst>
              <a:ext uri="{FF2B5EF4-FFF2-40B4-BE49-F238E27FC236}">
                <a16:creationId xmlns:a16="http://schemas.microsoft.com/office/drawing/2014/main" xmlns="" id="{06F1906D-F09F-4ACC-A7E3-984E830346D0}"/>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0" y="1187355"/>
            <a:ext cx="822502" cy="883997"/>
          </a:xfrm>
          <a:prstGeom prst="rect">
            <a:avLst/>
          </a:prstGeom>
        </p:spPr>
      </p:pic>
      <p:sp>
        <p:nvSpPr>
          <p:cNvPr id="4" name="Rectangle 3">
            <a:extLst>
              <a:ext uri="{FF2B5EF4-FFF2-40B4-BE49-F238E27FC236}">
                <a16:creationId xmlns:a16="http://schemas.microsoft.com/office/drawing/2014/main" xmlns="" id="{D6BB3DC6-166E-4B4A-AA19-5972FC5B0219}"/>
              </a:ext>
            </a:extLst>
          </p:cNvPr>
          <p:cNvSpPr/>
          <p:nvPr/>
        </p:nvSpPr>
        <p:spPr>
          <a:xfrm>
            <a:off x="5090013" y="1184731"/>
            <a:ext cx="7054129"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defTabSz="342900">
              <a:lnSpc>
                <a:spcPct val="150000"/>
              </a:lnSpc>
            </a:pPr>
            <a:r>
              <a:rPr lang="vi-VN" sz="2400" b="1" dirty="0">
                <a:solidFill>
                  <a:srgbClr val="F03C69"/>
                </a:solidFill>
                <a:latin typeface="Times New Roman" pitchFamily="18" charset="0"/>
                <a:cs typeface="Times New Roman" pitchFamily="18" charset="0"/>
              </a:rPr>
              <a:t>Bộ não là nơi xử lí thông tin, tạo ra quyết định, </a:t>
            </a:r>
            <a:endParaRPr lang="en-US" sz="2400" b="1" dirty="0">
              <a:solidFill>
                <a:srgbClr val="F03C69"/>
              </a:solidFill>
              <a:latin typeface="Times New Roman" pitchFamily="18" charset="0"/>
              <a:cs typeface="Times New Roman" pitchFamily="18" charset="0"/>
            </a:endParaRPr>
          </a:p>
          <a:p>
            <a:pPr defTabSz="342900">
              <a:lnSpc>
                <a:spcPct val="150000"/>
              </a:lnSpc>
            </a:pPr>
            <a:r>
              <a:rPr lang="vi-VN" sz="2400" b="1" dirty="0">
                <a:solidFill>
                  <a:srgbClr val="F03C69"/>
                </a:solidFill>
                <a:latin typeface="Times New Roman" pitchFamily="18" charset="0"/>
                <a:cs typeface="Times New Roman" pitchFamily="18" charset="0"/>
              </a:rPr>
              <a:t>điều khiển các suy nghĩ và hành động của con người.</a:t>
            </a:r>
          </a:p>
        </p:txBody>
      </p:sp>
      <p:sp>
        <p:nvSpPr>
          <p:cNvPr id="5" name="Rectangle 4">
            <a:extLst>
              <a:ext uri="{FF2B5EF4-FFF2-40B4-BE49-F238E27FC236}">
                <a16:creationId xmlns:a16="http://schemas.microsoft.com/office/drawing/2014/main" xmlns="" id="{C7B97D61-2F74-4522-A021-CE215EC84AB0}"/>
              </a:ext>
            </a:extLst>
          </p:cNvPr>
          <p:cNvSpPr/>
          <p:nvPr/>
        </p:nvSpPr>
        <p:spPr>
          <a:xfrm>
            <a:off x="5042646" y="3219005"/>
            <a:ext cx="7100047"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defTabSz="342900">
              <a:lnSpc>
                <a:spcPct val="150000"/>
              </a:lnSpc>
            </a:pPr>
            <a:r>
              <a:rPr lang="vi-VN" sz="2400" b="1" dirty="0">
                <a:solidFill>
                  <a:srgbClr val="F03C69"/>
                </a:solidFill>
                <a:latin typeface="Times New Roman" pitchFamily="18" charset="0"/>
                <a:cs typeface="Times New Roman" pitchFamily="18" charset="0"/>
              </a:rPr>
              <a:t>Có nhiều thiết bị tiếp nhận thông </a:t>
            </a:r>
            <a:r>
              <a:rPr lang="vi-VN" sz="2400" b="1" dirty="0" smtClean="0">
                <a:solidFill>
                  <a:srgbClr val="F03C69"/>
                </a:solidFill>
                <a:latin typeface="Times New Roman" pitchFamily="18" charset="0"/>
                <a:cs typeface="Times New Roman" pitchFamily="18" charset="0"/>
              </a:rPr>
              <a:t>tin</a:t>
            </a:r>
            <a:r>
              <a:rPr lang="en-US" sz="2400" b="1" dirty="0" smtClean="0">
                <a:solidFill>
                  <a:srgbClr val="F03C69"/>
                </a:solidFill>
                <a:latin typeface="Times New Roman" pitchFamily="18" charset="0"/>
                <a:cs typeface="Times New Roman" pitchFamily="18" charset="0"/>
              </a:rPr>
              <a:t> </a:t>
            </a:r>
            <a:r>
              <a:rPr lang="vi-VN" sz="2400" b="1" dirty="0" smtClean="0">
                <a:solidFill>
                  <a:srgbClr val="F03C69"/>
                </a:solidFill>
                <a:latin typeface="Times New Roman" pitchFamily="18" charset="0"/>
                <a:cs typeface="Times New Roman" pitchFamily="18" charset="0"/>
              </a:rPr>
              <a:t>để </a:t>
            </a:r>
            <a:r>
              <a:rPr lang="vi-VN" sz="2400" b="1" dirty="0">
                <a:solidFill>
                  <a:srgbClr val="F03C69"/>
                </a:solidFill>
                <a:latin typeface="Times New Roman" pitchFamily="18" charset="0"/>
                <a:cs typeface="Times New Roman" pitchFamily="18" charset="0"/>
              </a:rPr>
              <a:t>quyết định hành động.</a:t>
            </a:r>
          </a:p>
        </p:txBody>
      </p:sp>
      <p:cxnSp>
        <p:nvCxnSpPr>
          <p:cNvPr id="7" name="Straight Arrow Connector 6"/>
          <p:cNvCxnSpPr>
            <a:endCxn id="4" idx="1"/>
          </p:cNvCxnSpPr>
          <p:nvPr/>
        </p:nvCxnSpPr>
        <p:spPr>
          <a:xfrm flipV="1">
            <a:off x="3805518" y="1784896"/>
            <a:ext cx="1284495" cy="998645"/>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9" name="Straight Arrow Connector 8"/>
          <p:cNvCxnSpPr>
            <a:endCxn id="5" idx="1"/>
          </p:cNvCxnSpPr>
          <p:nvPr/>
        </p:nvCxnSpPr>
        <p:spPr>
          <a:xfrm>
            <a:off x="3818965" y="2904565"/>
            <a:ext cx="1223681" cy="914605"/>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13" name="TextBox 12"/>
          <p:cNvSpPr txBox="1"/>
          <p:nvPr/>
        </p:nvSpPr>
        <p:spPr>
          <a:xfrm rot="19310402">
            <a:off x="3644154" y="1863316"/>
            <a:ext cx="1627094" cy="461665"/>
          </a:xfrm>
          <a:prstGeom prst="rect">
            <a:avLst/>
          </a:prstGeom>
          <a:noFill/>
        </p:spPr>
        <p:txBody>
          <a:bodyPr wrap="square" rtlCol="0">
            <a:spAutoFit/>
          </a:bodyPr>
          <a:lstStyle/>
          <a:p>
            <a:r>
              <a:rPr lang="en-US" sz="2400" b="1" dirty="0" smtClean="0">
                <a:solidFill>
                  <a:srgbClr val="0000FF"/>
                </a:solidFill>
              </a:rPr>
              <a:t>Con </a:t>
            </a:r>
            <a:r>
              <a:rPr lang="en-US" sz="2400" b="1" dirty="0" err="1" smtClean="0">
                <a:solidFill>
                  <a:srgbClr val="0000FF"/>
                </a:solidFill>
              </a:rPr>
              <a:t>người</a:t>
            </a:r>
            <a:endParaRPr lang="en-US" sz="2400" b="1" dirty="0">
              <a:solidFill>
                <a:srgbClr val="0000FF"/>
              </a:solidFill>
            </a:endParaRPr>
          </a:p>
        </p:txBody>
      </p:sp>
      <p:sp>
        <p:nvSpPr>
          <p:cNvPr id="21" name="TextBox 20"/>
          <p:cNvSpPr txBox="1"/>
          <p:nvPr/>
        </p:nvSpPr>
        <p:spPr>
          <a:xfrm rot="2233718">
            <a:off x="3742765" y="3414209"/>
            <a:ext cx="1627094" cy="461665"/>
          </a:xfrm>
          <a:prstGeom prst="rect">
            <a:avLst/>
          </a:prstGeom>
          <a:noFill/>
        </p:spPr>
        <p:txBody>
          <a:bodyPr wrap="square" rtlCol="0">
            <a:spAutoFit/>
          </a:bodyPr>
          <a:lstStyle/>
          <a:p>
            <a:r>
              <a:rPr lang="en-US" sz="2400" b="1" dirty="0" err="1" smtClean="0">
                <a:solidFill>
                  <a:srgbClr val="0000FF"/>
                </a:solidFill>
              </a:rPr>
              <a:t>Máy</a:t>
            </a:r>
            <a:r>
              <a:rPr lang="en-US" sz="2400" b="1" dirty="0" smtClean="0">
                <a:solidFill>
                  <a:srgbClr val="0000FF"/>
                </a:solidFill>
              </a:rPr>
              <a:t> </a:t>
            </a:r>
            <a:r>
              <a:rPr lang="en-US" sz="2400" b="1" dirty="0" err="1" smtClean="0">
                <a:solidFill>
                  <a:srgbClr val="0000FF"/>
                </a:solidFill>
              </a:rPr>
              <a:t>móc</a:t>
            </a:r>
            <a:endParaRPr lang="en-US" sz="2400" b="1" dirty="0">
              <a:solidFill>
                <a:srgbClr val="0000FF"/>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tgtEl>
                                      </p:cBhvr>
                                    </p:animEffect>
                                  </p:childTnLst>
                                </p:cTn>
                              </p:par>
                              <p:par>
                                <p:cTn id="27" presetID="25"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2" dur="1000" fill="hold"/>
                                        <p:tgtEl>
                                          <p:spTgt spid="5"/>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FF85D3EF-17EE-4619-83D9-5AC6D9348B15}"/>
              </a:ext>
            </a:extLst>
          </p:cNvPr>
          <p:cNvPicPr>
            <a:picLocks noChangeAspect="1"/>
          </p:cNvPicPr>
          <p:nvPr/>
        </p:nvPicPr>
        <p:blipFill>
          <a:blip r:embed="rId6" cstate="print"/>
          <a:stretch>
            <a:fillRect/>
          </a:stretch>
        </p:blipFill>
        <p:spPr>
          <a:xfrm>
            <a:off x="132402" y="2491800"/>
            <a:ext cx="589731" cy="520622"/>
          </a:xfrm>
          <a:prstGeom prst="rect">
            <a:avLst/>
          </a:prstGeom>
        </p:spPr>
      </p:pic>
    </p:spTree>
    <p:extLst>
      <p:ext uri="{BB962C8B-B14F-4D97-AF65-F5344CB8AC3E}">
        <p14:creationId xmlns:p14="http://schemas.microsoft.com/office/powerpoint/2010/main" xmlns="" val="217694279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82198" y="1263704"/>
            <a:ext cx="1067534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Hãy</a:t>
            </a:r>
            <a:r>
              <a:rPr kumimoji="0" lang="en-US" sz="2800" b="0"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quan</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sát</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thao</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tác</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mở</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video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bài</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hát</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Lớp</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chúng</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ta</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đoàn</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kết</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và</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hát</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theo</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video.</a:t>
            </a:r>
          </a:p>
          <a:p>
            <a:pPr marL="0" marR="0" lvl="0" indent="0" algn="l" defTabSz="914400" rtl="0" eaLnBrk="1" fontAlgn="base" latinLnBrk="0" hangingPunct="1">
              <a:lnSpc>
                <a:spcPct val="100000"/>
              </a:lnSpc>
              <a:spcBef>
                <a:spcPct val="0"/>
              </a:spcBef>
              <a:spcAft>
                <a:spcPct val="0"/>
              </a:spcAft>
              <a:buClrTx/>
              <a:buSzTx/>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Để</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bật</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được</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video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này</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cô</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đã</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làm</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thế</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nào</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Thông</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tin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nào</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được</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máy</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tính</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tiếp</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nhận</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Kết</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quả</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của</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xử</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lí</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thông</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tin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trên</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là</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gì</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5">
                                            <p:txEl>
                                              <p:pRg st="2" end="2"/>
                                            </p:txEl>
                                          </p:spTgt>
                                        </p:tgtEl>
                                        <p:attrNameLst>
                                          <p:attrName>style.visibility</p:attrName>
                                        </p:attrNameLst>
                                      </p:cBhvr>
                                      <p:to>
                                        <p:strVal val="visible"/>
                                      </p:to>
                                    </p:set>
                                    <p:anim calcmode="lin" valueType="num">
                                      <p:cBhvr>
                                        <p:cTn id="7" dur="1000" fill="hold"/>
                                        <p:tgtEl>
                                          <p:spTgt spid="1025">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1025">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1025">
                                            <p:txEl>
                                              <p:pRg st="2" end="2"/>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1025">
                                            <p:txEl>
                                              <p:pRg st="3" end="3"/>
                                            </p:txEl>
                                          </p:spTgt>
                                        </p:tgtEl>
                                        <p:attrNameLst>
                                          <p:attrName>style.visibility</p:attrName>
                                        </p:attrNameLst>
                                      </p:cBhvr>
                                      <p:to>
                                        <p:strVal val="visible"/>
                                      </p:to>
                                    </p:set>
                                    <p:anim calcmode="lin" valueType="num">
                                      <p:cBhvr>
                                        <p:cTn id="12" dur="1000" fill="hold"/>
                                        <p:tgtEl>
                                          <p:spTgt spid="1025">
                                            <p:txEl>
                                              <p:pRg st="3" end="3"/>
                                            </p:txEl>
                                          </p:spTgt>
                                        </p:tgtEl>
                                        <p:attrNameLst>
                                          <p:attrName>ppt_w</p:attrName>
                                        </p:attrNameLst>
                                      </p:cBhvr>
                                      <p:tavLst>
                                        <p:tav tm="0">
                                          <p:val>
                                            <p:strVal val="#ppt_w*0.70"/>
                                          </p:val>
                                        </p:tav>
                                        <p:tav tm="100000">
                                          <p:val>
                                            <p:strVal val="#ppt_w"/>
                                          </p:val>
                                        </p:tav>
                                      </p:tavLst>
                                    </p:anim>
                                    <p:anim calcmode="lin" valueType="num">
                                      <p:cBhvr>
                                        <p:cTn id="13" dur="1000" fill="hold"/>
                                        <p:tgtEl>
                                          <p:spTgt spid="1025">
                                            <p:txEl>
                                              <p:pRg st="3" end="3"/>
                                            </p:txEl>
                                          </p:spTgt>
                                        </p:tgtEl>
                                        <p:attrNameLst>
                                          <p:attrName>ppt_h</p:attrName>
                                        </p:attrNameLst>
                                      </p:cBhvr>
                                      <p:tavLst>
                                        <p:tav tm="0">
                                          <p:val>
                                            <p:strVal val="#ppt_h"/>
                                          </p:val>
                                        </p:tav>
                                        <p:tav tm="100000">
                                          <p:val>
                                            <p:strVal val="#ppt_h"/>
                                          </p:val>
                                        </p:tav>
                                      </p:tavLst>
                                    </p:anim>
                                    <p:animEffect transition="in" filter="fade">
                                      <p:cBhvr>
                                        <p:cTn id="14" dur="1000"/>
                                        <p:tgtEl>
                                          <p:spTgt spid="1025">
                                            <p:txEl>
                                              <p:pRg st="3" end="3"/>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1025">
                                            <p:txEl>
                                              <p:pRg st="4" end="4"/>
                                            </p:txEl>
                                          </p:spTgt>
                                        </p:tgtEl>
                                        <p:attrNameLst>
                                          <p:attrName>style.visibility</p:attrName>
                                        </p:attrNameLst>
                                      </p:cBhvr>
                                      <p:to>
                                        <p:strVal val="visible"/>
                                      </p:to>
                                    </p:set>
                                    <p:anim calcmode="lin" valueType="num">
                                      <p:cBhvr>
                                        <p:cTn id="17" dur="1000" fill="hold"/>
                                        <p:tgtEl>
                                          <p:spTgt spid="1025">
                                            <p:txEl>
                                              <p:pRg st="4" end="4"/>
                                            </p:txEl>
                                          </p:spTgt>
                                        </p:tgtEl>
                                        <p:attrNameLst>
                                          <p:attrName>ppt_w</p:attrName>
                                        </p:attrNameLst>
                                      </p:cBhvr>
                                      <p:tavLst>
                                        <p:tav tm="0">
                                          <p:val>
                                            <p:strVal val="#ppt_w*0.70"/>
                                          </p:val>
                                        </p:tav>
                                        <p:tav tm="100000">
                                          <p:val>
                                            <p:strVal val="#ppt_w"/>
                                          </p:val>
                                        </p:tav>
                                      </p:tavLst>
                                    </p:anim>
                                    <p:anim calcmode="lin" valueType="num">
                                      <p:cBhvr>
                                        <p:cTn id="18" dur="1000" fill="hold"/>
                                        <p:tgtEl>
                                          <p:spTgt spid="1025">
                                            <p:txEl>
                                              <p:pRg st="4" end="4"/>
                                            </p:txEl>
                                          </p:spTgt>
                                        </p:tgtEl>
                                        <p:attrNameLst>
                                          <p:attrName>ppt_h</p:attrName>
                                        </p:attrNameLst>
                                      </p:cBhvr>
                                      <p:tavLst>
                                        <p:tav tm="0">
                                          <p:val>
                                            <p:strVal val="#ppt_h"/>
                                          </p:val>
                                        </p:tav>
                                        <p:tav tm="100000">
                                          <p:val>
                                            <p:strVal val="#ppt_h"/>
                                          </p:val>
                                        </p:tav>
                                      </p:tavLst>
                                    </p:anim>
                                    <p:animEffect transition="in" filter="fade">
                                      <p:cBhvr>
                                        <p:cTn id="19" dur="1000"/>
                                        <p:tgtEl>
                                          <p:spTgt spid="10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98818" y="171541"/>
            <a:ext cx="3761537" cy="1014929"/>
            <a:chOff x="371924" y="467376"/>
            <a:chExt cx="3761537" cy="1014929"/>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61207"/>
            </a:xfrm>
            <a:prstGeom prst="rect">
              <a:avLst/>
            </a:prstGeom>
          </p:spPr>
          <p:txBody>
            <a:bodyPr wrap="square">
              <a:spAutoFit/>
            </a:bodyPr>
            <a:lstStyle/>
            <a:p>
              <a:pPr defTabSz="342900">
                <a:lnSpc>
                  <a:spcPct val="150000"/>
                </a:lnSpc>
              </a:pPr>
              <a:r>
                <a:rPr lang="en-US" sz="2800" b="1" dirty="0" err="1">
                  <a:solidFill>
                    <a:srgbClr val="0998D7"/>
                  </a:solidFill>
                  <a:latin typeface="Times New Roman" pitchFamily="18" charset="0"/>
                  <a:cs typeface="Times New Roman" pitchFamily="18" charset="0"/>
                </a:rPr>
                <a:t>LUYỆN</a:t>
              </a:r>
              <a:r>
                <a:rPr lang="en-US" sz="2800" b="1" dirty="0">
                  <a:solidFill>
                    <a:srgbClr val="0998D7"/>
                  </a:solidFill>
                  <a:latin typeface="Times New Roman" pitchFamily="18" charset="0"/>
                  <a:cs typeface="Times New Roman" pitchFamily="18" charset="0"/>
                </a:rPr>
                <a:t> </a:t>
              </a:r>
              <a:r>
                <a:rPr lang="en-US" sz="2800" b="1" dirty="0" err="1">
                  <a:solidFill>
                    <a:srgbClr val="0998D7"/>
                  </a:solidFill>
                  <a:latin typeface="Times New Roman" pitchFamily="18" charset="0"/>
                  <a:cs typeface="Times New Roman" pitchFamily="18" charset="0"/>
                </a:rPr>
                <a:t>TẬP</a:t>
              </a:r>
              <a:endParaRPr lang="vi-VN" sz="2800" b="1" dirty="0">
                <a:solidFill>
                  <a:srgbClr val="0998D7"/>
                </a:solidFill>
                <a:latin typeface="Times New Roman" pitchFamily="18" charset="0"/>
                <a:cs typeface="Times New Roman" pitchFamily="18" charset="0"/>
              </a:endParaRPr>
            </a:p>
          </p:txBody>
        </p:sp>
      </p:grpSp>
      <p:sp>
        <p:nvSpPr>
          <p:cNvPr id="8" name="Rectangle 7">
            <a:extLst>
              <a:ext uri="{FF2B5EF4-FFF2-40B4-BE49-F238E27FC236}">
                <a16:creationId xmlns:a16="http://schemas.microsoft.com/office/drawing/2014/main" xmlns="" id="{ECB7D36B-B1AE-4BF0-8A2D-25E99CAF3FA0}"/>
              </a:ext>
            </a:extLst>
          </p:cNvPr>
          <p:cNvSpPr/>
          <p:nvPr/>
        </p:nvSpPr>
        <p:spPr>
          <a:xfrm>
            <a:off x="847165" y="1008200"/>
            <a:ext cx="11013141" cy="1631216"/>
          </a:xfrm>
          <a:prstGeom prst="rect">
            <a:avLst/>
          </a:prstGeom>
        </p:spPr>
        <p:txBody>
          <a:bodyPr wrap="square">
            <a:spAutoFit/>
          </a:bodyPr>
          <a:lstStyle/>
          <a:p>
            <a:pPr defTabSz="342900">
              <a:lnSpc>
                <a:spcPts val="4000"/>
              </a:lnSpc>
            </a:pPr>
            <a:r>
              <a:rPr lang="en-US" sz="2800" b="1" dirty="0">
                <a:latin typeface="Times New Roman" pitchFamily="18" charset="0"/>
                <a:cs typeface="Times New Roman" pitchFamily="18" charset="0"/>
              </a:rPr>
              <a:t>1. </a:t>
            </a:r>
            <a:r>
              <a:rPr lang="vi-VN" sz="2800" dirty="0">
                <a:latin typeface="Times New Roman" pitchFamily="18" charset="0"/>
                <a:cs typeface="Times New Roman" pitchFamily="18" charset="0"/>
              </a:rPr>
              <a:t>Bố vừa kể cho Minh nghe một câu chuyện hay. Mình nghĩ là sẽ kể lại cho An và Khoa. Em hãy ghép mỗi mục ở cột A với một mục thích hợp</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cột</a:t>
            </a:r>
            <a:r>
              <a:rPr lang="en-US" sz="2800" dirty="0">
                <a:latin typeface="Times New Roman" pitchFamily="18" charset="0"/>
                <a:cs typeface="Times New Roman" pitchFamily="18" charset="0"/>
              </a:rPr>
              <a:t> B.</a:t>
            </a:r>
            <a:endParaRPr lang="vi-VN" sz="2800" dirty="0">
              <a:latin typeface="Times New Roman" pitchFamily="18" charset="0"/>
              <a:cs typeface="Times New Roman"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xmlns="" id="{58371530-B102-407C-82CD-75EF8CC99279}"/>
              </a:ext>
            </a:extLst>
          </p:cNvPr>
          <p:cNvPicPr>
            <a:picLocks noChangeAspect="1"/>
          </p:cNvPicPr>
          <p:nvPr/>
        </p:nvPicPr>
        <p:blipFill>
          <a:blip r:embed="rId3" cstate="print">
            <a:extLst>
              <a:ext uri="{BEBA8EAE-BF5A-486C-A8C5-ECC9F3942E4B}">
                <a14:imgProps xmlns:a14="http://schemas.microsoft.com/office/drawing/2010/main" xmlns="">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xmlns="" val="0"/>
              </a:ext>
            </a:extLst>
          </a:blip>
          <a:stretch>
            <a:fillRect/>
          </a:stretch>
        </p:blipFill>
        <p:spPr>
          <a:xfrm>
            <a:off x="-25877" y="5014728"/>
            <a:ext cx="1843272" cy="1843272"/>
          </a:xfrm>
          <a:prstGeom prst="rect">
            <a:avLst/>
          </a:prstGeom>
        </p:spPr>
      </p:pic>
      <p:graphicFrame>
        <p:nvGraphicFramePr>
          <p:cNvPr id="18" name="Table 28">
            <a:extLst>
              <a:ext uri="{FF2B5EF4-FFF2-40B4-BE49-F238E27FC236}">
                <a16:creationId xmlns:a16="http://schemas.microsoft.com/office/drawing/2014/main" xmlns="" id="{A74C4E37-D8FB-4881-A14E-B4F6D37150E1}"/>
              </a:ext>
            </a:extLst>
          </p:cNvPr>
          <p:cNvGraphicFramePr>
            <a:graphicFrameLocks noGrp="1"/>
          </p:cNvGraphicFramePr>
          <p:nvPr>
            <p:extLst>
              <p:ext uri="{D42A27DB-BD31-4B8C-83A1-F6EECF244321}">
                <p14:modId xmlns:p14="http://schemas.microsoft.com/office/powerpoint/2010/main" xmlns="" val="1019409216"/>
              </p:ext>
            </p:extLst>
          </p:nvPr>
        </p:nvGraphicFramePr>
        <p:xfrm>
          <a:off x="1358153" y="2931459"/>
          <a:ext cx="10327342" cy="3146611"/>
        </p:xfrm>
        <a:graphic>
          <a:graphicData uri="http://schemas.openxmlformats.org/drawingml/2006/table">
            <a:tbl>
              <a:tblPr firstRow="1" bandRow="1">
                <a:tableStyleId>{21E4AEA4-8DFA-4A89-87EB-49C32662AFE0}</a:tableStyleId>
              </a:tblPr>
              <a:tblGrid>
                <a:gridCol w="5906350">
                  <a:extLst>
                    <a:ext uri="{9D8B030D-6E8A-4147-A177-3AD203B41FA5}">
                      <a16:colId xmlns:a16="http://schemas.microsoft.com/office/drawing/2014/main" xmlns="" val="3049472007"/>
                    </a:ext>
                  </a:extLst>
                </a:gridCol>
                <a:gridCol w="4420992">
                  <a:extLst>
                    <a:ext uri="{9D8B030D-6E8A-4147-A177-3AD203B41FA5}">
                      <a16:colId xmlns:a16="http://schemas.microsoft.com/office/drawing/2014/main" xmlns="" val="3745305114"/>
                    </a:ext>
                  </a:extLst>
                </a:gridCol>
              </a:tblGrid>
              <a:tr h="641053">
                <a:tc>
                  <a:txBody>
                    <a:bodyPr/>
                    <a:lstStyle/>
                    <a:p>
                      <a:pPr algn="ctr"/>
                      <a:r>
                        <a:rPr lang="en-US" sz="2800" kern="1200" dirty="0">
                          <a:solidFill>
                            <a:schemeClr val="tx1"/>
                          </a:solidFill>
                          <a:latin typeface="Times New Roman" pitchFamily="18" charset="0"/>
                          <a:ea typeface="+mn-ea"/>
                          <a:cs typeface="Times New Roman" pitchFamily="18" charset="0"/>
                        </a:rPr>
                        <a:t>A</a:t>
                      </a:r>
                    </a:p>
                  </a:txBody>
                  <a:tcPr anchor="ctr">
                    <a:solidFill>
                      <a:srgbClr val="6DCFF6"/>
                    </a:solidFill>
                  </a:tcPr>
                </a:tc>
                <a:tc>
                  <a:txBody>
                    <a:bodyPr/>
                    <a:lstStyle/>
                    <a:p>
                      <a:pPr algn="ctr"/>
                      <a:r>
                        <a:rPr lang="en-US" sz="2800" kern="1200">
                          <a:solidFill>
                            <a:schemeClr val="tx1"/>
                          </a:solidFill>
                          <a:latin typeface="Times New Roman" pitchFamily="18" charset="0"/>
                          <a:ea typeface="+mn-ea"/>
                          <a:cs typeface="Times New Roman" pitchFamily="18" charset="0"/>
                        </a:rPr>
                        <a:t>B</a:t>
                      </a:r>
                    </a:p>
                  </a:txBody>
                  <a:tcPr anchor="ctr">
                    <a:solidFill>
                      <a:srgbClr val="6DCFF6"/>
                    </a:solidFill>
                  </a:tcPr>
                </a:tc>
                <a:extLst>
                  <a:ext uri="{0D108BD9-81ED-4DB2-BD59-A6C34878D82A}">
                    <a16:rowId xmlns:a16="http://schemas.microsoft.com/office/drawing/2014/main" xmlns="" val="3104845030"/>
                  </a:ext>
                </a:extLst>
              </a:tr>
              <a:tr h="1252779">
                <a:tc>
                  <a:txBody>
                    <a:bodyPr/>
                    <a:lstStyle/>
                    <a:p>
                      <a:pPr marL="112713" indent="0" algn="l">
                        <a:lnSpc>
                          <a:spcPct val="120000"/>
                        </a:lnSpc>
                      </a:pPr>
                      <a:r>
                        <a:rPr lang="vi-VN" sz="2800" kern="1200" dirty="0">
                          <a:solidFill>
                            <a:schemeClr val="tx1"/>
                          </a:solidFill>
                          <a:latin typeface="Times New Roman" pitchFamily="18" charset="0"/>
                          <a:ea typeface="+mn-ea"/>
                          <a:cs typeface="Times New Roman" pitchFamily="18" charset="0"/>
                        </a:rPr>
                        <a:t>1) Câu chuyện hay mà Minh được bố</a:t>
                      </a:r>
                      <a:r>
                        <a:rPr lang="en-US" sz="2800" kern="1200" dirty="0">
                          <a:solidFill>
                            <a:schemeClr val="tx1"/>
                          </a:solidFill>
                          <a:latin typeface="Times New Roman" pitchFamily="18" charset="0"/>
                          <a:ea typeface="+mn-ea"/>
                          <a:cs typeface="Times New Roman" pitchFamily="18" charset="0"/>
                        </a:rPr>
                        <a:t> </a:t>
                      </a:r>
                      <a:r>
                        <a:rPr lang="vi-VN" sz="2800" kern="1200" dirty="0">
                          <a:solidFill>
                            <a:schemeClr val="tx1"/>
                          </a:solidFill>
                          <a:latin typeface="Times New Roman" pitchFamily="18" charset="0"/>
                          <a:ea typeface="+mn-ea"/>
                          <a:cs typeface="Times New Roman" pitchFamily="18" charset="0"/>
                        </a:rPr>
                        <a:t>kể cho nghe.</a:t>
                      </a:r>
                    </a:p>
                  </a:txBody>
                  <a:tcPr anchor="ctr">
                    <a:solidFill>
                      <a:srgbClr val="C7EAF5"/>
                    </a:solidFill>
                  </a:tcPr>
                </a:tc>
                <a:tc>
                  <a:txBody>
                    <a:bodyPr/>
                    <a:lstStyle/>
                    <a:p>
                      <a:pPr marL="112713" indent="0" algn="l">
                        <a:lnSpc>
                          <a:spcPct val="120000"/>
                        </a:lnSpc>
                      </a:pPr>
                      <a:r>
                        <a:rPr lang="pt-BR" sz="2800" kern="1200">
                          <a:solidFill>
                            <a:schemeClr val="tx1"/>
                          </a:solidFill>
                          <a:latin typeface="Times New Roman" pitchFamily="18" charset="0"/>
                          <a:ea typeface="+mn-ea"/>
                          <a:cs typeface="Times New Roman" pitchFamily="18" charset="0"/>
                        </a:rPr>
                        <a:t>a) Thông tin bộ não tiếp nhận.</a:t>
                      </a:r>
                      <a:endParaRPr lang="vi-VN" sz="2800" kern="1200">
                        <a:solidFill>
                          <a:schemeClr val="tx1"/>
                        </a:solidFill>
                        <a:latin typeface="Times New Roman" pitchFamily="18" charset="0"/>
                        <a:ea typeface="+mn-ea"/>
                        <a:cs typeface="Times New Roman" pitchFamily="18" charset="0"/>
                      </a:endParaRPr>
                    </a:p>
                  </a:txBody>
                  <a:tcPr anchor="ctr">
                    <a:solidFill>
                      <a:srgbClr val="C7EAF5"/>
                    </a:solidFill>
                  </a:tcPr>
                </a:tc>
                <a:extLst>
                  <a:ext uri="{0D108BD9-81ED-4DB2-BD59-A6C34878D82A}">
                    <a16:rowId xmlns:a16="http://schemas.microsoft.com/office/drawing/2014/main" xmlns="" val="500905725"/>
                  </a:ext>
                </a:extLst>
              </a:tr>
              <a:tr h="1252779">
                <a:tc>
                  <a:txBody>
                    <a:bodyPr/>
                    <a:lstStyle/>
                    <a:p>
                      <a:pPr marL="112713" indent="0" algn="l">
                        <a:lnSpc>
                          <a:spcPct val="120000"/>
                        </a:lnSpc>
                      </a:pPr>
                      <a:r>
                        <a:rPr lang="en-US" sz="2800" kern="1200" dirty="0">
                          <a:solidFill>
                            <a:schemeClr val="tx1"/>
                          </a:solidFill>
                          <a:latin typeface="Times New Roman" pitchFamily="18" charset="0"/>
                          <a:ea typeface="+mn-ea"/>
                          <a:cs typeface="Times New Roman" pitchFamily="18" charset="0"/>
                        </a:rPr>
                        <a:t>2) Minh </a:t>
                      </a:r>
                      <a:r>
                        <a:rPr lang="en-US" sz="2800" kern="1200" dirty="0" err="1">
                          <a:solidFill>
                            <a:schemeClr val="tx1"/>
                          </a:solidFill>
                          <a:latin typeface="Times New Roman" pitchFamily="18" charset="0"/>
                          <a:ea typeface="+mn-ea"/>
                          <a:cs typeface="Times New Roman" pitchFamily="18" charset="0"/>
                        </a:rPr>
                        <a:t>quyết</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định</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sẽ</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kể</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lại</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cho</a:t>
                      </a:r>
                      <a:r>
                        <a:rPr lang="en-US" sz="2800" kern="1200" dirty="0">
                          <a:solidFill>
                            <a:schemeClr val="tx1"/>
                          </a:solidFill>
                          <a:latin typeface="Times New Roman" pitchFamily="18" charset="0"/>
                          <a:ea typeface="+mn-ea"/>
                          <a:cs typeface="Times New Roman" pitchFamily="18" charset="0"/>
                        </a:rPr>
                        <a:t> An </a:t>
                      </a:r>
                      <a:r>
                        <a:rPr lang="en-US" sz="2800" kern="1200" dirty="0" err="1">
                          <a:solidFill>
                            <a:schemeClr val="tx1"/>
                          </a:solidFill>
                          <a:latin typeface="Times New Roman" pitchFamily="18" charset="0"/>
                          <a:ea typeface="+mn-ea"/>
                          <a:cs typeface="Times New Roman" pitchFamily="18" charset="0"/>
                        </a:rPr>
                        <a:t>và</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Khoa</a:t>
                      </a:r>
                      <a:r>
                        <a:rPr lang="en-US" sz="2800" kern="1200" dirty="0">
                          <a:solidFill>
                            <a:schemeClr val="tx1"/>
                          </a:solidFill>
                          <a:latin typeface="Times New Roman" pitchFamily="18" charset="0"/>
                          <a:ea typeface="+mn-ea"/>
                          <a:cs typeface="Times New Roman" pitchFamily="18" charset="0"/>
                        </a:rPr>
                        <a:t>.</a:t>
                      </a:r>
                    </a:p>
                  </a:txBody>
                  <a:tcPr anchor="ctr">
                    <a:solidFill>
                      <a:srgbClr val="C7EAF5"/>
                    </a:solidFill>
                  </a:tcPr>
                </a:tc>
                <a:tc>
                  <a:txBody>
                    <a:bodyPr/>
                    <a:lstStyle/>
                    <a:p>
                      <a:pPr marL="112713" indent="0" algn="l">
                        <a:lnSpc>
                          <a:spcPct val="120000"/>
                        </a:lnSpc>
                      </a:pPr>
                      <a:r>
                        <a:rPr lang="en-US" sz="2800" kern="1200" dirty="0">
                          <a:solidFill>
                            <a:schemeClr val="tx1"/>
                          </a:solidFill>
                          <a:latin typeface="Times New Roman" pitchFamily="18" charset="0"/>
                          <a:ea typeface="+mn-ea"/>
                          <a:cs typeface="Times New Roman" pitchFamily="18" charset="0"/>
                        </a:rPr>
                        <a:t>b) </a:t>
                      </a:r>
                      <a:r>
                        <a:rPr lang="en-US" sz="2800" kern="1200" dirty="0" err="1">
                          <a:solidFill>
                            <a:schemeClr val="tx1"/>
                          </a:solidFill>
                          <a:latin typeface="Times New Roman" pitchFamily="18" charset="0"/>
                          <a:ea typeface="+mn-ea"/>
                          <a:cs typeface="Times New Roman" pitchFamily="18" charset="0"/>
                        </a:rPr>
                        <a:t>Kết</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quả</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xử</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lí</a:t>
                      </a:r>
                      <a:r>
                        <a:rPr lang="en-US" sz="2800" kern="1200" dirty="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thông</a:t>
                      </a:r>
                      <a:r>
                        <a:rPr lang="en-US" sz="2800" kern="1200" dirty="0">
                          <a:solidFill>
                            <a:schemeClr val="tx1"/>
                          </a:solidFill>
                          <a:latin typeface="Times New Roman" pitchFamily="18" charset="0"/>
                          <a:ea typeface="+mn-ea"/>
                          <a:cs typeface="Times New Roman" pitchFamily="18" charset="0"/>
                        </a:rPr>
                        <a:t> tin </a:t>
                      </a:r>
                      <a:r>
                        <a:rPr lang="en-US" sz="2800" kern="1200" dirty="0" err="1" smtClean="0">
                          <a:solidFill>
                            <a:schemeClr val="tx1"/>
                          </a:solidFill>
                          <a:latin typeface="Times New Roman" pitchFamily="18" charset="0"/>
                          <a:ea typeface="+mn-ea"/>
                          <a:cs typeface="Times New Roman" pitchFamily="18" charset="0"/>
                        </a:rPr>
                        <a:t>của</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bộ</a:t>
                      </a:r>
                      <a:r>
                        <a:rPr lang="en-US" sz="2800" kern="1200" dirty="0" smtClean="0">
                          <a:solidFill>
                            <a:schemeClr val="tx1"/>
                          </a:solidFill>
                          <a:latin typeface="Times New Roman" pitchFamily="18" charset="0"/>
                          <a:ea typeface="+mn-ea"/>
                          <a:cs typeface="Times New Roman" pitchFamily="18" charset="0"/>
                        </a:rPr>
                        <a:t> </a:t>
                      </a:r>
                      <a:r>
                        <a:rPr lang="en-US" sz="2800" kern="1200" dirty="0" err="1">
                          <a:solidFill>
                            <a:schemeClr val="tx1"/>
                          </a:solidFill>
                          <a:latin typeface="Times New Roman" pitchFamily="18" charset="0"/>
                          <a:ea typeface="+mn-ea"/>
                          <a:cs typeface="Times New Roman" pitchFamily="18" charset="0"/>
                        </a:rPr>
                        <a:t>não</a:t>
                      </a:r>
                      <a:r>
                        <a:rPr lang="en-US" sz="2800" kern="1200" dirty="0">
                          <a:solidFill>
                            <a:schemeClr val="tx1"/>
                          </a:solidFill>
                          <a:latin typeface="Times New Roman" pitchFamily="18" charset="0"/>
                          <a:ea typeface="+mn-ea"/>
                          <a:cs typeface="Times New Roman" pitchFamily="18" charset="0"/>
                        </a:rPr>
                        <a:t>.</a:t>
                      </a:r>
                    </a:p>
                  </a:txBody>
                  <a:tcPr anchor="ctr">
                    <a:solidFill>
                      <a:srgbClr val="C7EAF5"/>
                    </a:solidFill>
                  </a:tcPr>
                </a:tc>
                <a:extLst>
                  <a:ext uri="{0D108BD9-81ED-4DB2-BD59-A6C34878D82A}">
                    <a16:rowId xmlns:a16="http://schemas.microsoft.com/office/drawing/2014/main" xmlns="" val="3944550153"/>
                  </a:ext>
                </a:extLst>
              </a:tr>
            </a:tbl>
          </a:graphicData>
        </a:graphic>
      </p:graphicFrame>
      <p:cxnSp>
        <p:nvCxnSpPr>
          <p:cNvPr id="11" name="Straight Arrow Connector 10"/>
          <p:cNvCxnSpPr/>
          <p:nvPr/>
        </p:nvCxnSpPr>
        <p:spPr>
          <a:xfrm>
            <a:off x="6858000" y="4450976"/>
            <a:ext cx="605118" cy="1344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943164" y="5383305"/>
            <a:ext cx="605118" cy="1344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9281554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strVal val="#ppt_w*0.70"/>
                                          </p:val>
                                        </p:tav>
                                        <p:tav tm="100000">
                                          <p:val>
                                            <p:strVal val="#ppt_w"/>
                                          </p:val>
                                        </p:tav>
                                      </p:tavLst>
                                    </p:anim>
                                    <p:anim calcmode="lin" valueType="num">
                                      <p:cBhvr>
                                        <p:cTn id="19" dur="1000" fill="hold"/>
                                        <p:tgtEl>
                                          <p:spTgt spid="11"/>
                                        </p:tgtEl>
                                        <p:attrNameLst>
                                          <p:attrName>ppt_h</p:attrName>
                                        </p:attrNameLst>
                                      </p:cBhvr>
                                      <p:tavLst>
                                        <p:tav tm="0">
                                          <p:val>
                                            <p:strVal val="#ppt_h"/>
                                          </p:val>
                                        </p:tav>
                                        <p:tav tm="100000">
                                          <p:val>
                                            <p:strVal val="#ppt_h"/>
                                          </p:val>
                                        </p:tav>
                                      </p:tavLst>
                                    </p:anim>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strVal val="#ppt_w*0.70"/>
                                          </p:val>
                                        </p:tav>
                                        <p:tav tm="100000">
                                          <p:val>
                                            <p:strVal val="#ppt_w"/>
                                          </p:val>
                                        </p:tav>
                                      </p:tavLst>
                                    </p:anim>
                                    <p:anim calcmode="lin" valueType="num">
                                      <p:cBhvr>
                                        <p:cTn id="26" dur="1000" fill="hold"/>
                                        <p:tgtEl>
                                          <p:spTgt spid="12"/>
                                        </p:tgtEl>
                                        <p:attrNameLst>
                                          <p:attrName>ppt_h</p:attrName>
                                        </p:attrNameLst>
                                      </p:cBhvr>
                                      <p:tavLst>
                                        <p:tav tm="0">
                                          <p:val>
                                            <p:strVal val="#ppt_h"/>
                                          </p:val>
                                        </p:tav>
                                        <p:tav tm="100000">
                                          <p:val>
                                            <p:strVal val="#ppt_h"/>
                                          </p:val>
                                        </p:tav>
                                      </p:tavLst>
                                    </p:anim>
                                    <p:animEffect transition="in" filter="fade">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61207"/>
            </a:xfrm>
            <a:prstGeom prst="rect">
              <a:avLst/>
            </a:prstGeom>
          </p:spPr>
          <p:txBody>
            <a:bodyPr wrap="square">
              <a:spAutoFit/>
            </a:bodyPr>
            <a:lstStyle/>
            <a:p>
              <a:pPr defTabSz="342900">
                <a:lnSpc>
                  <a:spcPct val="150000"/>
                </a:lnSpc>
              </a:pPr>
              <a:r>
                <a:rPr lang="en-US" sz="2800" b="1">
                  <a:solidFill>
                    <a:srgbClr val="0998D7"/>
                  </a:solidFill>
                  <a:latin typeface="Times New Roman" pitchFamily="18" charset="0"/>
                  <a:cs typeface="Times New Roman" pitchFamily="18" charset="0"/>
                </a:rPr>
                <a:t>LUYỆN TẬP</a:t>
              </a:r>
              <a:endParaRPr lang="vi-VN" sz="2800" b="1">
                <a:solidFill>
                  <a:srgbClr val="0998D7"/>
                </a:solidFill>
                <a:latin typeface="Times New Roman" pitchFamily="18" charset="0"/>
                <a:cs typeface="Times New Roman" pitchFamily="18" charset="0"/>
              </a:endParaRPr>
            </a:p>
          </p:txBody>
        </p:sp>
      </p:grpSp>
      <p:sp>
        <p:nvSpPr>
          <p:cNvPr id="8" name="Rectangle 7">
            <a:extLst>
              <a:ext uri="{FF2B5EF4-FFF2-40B4-BE49-F238E27FC236}">
                <a16:creationId xmlns:a16="http://schemas.microsoft.com/office/drawing/2014/main" xmlns="" id="{ECB7D36B-B1AE-4BF0-8A2D-25E99CAF3FA0}"/>
              </a:ext>
            </a:extLst>
          </p:cNvPr>
          <p:cNvSpPr/>
          <p:nvPr/>
        </p:nvSpPr>
        <p:spPr>
          <a:xfrm>
            <a:off x="939501" y="1398165"/>
            <a:ext cx="9751340" cy="1133965"/>
          </a:xfrm>
          <a:prstGeom prst="rect">
            <a:avLst/>
          </a:prstGeom>
        </p:spPr>
        <p:txBody>
          <a:bodyPr wrap="square">
            <a:spAutoFit/>
          </a:bodyPr>
          <a:lstStyle/>
          <a:p>
            <a:pPr defTabSz="342900">
              <a:lnSpc>
                <a:spcPct val="150000"/>
              </a:lnSpc>
            </a:pPr>
            <a:r>
              <a:rPr lang="en-US" sz="2400" b="1" dirty="0">
                <a:latin typeface="Times New Roman" pitchFamily="18" charset="0"/>
                <a:cs typeface="Times New Roman" pitchFamily="18" charset="0"/>
              </a:rPr>
              <a:t>2. </a:t>
            </a:r>
            <a:r>
              <a:rPr lang="vi-VN" sz="2400" dirty="0">
                <a:latin typeface="Times New Roman" pitchFamily="18" charset="0"/>
                <a:cs typeface="Times New Roman" pitchFamily="18" charset="0"/>
              </a:rPr>
              <a:t>Khi nhấn vào nút dấu cộng (+) của</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bếp từ, bếp đã tiếp nhận được thông tin gì và đã quyết định hành động như thế nào?</a:t>
            </a:r>
          </a:p>
        </p:txBody>
      </p:sp>
      <p:pic>
        <p:nvPicPr>
          <p:cNvPr id="5" name="Picture 4" descr="A picture containing text, vector graphics, businesscard&#10;&#10;Description automatically generated">
            <a:extLst>
              <a:ext uri="{FF2B5EF4-FFF2-40B4-BE49-F238E27FC236}">
                <a16:creationId xmlns:a16="http://schemas.microsoft.com/office/drawing/2014/main" xmlns="" id="{58371530-B102-407C-82CD-75EF8CC99279}"/>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xmlns="" val="0"/>
              </a:ext>
            </a:extLst>
          </a:blip>
          <a:stretch>
            <a:fillRect/>
          </a:stretch>
        </p:blipFill>
        <p:spPr>
          <a:xfrm>
            <a:off x="-25877" y="5014728"/>
            <a:ext cx="1843272" cy="1843272"/>
          </a:xfrm>
          <a:prstGeom prst="rect">
            <a:avLst/>
          </a:prstGeom>
        </p:spPr>
      </p:pic>
      <p:pic>
        <p:nvPicPr>
          <p:cNvPr id="16" name="Picture 15">
            <a:extLst>
              <a:ext uri="{FF2B5EF4-FFF2-40B4-BE49-F238E27FC236}">
                <a16:creationId xmlns:a16="http://schemas.microsoft.com/office/drawing/2014/main" xmlns="" id="{CC95B043-5F8E-47B1-BFBA-A0A4E4421460}"/>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p:blipFill>
        <p:spPr>
          <a:xfrm>
            <a:off x="7899546" y="1977434"/>
            <a:ext cx="4077301" cy="3057977"/>
          </a:xfrm>
          <a:prstGeom prst="rect">
            <a:avLst/>
          </a:prstGeom>
        </p:spPr>
      </p:pic>
      <p:sp>
        <p:nvSpPr>
          <p:cNvPr id="9" name="Rectangle 8"/>
          <p:cNvSpPr/>
          <p:nvPr/>
        </p:nvSpPr>
        <p:spPr>
          <a:xfrm>
            <a:off x="874058" y="2851701"/>
            <a:ext cx="7180730" cy="2400657"/>
          </a:xfrm>
          <a:prstGeom prst="rect">
            <a:avLst/>
          </a:prstGeom>
        </p:spPr>
        <p:txBody>
          <a:bodyPr wrap="square">
            <a:spAutoFit/>
          </a:bodyPr>
          <a:lstStyle/>
          <a:p>
            <a:pPr>
              <a:lnSpc>
                <a:spcPts val="3600"/>
              </a:lnSpc>
            </a:pPr>
            <a:r>
              <a:rPr lang="vi-VN" sz="2400" dirty="0" smtClean="0">
                <a:solidFill>
                  <a:srgbClr val="FF0000"/>
                </a:solidFill>
                <a:latin typeface="Times New Roman" pitchFamily="18" charset="0"/>
                <a:cs typeface="Times New Roman" pitchFamily="18" charset="0"/>
              </a:rPr>
              <a:t>Khi nhấn vào nút (+) của bếp từ, bếp từ đã tiếp nhận được thông tin là mệnh lệnh tăng thêm nhiệt độ, khi đó bộ phận xử lí trong bếp từ quyết định duy trì cấp điện để tăng nhiệt độ của bếp đến khi bếp đạt được nhiệt độ chỉ thị.</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89231924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9"/>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008529" y="538970"/>
            <a:ext cx="10475259" cy="40857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VD</a:t>
            </a:r>
            <a:r>
              <a:rPr lang="en-US" sz="2800" dirty="0" smtClean="0">
                <a:solidFill>
                  <a:srgbClr val="FF0000"/>
                </a:solidFill>
                <a:latin typeface="Times New Roman" pitchFamily="18" charset="0"/>
                <a:ea typeface="Calibri" pitchFamily="34" charset="0"/>
                <a:cs typeface="Times New Roman" pitchFamily="18" charset="0"/>
              </a:rPr>
              <a:t>: </a:t>
            </a:r>
            <a:r>
              <a:rPr lang="en-US" sz="2800" dirty="0" err="1" smtClean="0">
                <a:solidFill>
                  <a:srgbClr val="FF0000"/>
                </a:solidFill>
                <a:latin typeface="Times New Roman" pitchFamily="18" charset="0"/>
                <a:ea typeface="Calibri" pitchFamily="34" charset="0"/>
                <a:cs typeface="Times New Roman" pitchFamily="18" charset="0"/>
              </a:rPr>
              <a:t>H</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oạt</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động</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đá</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bóng</a:t>
            </a:r>
            <a:r>
              <a:rPr lang="en-US" sz="2800" dirty="0" smtClean="0">
                <a:solidFill>
                  <a:srgbClr val="FF0000"/>
                </a:solidFill>
                <a:latin typeface="Times New Roman" pitchFamily="18" charset="0"/>
                <a:ea typeface="Calibri" pitchFamily="34" charset="0"/>
                <a:cs typeface="Times New Roman" pitchFamily="18" charset="0"/>
              </a:rPr>
              <a:t>.</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ts val="600"/>
              </a:spcBef>
              <a:spcAft>
                <a:spcPts val="600"/>
              </a:spcAft>
              <a:buClrTx/>
              <a:buSzTx/>
              <a:buFontTx/>
              <a:buNone/>
              <a:tabLst/>
            </a:pP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Thông</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tin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thu</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nhận</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được</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là</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gì</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ts val="600"/>
              </a:spcBef>
              <a:spcAft>
                <a:spcPts val="600"/>
              </a:spcAft>
              <a:buClrTx/>
              <a:buSzTx/>
              <a:buFontTx/>
              <a:buNone/>
              <a:tabLst/>
            </a:pP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Sau</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khi</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thông</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tin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được</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bộ</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não</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xử</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lí</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các</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cầu</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thủ</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đưa</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ra</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quyết</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định</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gì</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ts val="600"/>
              </a:spcBef>
              <a:spcAft>
                <a:spcPts val="60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ts val="3900"/>
              </a:lnSpc>
              <a:spcBef>
                <a:spcPts val="600"/>
              </a:spcBef>
              <a:spcAft>
                <a:spcPts val="600"/>
              </a:spcAft>
              <a:buClrTx/>
              <a:buSzTx/>
              <a:buFontTx/>
              <a:buNone/>
              <a:tabLst/>
            </a:pP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Thông</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tin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thu</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nhận</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được</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là</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vị</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trí</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cầu</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môn</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đường</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đi</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của</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quả</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bóng</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và</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sự</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di</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chuyển</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của</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các</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cầu</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thủ</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p>
          <a:p>
            <a:pPr marL="0" marR="0" lvl="0" indent="0" algn="l" defTabSz="914400" rtl="0" eaLnBrk="0" fontAlgn="base" latinLnBrk="0" hangingPunct="0">
              <a:lnSpc>
                <a:spcPts val="3900"/>
              </a:lnSpc>
              <a:spcBef>
                <a:spcPts val="600"/>
              </a:spcBef>
              <a:spcAft>
                <a:spcPts val="600"/>
              </a:spcAft>
              <a:buClrTx/>
              <a:buSzTx/>
              <a:buFontTx/>
              <a:buNone/>
              <a:tabLst/>
            </a:pPr>
            <a:r>
              <a:rPr lang="en-US" sz="2800" dirty="0" smtClean="0">
                <a:solidFill>
                  <a:srgbClr val="0000FF"/>
                </a:solidFill>
                <a:latin typeface="Times New Roman" pitchFamily="18" charset="0"/>
                <a:ea typeface="Calibri" pitchFamily="34" charset="0"/>
                <a:cs typeface="Times New Roman" pitchFamily="18" charset="0"/>
              </a:rPr>
              <a:t>- </a:t>
            </a:r>
            <a:r>
              <a:rPr lang="en-US" sz="2800" dirty="0" err="1" smtClean="0">
                <a:solidFill>
                  <a:srgbClr val="0000FF"/>
                </a:solidFill>
                <a:latin typeface="Times New Roman" pitchFamily="18" charset="0"/>
                <a:ea typeface="Calibri" pitchFamily="34" charset="0"/>
                <a:cs typeface="Times New Roman" pitchFamily="18" charset="0"/>
              </a:rPr>
              <a:t>B</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ộ</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não</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xử</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lí</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để</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thực</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hiện</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hành</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động</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chuyền</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bóng</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hoặc</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sút</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bóng</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rgbClr val="0000FF"/>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505">
                                            <p:txEl>
                                              <p:pRg st="4" end="4"/>
                                            </p:txEl>
                                          </p:spTgt>
                                        </p:tgtEl>
                                        <p:attrNameLst>
                                          <p:attrName>style.visibility</p:attrName>
                                        </p:attrNameLst>
                                      </p:cBhvr>
                                      <p:to>
                                        <p:strVal val="visible"/>
                                      </p:to>
                                    </p:set>
                                    <p:animEffect transition="in" filter="box(in)">
                                      <p:cBhvr>
                                        <p:cTn id="7" dur="500"/>
                                        <p:tgtEl>
                                          <p:spTgt spid="21505">
                                            <p:txEl>
                                              <p:pRg st="4" end="4"/>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505">
                                            <p:txEl>
                                              <p:pRg st="5" end="5"/>
                                            </p:txEl>
                                          </p:spTgt>
                                        </p:tgtEl>
                                        <p:attrNameLst>
                                          <p:attrName>style.visibility</p:attrName>
                                        </p:attrNameLst>
                                      </p:cBhvr>
                                      <p:to>
                                        <p:strVal val="visible"/>
                                      </p:to>
                                    </p:set>
                                    <p:animEffect transition="in" filter="box(in)">
                                      <p:cBhvr>
                                        <p:cTn id="12" dur="500"/>
                                        <p:tgtEl>
                                          <p:spTgt spid="21505">
                                            <p:txEl>
                                              <p:pRg st="5" end="5"/>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cstate="print"/>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61207"/>
            </a:xfrm>
            <a:prstGeom prst="rect">
              <a:avLst/>
            </a:prstGeom>
          </p:spPr>
          <p:txBody>
            <a:bodyPr wrap="square">
              <a:spAutoFit/>
            </a:bodyPr>
            <a:lstStyle/>
            <a:p>
              <a:pPr defTabSz="342900">
                <a:lnSpc>
                  <a:spcPct val="150000"/>
                </a:lnSpc>
              </a:pPr>
              <a:r>
                <a:rPr lang="en-US" sz="2800" b="1">
                  <a:solidFill>
                    <a:srgbClr val="0998D7"/>
                  </a:solidFill>
                  <a:latin typeface="Times New Roman" pitchFamily="18" charset="0"/>
                  <a:cs typeface="Times New Roman" pitchFamily="18" charset="0"/>
                </a:rPr>
                <a:t>VẬN DỤNG</a:t>
              </a:r>
              <a:endParaRPr lang="vi-VN" sz="2800" b="1">
                <a:solidFill>
                  <a:srgbClr val="0998D7"/>
                </a:solidFill>
                <a:latin typeface="Times New Roman" pitchFamily="18" charset="0"/>
                <a:cs typeface="Times New Roman" pitchFamily="18" charset="0"/>
              </a:endParaRPr>
            </a:p>
          </p:txBody>
        </p:sp>
      </p:grpSp>
      <p:sp>
        <p:nvSpPr>
          <p:cNvPr id="5" name="Rectangle 4">
            <a:extLst>
              <a:ext uri="{FF2B5EF4-FFF2-40B4-BE49-F238E27FC236}">
                <a16:creationId xmlns:a16="http://schemas.microsoft.com/office/drawing/2014/main" xmlns="" id="{B3047003-BDC1-441F-A0E1-7728E4169670}"/>
              </a:ext>
            </a:extLst>
          </p:cNvPr>
          <p:cNvSpPr/>
          <p:nvPr/>
        </p:nvSpPr>
        <p:spPr>
          <a:xfrm>
            <a:off x="685800" y="1425059"/>
            <a:ext cx="10717735" cy="1384995"/>
          </a:xfrm>
          <a:prstGeom prst="rect">
            <a:avLst/>
          </a:prstGeom>
        </p:spPr>
        <p:txBody>
          <a:bodyPr wrap="square">
            <a:spAutoFit/>
          </a:bodyPr>
          <a:lstStyle/>
          <a:p>
            <a:pPr algn="just" defTabSz="342900">
              <a:lnSpc>
                <a:spcPct val="150000"/>
              </a:lnSpc>
            </a:pPr>
            <a:r>
              <a:rPr lang="en-US" sz="2800" b="1" dirty="0">
                <a:latin typeface="Times New Roman" pitchFamily="18" charset="0"/>
                <a:cs typeface="Times New Roman" pitchFamily="18" charset="0"/>
              </a:rPr>
              <a:t>1. </a:t>
            </a:r>
            <a:r>
              <a:rPr lang="vi-VN" sz="2800" dirty="0">
                <a:latin typeface="Times New Roman" pitchFamily="18" charset="0"/>
                <a:cs typeface="Times New Roman" pitchFamily="18" charset="0"/>
              </a:rPr>
              <a:t>Em hãy lấy ví dụ một việc làm hằng ngày của em và cho biết thông tin</a:t>
            </a:r>
          </a:p>
          <a:p>
            <a:pPr algn="just" defTabSz="342900">
              <a:lnSpc>
                <a:spcPct val="150000"/>
              </a:lnSpc>
            </a:pPr>
            <a:r>
              <a:rPr lang="vi-VN" sz="2800" dirty="0">
                <a:latin typeface="Times New Roman" pitchFamily="18" charset="0"/>
                <a:cs typeface="Times New Roman" pitchFamily="18" charset="0"/>
              </a:rPr>
              <a:t>được thu nhận là gì? Kết quả của việc xử lí là gì?</a:t>
            </a:r>
          </a:p>
        </p:txBody>
      </p:sp>
      <p:pic>
        <p:nvPicPr>
          <p:cNvPr id="8" name="Picture 7" descr="A picture containing toy&#10;&#10;Description automatically generated">
            <a:extLst>
              <a:ext uri="{FF2B5EF4-FFF2-40B4-BE49-F238E27FC236}">
                <a16:creationId xmlns:a16="http://schemas.microsoft.com/office/drawing/2014/main" xmlns="" id="{F369F1F4-4247-42F6-96A7-85BC8D08FEC0}"/>
              </a:ext>
            </a:extLst>
          </p:cNvPr>
          <p:cNvPicPr>
            <a:picLocks noChangeAspect="1"/>
          </p:cNvPicPr>
          <p:nvPr/>
        </p:nvPicPr>
        <p:blipFill>
          <a:blip r:embed="rId3" cstate="print">
            <a:extLst>
              <a:ext uri="{BEBA8EAE-BF5A-486C-A8C5-ECC9F3942E4B}">
                <a14:imgProps xmlns:a14="http://schemas.microsoft.com/office/drawing/2010/main" xmlns="">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xmlns=""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xmlns="" val="1839025309"/>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a:extLst>
              <a:ext uri="{FF2B5EF4-FFF2-40B4-BE49-F238E27FC236}">
                <a16:creationId xmlns:a16="http://schemas.microsoft.com/office/drawing/2014/main" xmlns=""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3" cstate="print"/>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61207"/>
            </a:xfrm>
            <a:prstGeom prst="rect">
              <a:avLst/>
            </a:prstGeom>
          </p:spPr>
          <p:txBody>
            <a:bodyPr wrap="square">
              <a:spAutoFit/>
            </a:bodyPr>
            <a:lstStyle/>
            <a:p>
              <a:pPr defTabSz="342900">
                <a:lnSpc>
                  <a:spcPct val="150000"/>
                </a:lnSpc>
              </a:pPr>
              <a:r>
                <a:rPr lang="en-US" sz="2800" b="1">
                  <a:solidFill>
                    <a:srgbClr val="0998D7"/>
                  </a:solidFill>
                  <a:latin typeface="Times New Roman" pitchFamily="18" charset="0"/>
                  <a:cs typeface="Times New Roman" pitchFamily="18" charset="0"/>
                </a:rPr>
                <a:t>VẬN DỤNG</a:t>
              </a:r>
              <a:endParaRPr lang="vi-VN" sz="2800" b="1">
                <a:solidFill>
                  <a:srgbClr val="0998D7"/>
                </a:solidFill>
                <a:latin typeface="Times New Roman" pitchFamily="18" charset="0"/>
                <a:cs typeface="Times New Roman" pitchFamily="18" charset="0"/>
              </a:endParaRPr>
            </a:p>
          </p:txBody>
        </p:sp>
      </p:grpSp>
      <p:sp>
        <p:nvSpPr>
          <p:cNvPr id="7" name="Rectangle 6">
            <a:extLst>
              <a:ext uri="{FF2B5EF4-FFF2-40B4-BE49-F238E27FC236}">
                <a16:creationId xmlns:a16="http://schemas.microsoft.com/office/drawing/2014/main" xmlns="" id="{8C875063-5E58-402C-B578-B01DBE6398A5}"/>
              </a:ext>
            </a:extLst>
          </p:cNvPr>
          <p:cNvSpPr/>
          <p:nvPr/>
        </p:nvSpPr>
        <p:spPr>
          <a:xfrm>
            <a:off x="927848" y="1495608"/>
            <a:ext cx="10717735" cy="1384995"/>
          </a:xfrm>
          <a:prstGeom prst="rect">
            <a:avLst/>
          </a:prstGeom>
        </p:spPr>
        <p:txBody>
          <a:bodyPr wrap="square">
            <a:spAutoFit/>
          </a:bodyPr>
          <a:lstStyle/>
          <a:p>
            <a:pPr algn="just" defTabSz="342900">
              <a:lnSpc>
                <a:spcPct val="150000"/>
              </a:lnSpc>
            </a:pPr>
            <a:r>
              <a:rPr lang="en-US" sz="2800" b="1" dirty="0">
                <a:latin typeface="Times New Roman" pitchFamily="18" charset="0"/>
                <a:cs typeface="Times New Roman" pitchFamily="18" charset="0"/>
              </a:rPr>
              <a:t>2. </a:t>
            </a:r>
            <a:r>
              <a:rPr lang="vi-VN" sz="2800" dirty="0">
                <a:latin typeface="Times New Roman" pitchFamily="18" charset="0"/>
                <a:cs typeface="Times New Roman" pitchFamily="18" charset="0"/>
              </a:rPr>
              <a:t>Em hãy cho biết điểm giống nhau của các thiết bị tiếp nhận thông tin </a:t>
            </a:r>
            <a:r>
              <a:rPr lang="vi-VN" sz="2800" dirty="0"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quyết </a:t>
            </a:r>
            <a:r>
              <a:rPr lang="vi-VN" sz="2800" dirty="0">
                <a:latin typeface="Times New Roman" pitchFamily="18" charset="0"/>
                <a:cs typeface="Times New Roman" pitchFamily="18" charset="0"/>
              </a:rPr>
              <a:t>định hành động là gì?</a:t>
            </a:r>
          </a:p>
        </p:txBody>
      </p:sp>
      <p:pic>
        <p:nvPicPr>
          <p:cNvPr id="8" name="Picture 7" descr="A picture containing toy&#10;&#10;Description automatically generated">
            <a:extLst>
              <a:ext uri="{FF2B5EF4-FFF2-40B4-BE49-F238E27FC236}">
                <a16:creationId xmlns:a16="http://schemas.microsoft.com/office/drawing/2014/main" xmlns="" id="{F369F1F4-4247-42F6-96A7-85BC8D08FEC0}"/>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xmlns="" val="0"/>
              </a:ext>
            </a:extLst>
          </a:blip>
          <a:stretch>
            <a:fillRect/>
          </a:stretch>
        </p:blipFill>
        <p:spPr>
          <a:xfrm>
            <a:off x="9681881" y="4055712"/>
            <a:ext cx="2802287" cy="2802287"/>
          </a:xfrm>
          <a:prstGeom prst="rect">
            <a:avLst/>
          </a:prstGeom>
        </p:spPr>
      </p:pic>
      <p:sp>
        <p:nvSpPr>
          <p:cNvPr id="24577" name="Rectangle 1"/>
          <p:cNvSpPr>
            <a:spLocks noChangeArrowheads="1"/>
          </p:cNvSpPr>
          <p:nvPr/>
        </p:nvSpPr>
        <p:spPr bwMode="auto">
          <a:xfrm>
            <a:off x="739588" y="3460265"/>
            <a:ext cx="9614647"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Điểm</a:t>
            </a:r>
            <a:r>
              <a:rPr kumimoji="0" lang="en-US" sz="3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giống</a:t>
            </a:r>
            <a:r>
              <a:rPr kumimoji="0" lang="en-US" sz="3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nhau</a:t>
            </a:r>
            <a:r>
              <a:rPr kumimoji="0" lang="en-US" sz="3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a:t>
            </a:r>
            <a:endParaRPr kumimoji="0" lang="en-US" sz="3200" b="0"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Chúng</a:t>
            </a:r>
            <a:r>
              <a:rPr kumimoji="0" lang="en-US" sz="3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đều</a:t>
            </a:r>
            <a:r>
              <a:rPr kumimoji="0" lang="en-US" sz="3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có</a:t>
            </a:r>
            <a:r>
              <a:rPr kumimoji="0" lang="en-US" sz="3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khả</a:t>
            </a:r>
            <a:r>
              <a:rPr kumimoji="0" lang="en-US" sz="3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năng</a:t>
            </a:r>
            <a:r>
              <a:rPr kumimoji="0" lang="en-US" sz="3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tiếp</a:t>
            </a:r>
            <a:r>
              <a:rPr kumimoji="0" lang="en-US" sz="3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nhận</a:t>
            </a:r>
            <a:r>
              <a:rPr kumimoji="0" lang="en-US" sz="3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thông</a:t>
            </a:r>
            <a:r>
              <a:rPr kumimoji="0" lang="en-US" sz="3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tin, </a:t>
            </a:r>
            <a:r>
              <a:rPr kumimoji="0" lang="en-US" sz="32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xử</a:t>
            </a:r>
            <a:r>
              <a:rPr kumimoji="0" lang="en-US" sz="3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lí</a:t>
            </a:r>
            <a:r>
              <a:rPr kumimoji="0" lang="en-US" sz="3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thông</a:t>
            </a:r>
            <a:r>
              <a:rPr kumimoji="0" lang="en-US" sz="3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tin </a:t>
            </a:r>
            <a:r>
              <a:rPr kumimoji="0" lang="en-US" sz="32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và</a:t>
            </a:r>
            <a:r>
              <a:rPr kumimoji="0" lang="en-US" sz="3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sau</a:t>
            </a:r>
            <a:r>
              <a:rPr kumimoji="0" lang="en-US" sz="3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đó</a:t>
            </a:r>
            <a:r>
              <a:rPr kumimoji="0" lang="en-US" sz="3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quyết</a:t>
            </a:r>
            <a:r>
              <a:rPr kumimoji="0" lang="en-US" sz="3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định</a:t>
            </a:r>
            <a:r>
              <a:rPr kumimoji="0" lang="en-US" sz="3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hành</a:t>
            </a:r>
            <a:r>
              <a:rPr kumimoji="0" lang="en-US" sz="3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động</a:t>
            </a:r>
            <a:r>
              <a:rPr kumimoji="0" lang="en-US" sz="3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a:t>
            </a:r>
            <a:endParaRPr kumimoji="0" lang="en-US" sz="3200" b="0"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Chúng</a:t>
            </a:r>
            <a:r>
              <a:rPr kumimoji="0" lang="en-US" sz="3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thường</a:t>
            </a:r>
            <a:r>
              <a:rPr kumimoji="0" lang="en-US" sz="3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là</a:t>
            </a:r>
            <a:r>
              <a:rPr kumimoji="0" lang="en-US" sz="3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các</a:t>
            </a:r>
            <a:r>
              <a:rPr kumimoji="0" lang="en-US" sz="3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thiết</a:t>
            </a:r>
            <a:r>
              <a:rPr kumimoji="0" lang="en-US" sz="3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bị</a:t>
            </a:r>
            <a:r>
              <a:rPr kumimoji="0" lang="en-US" sz="3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hoạt</a:t>
            </a:r>
            <a:r>
              <a:rPr kumimoji="0" lang="en-US" sz="3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động</a:t>
            </a:r>
            <a:r>
              <a:rPr kumimoji="0" lang="en-US" sz="3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bằng</a:t>
            </a:r>
            <a:r>
              <a:rPr kumimoji="0" lang="en-US" sz="3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điện</a:t>
            </a:r>
            <a:r>
              <a:rPr kumimoji="0" lang="en-US" sz="3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a:t>
            </a:r>
            <a:endParaRPr kumimoji="0" lang="en-US" sz="3200" b="0" i="0" u="none" strike="noStrike" cap="none" normalizeH="0" baseline="0" dirty="0" smtClean="0">
              <a:ln>
                <a:noFill/>
              </a:ln>
              <a:solidFill>
                <a:srgbClr val="0000FF"/>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839025309"/>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577"/>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457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29"/>
          <p:cNvSpPr>
            <a:spLocks noChangeArrowheads="1" noChangeShapeType="1" noTextEdit="1"/>
          </p:cNvSpPr>
          <p:nvPr/>
        </p:nvSpPr>
        <p:spPr bwMode="auto">
          <a:xfrm>
            <a:off x="529168" y="228600"/>
            <a:ext cx="10926233" cy="1392238"/>
          </a:xfrm>
          <a:prstGeom prst="rect">
            <a:avLst/>
          </a:prstGeom>
        </p:spPr>
        <p:txBody>
          <a:bodyPr wrap="none" fromWordArt="1">
            <a:prstTxWarp prst="textPlain">
              <a:avLst>
                <a:gd name="adj" fmla="val 50000"/>
              </a:avLst>
            </a:prstTxWarp>
          </a:bodyPr>
          <a:lstStyle/>
          <a:p>
            <a:pPr algn="ctr"/>
            <a:r>
              <a:rPr lang="en-US" sz="3600" b="1" kern="10">
                <a:ln w="25400">
                  <a:solidFill>
                    <a:srgbClr val="CC0000"/>
                  </a:solidFill>
                  <a:round/>
                  <a:headEnd/>
                  <a:tailEnd/>
                </a:ln>
                <a:solidFill>
                  <a:srgbClr val="FFFF00"/>
                </a:solidFill>
                <a:effectLst>
                  <a:outerShdw dist="102391" dir="3615307" algn="ctr" rotWithShape="0">
                    <a:srgbClr val="4034D8">
                      <a:alpha val="50000"/>
                    </a:srgbClr>
                  </a:outerShdw>
                </a:effectLst>
                <a:latin typeface="Times New Roman"/>
                <a:cs typeface="Times New Roman"/>
              </a:rPr>
              <a:t>GOLDEN BELL</a:t>
            </a:r>
          </a:p>
        </p:txBody>
      </p:sp>
      <p:pic>
        <p:nvPicPr>
          <p:cNvPr id="71713" name="Kim Dong - Lien Doi Le Loi [NCT 8901109312].mp3">
            <a:hlinkClick r:id="" action="ppaction://media"/>
          </p:cNvPr>
          <p:cNvPicPr>
            <a:picLocks noRot="1" noChangeAspect="1" noChangeArrowheads="1"/>
          </p:cNvPicPr>
          <p:nvPr>
            <a:audioFile r:link="rId1"/>
          </p:nvPr>
        </p:nvPicPr>
        <p:blipFill>
          <a:blip r:embed="rId3" cstate="print"/>
          <a:srcRect/>
          <a:stretch>
            <a:fillRect/>
          </a:stretch>
        </p:blipFill>
        <p:spPr bwMode="auto">
          <a:xfrm>
            <a:off x="12048067" y="6781800"/>
            <a:ext cx="143933" cy="76200"/>
          </a:xfrm>
          <a:prstGeom prst="rect">
            <a:avLst/>
          </a:prstGeom>
          <a:noFill/>
          <a:ln w="9525">
            <a:noFill/>
            <a:miter lim="800000"/>
            <a:headEnd/>
            <a:tailEnd/>
          </a:ln>
        </p:spPr>
      </p:pic>
      <p:pic>
        <p:nvPicPr>
          <p:cNvPr id="9220" name="Picture 8" descr="holly_bell_pa_md_wm.gif"/>
          <p:cNvPicPr>
            <a:picLocks noChangeAspect="1"/>
          </p:cNvPicPr>
          <p:nvPr/>
        </p:nvPicPr>
        <p:blipFill>
          <a:blip r:embed="rId4" cstate="print"/>
          <a:srcRect/>
          <a:stretch>
            <a:fillRect/>
          </a:stretch>
        </p:blipFill>
        <p:spPr bwMode="auto">
          <a:xfrm>
            <a:off x="2946400" y="1905000"/>
            <a:ext cx="6307667" cy="5410200"/>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171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DSTARS-P"/>
          <p:cNvPicPr>
            <a:picLocks noChangeAspect="1" noChangeArrowheads="1" noCrop="1"/>
          </p:cNvPicPr>
          <p:nvPr/>
        </p:nvPicPr>
        <p:blipFill>
          <a:blip r:embed="rId5" cstate="print">
            <a:lum contrast="-6000"/>
          </a:blip>
          <a:srcRect/>
          <a:stretch>
            <a:fillRect/>
          </a:stretch>
        </p:blipFill>
        <p:spPr bwMode="auto">
          <a:xfrm>
            <a:off x="406400" y="4114801"/>
            <a:ext cx="1930400" cy="1357313"/>
          </a:xfrm>
          <a:prstGeom prst="rect">
            <a:avLst/>
          </a:prstGeom>
          <a:noFill/>
          <a:ln w="9525">
            <a:noFill/>
            <a:miter lim="800000"/>
            <a:headEnd/>
            <a:tailEnd/>
          </a:ln>
        </p:spPr>
      </p:pic>
      <p:pic>
        <p:nvPicPr>
          <p:cNvPr id="10244" name="Picture 4" descr="F9849DCFA90C473196ECD16214E77005"/>
          <p:cNvPicPr>
            <a:picLocks noChangeAspect="1" noChangeArrowheads="1" noCrop="1"/>
          </p:cNvPicPr>
          <p:nvPr/>
        </p:nvPicPr>
        <p:blipFill>
          <a:blip r:embed="rId6" cstate="print"/>
          <a:srcRect/>
          <a:stretch>
            <a:fillRect/>
          </a:stretch>
        </p:blipFill>
        <p:spPr bwMode="auto">
          <a:xfrm>
            <a:off x="0" y="0"/>
            <a:ext cx="1422400" cy="1066800"/>
          </a:xfrm>
          <a:prstGeom prst="rect">
            <a:avLst/>
          </a:prstGeom>
          <a:noFill/>
          <a:ln w="9525">
            <a:noFill/>
            <a:miter lim="800000"/>
            <a:headEnd/>
            <a:tailEnd/>
          </a:ln>
        </p:spPr>
      </p:pic>
      <p:pic>
        <p:nvPicPr>
          <p:cNvPr id="10246" name="Picture 9" descr="PHAOHO~2"/>
          <p:cNvPicPr>
            <a:picLocks noChangeAspect="1" noChangeArrowheads="1" noCrop="1"/>
          </p:cNvPicPr>
          <p:nvPr/>
        </p:nvPicPr>
        <p:blipFill>
          <a:blip r:embed="rId7" cstate="print"/>
          <a:srcRect/>
          <a:stretch>
            <a:fillRect/>
          </a:stretch>
        </p:blipFill>
        <p:spPr bwMode="auto">
          <a:xfrm>
            <a:off x="0" y="4876800"/>
            <a:ext cx="2286000" cy="1714500"/>
          </a:xfrm>
          <a:prstGeom prst="rect">
            <a:avLst/>
          </a:prstGeom>
          <a:noFill/>
          <a:ln w="9525">
            <a:noFill/>
            <a:miter lim="800000"/>
            <a:headEnd/>
            <a:tailEnd/>
          </a:ln>
        </p:spPr>
      </p:pic>
      <p:sp>
        <p:nvSpPr>
          <p:cNvPr id="460811" name="Rectangle 11"/>
          <p:cNvSpPr>
            <a:spLocks noChangeArrowheads="1"/>
          </p:cNvSpPr>
          <p:nvPr/>
        </p:nvSpPr>
        <p:spPr bwMode="auto">
          <a:xfrm>
            <a:off x="914400" y="6172200"/>
            <a:ext cx="11176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1</a:t>
            </a:r>
          </a:p>
        </p:txBody>
      </p:sp>
      <p:sp>
        <p:nvSpPr>
          <p:cNvPr id="460812" name="Rectangle 12"/>
          <p:cNvSpPr>
            <a:spLocks noChangeArrowheads="1"/>
          </p:cNvSpPr>
          <p:nvPr/>
        </p:nvSpPr>
        <p:spPr bwMode="auto">
          <a:xfrm>
            <a:off x="20320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2</a:t>
            </a:r>
          </a:p>
        </p:txBody>
      </p:sp>
      <p:sp>
        <p:nvSpPr>
          <p:cNvPr id="460813" name="Rectangle 13"/>
          <p:cNvSpPr>
            <a:spLocks noChangeArrowheads="1"/>
          </p:cNvSpPr>
          <p:nvPr/>
        </p:nvSpPr>
        <p:spPr bwMode="auto">
          <a:xfrm>
            <a:off x="31496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3</a:t>
            </a:r>
          </a:p>
        </p:txBody>
      </p:sp>
      <p:sp>
        <p:nvSpPr>
          <p:cNvPr id="460814" name="Rectangle 14"/>
          <p:cNvSpPr>
            <a:spLocks noChangeArrowheads="1"/>
          </p:cNvSpPr>
          <p:nvPr/>
        </p:nvSpPr>
        <p:spPr bwMode="auto">
          <a:xfrm>
            <a:off x="42672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4</a:t>
            </a:r>
          </a:p>
        </p:txBody>
      </p:sp>
      <p:sp>
        <p:nvSpPr>
          <p:cNvPr id="460815" name="Rectangle 15"/>
          <p:cNvSpPr>
            <a:spLocks noChangeArrowheads="1"/>
          </p:cNvSpPr>
          <p:nvPr/>
        </p:nvSpPr>
        <p:spPr bwMode="auto">
          <a:xfrm>
            <a:off x="53848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5</a:t>
            </a:r>
          </a:p>
        </p:txBody>
      </p:sp>
      <p:sp>
        <p:nvSpPr>
          <p:cNvPr id="460816" name="Rectangle 16"/>
          <p:cNvSpPr>
            <a:spLocks noChangeArrowheads="1"/>
          </p:cNvSpPr>
          <p:nvPr/>
        </p:nvSpPr>
        <p:spPr bwMode="auto">
          <a:xfrm>
            <a:off x="65024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6</a:t>
            </a:r>
          </a:p>
        </p:txBody>
      </p:sp>
      <p:sp>
        <p:nvSpPr>
          <p:cNvPr id="460817" name="Rectangle 17"/>
          <p:cNvSpPr>
            <a:spLocks noChangeArrowheads="1"/>
          </p:cNvSpPr>
          <p:nvPr/>
        </p:nvSpPr>
        <p:spPr bwMode="auto">
          <a:xfrm>
            <a:off x="76200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7</a:t>
            </a:r>
          </a:p>
        </p:txBody>
      </p:sp>
      <p:sp>
        <p:nvSpPr>
          <p:cNvPr id="460818" name="Rectangle 18"/>
          <p:cNvSpPr>
            <a:spLocks noChangeArrowheads="1"/>
          </p:cNvSpPr>
          <p:nvPr/>
        </p:nvSpPr>
        <p:spPr bwMode="auto">
          <a:xfrm>
            <a:off x="87376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8</a:t>
            </a:r>
          </a:p>
        </p:txBody>
      </p:sp>
      <p:sp>
        <p:nvSpPr>
          <p:cNvPr id="460819" name="Rectangle 19"/>
          <p:cNvSpPr>
            <a:spLocks noChangeArrowheads="1"/>
          </p:cNvSpPr>
          <p:nvPr/>
        </p:nvSpPr>
        <p:spPr bwMode="auto">
          <a:xfrm>
            <a:off x="98552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9</a:t>
            </a:r>
          </a:p>
        </p:txBody>
      </p:sp>
      <p:sp>
        <p:nvSpPr>
          <p:cNvPr id="460820" name="Rectangle 20"/>
          <p:cNvSpPr>
            <a:spLocks noChangeArrowheads="1"/>
          </p:cNvSpPr>
          <p:nvPr/>
        </p:nvSpPr>
        <p:spPr bwMode="auto">
          <a:xfrm>
            <a:off x="10972800" y="6172200"/>
            <a:ext cx="11176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p:spPr>
        <p:txBody>
          <a:bodyPr wrap="none" lIns="91022" tIns="45530" rIns="91022" bIns="45530" anchor="ctr"/>
          <a:lstStyle/>
          <a:p>
            <a:pPr algn="ctr"/>
            <a:r>
              <a:rPr lang="en-US" sz="2400" b="1">
                <a:latin typeface="Times New Roman" pitchFamily="18" charset="0"/>
                <a:cs typeface="Arial" pitchFamily="34" charset="0"/>
              </a:rPr>
              <a:t>10</a:t>
            </a:r>
          </a:p>
        </p:txBody>
      </p:sp>
      <p:pic>
        <p:nvPicPr>
          <p:cNvPr id="10257" name="Picture 21" descr="F9849DCFA90C473196ECD16214E77005"/>
          <p:cNvPicPr>
            <a:picLocks noChangeAspect="1" noChangeArrowheads="1" noCrop="1"/>
          </p:cNvPicPr>
          <p:nvPr/>
        </p:nvPicPr>
        <p:blipFill>
          <a:blip r:embed="rId6" cstate="print"/>
          <a:srcRect/>
          <a:stretch>
            <a:fillRect/>
          </a:stretch>
        </p:blipFill>
        <p:spPr bwMode="auto">
          <a:xfrm>
            <a:off x="10769600" y="0"/>
            <a:ext cx="1422400" cy="1066800"/>
          </a:xfrm>
          <a:prstGeom prst="rect">
            <a:avLst/>
          </a:prstGeom>
          <a:noFill/>
          <a:ln w="9525">
            <a:noFill/>
            <a:miter lim="800000"/>
            <a:headEnd/>
            <a:tailEnd/>
          </a:ln>
        </p:spPr>
      </p:pic>
      <p:sp>
        <p:nvSpPr>
          <p:cNvPr id="22" name="Rectangle 21"/>
          <p:cNvSpPr/>
          <p:nvPr/>
        </p:nvSpPr>
        <p:spPr>
          <a:xfrm>
            <a:off x="309282" y="977169"/>
            <a:ext cx="11681011" cy="3785652"/>
          </a:xfrm>
          <a:prstGeom prst="rect">
            <a:avLst/>
          </a:prstGeom>
          <a:solidFill>
            <a:schemeClr val="bg1"/>
          </a:solidFill>
        </p:spPr>
        <p:txBody>
          <a:bodyPr wrap="square">
            <a:spAutoFit/>
          </a:bodyPr>
          <a:lstStyle/>
          <a:p>
            <a:pPr>
              <a:lnSpc>
                <a:spcPct val="150000"/>
              </a:lnSpc>
            </a:pPr>
            <a:r>
              <a:rPr lang="vi-VN" sz="3200" b="1" dirty="0" smtClean="0">
                <a:solidFill>
                  <a:srgbClr val="0000FF"/>
                </a:solidFill>
                <a:latin typeface="Times New Roman" pitchFamily="18" charset="0"/>
                <a:cs typeface="Times New Roman" pitchFamily="18" charset="0"/>
              </a:rPr>
              <a:t>Câu 1: Bộ phận nào của con người làm nhiệm vụ xử lí thông tin?</a:t>
            </a:r>
          </a:p>
          <a:p>
            <a:pPr marL="4171950" lvl="8" indent="-514350">
              <a:lnSpc>
                <a:spcPct val="150000"/>
              </a:lnSpc>
              <a:buAutoNum type="alphaUcPeriod"/>
            </a:pPr>
            <a:r>
              <a:rPr lang="vi-VN" sz="3200" dirty="0" smtClean="0">
                <a:latin typeface="Times New Roman" pitchFamily="18" charset="0"/>
                <a:cs typeface="Times New Roman" pitchFamily="18" charset="0"/>
              </a:rPr>
              <a:t>Đôi </a:t>
            </a:r>
            <a:r>
              <a:rPr lang="vi-VN" sz="3200" dirty="0" smtClean="0">
                <a:latin typeface="Times New Roman" pitchFamily="18" charset="0"/>
                <a:cs typeface="Times New Roman" pitchFamily="18" charset="0"/>
              </a:rPr>
              <a:t>tai    </a:t>
            </a:r>
            <a:endParaRPr lang="en-US" sz="3200" dirty="0" smtClean="0">
              <a:latin typeface="Times New Roman" pitchFamily="18" charset="0"/>
              <a:cs typeface="Times New Roman" pitchFamily="18" charset="0"/>
            </a:endParaRPr>
          </a:p>
          <a:p>
            <a:pPr marL="4171950" lvl="8" indent="-514350">
              <a:lnSpc>
                <a:spcPct val="150000"/>
              </a:lnSpc>
              <a:buAutoNum type="alphaUcPeriod"/>
            </a:pPr>
            <a:r>
              <a:rPr lang="vi-VN" sz="3200" dirty="0" smtClean="0">
                <a:latin typeface="Times New Roman" pitchFamily="18" charset="0"/>
                <a:cs typeface="Times New Roman" pitchFamily="18" charset="0"/>
              </a:rPr>
              <a:t>Bộ </a:t>
            </a:r>
            <a:r>
              <a:rPr lang="vi-VN" sz="3200" dirty="0" smtClean="0">
                <a:latin typeface="Times New Roman" pitchFamily="18" charset="0"/>
                <a:cs typeface="Times New Roman" pitchFamily="18" charset="0"/>
              </a:rPr>
              <a:t>não    </a:t>
            </a:r>
            <a:endParaRPr lang="en-US" sz="3200" dirty="0" smtClean="0">
              <a:latin typeface="Times New Roman" pitchFamily="18" charset="0"/>
              <a:cs typeface="Times New Roman" pitchFamily="18" charset="0"/>
            </a:endParaRPr>
          </a:p>
          <a:p>
            <a:pPr marL="4171950" lvl="8" indent="-514350">
              <a:lnSpc>
                <a:spcPct val="150000"/>
              </a:lnSpc>
              <a:buAutoNum type="alphaUcPeriod"/>
            </a:pPr>
            <a:r>
              <a:rPr lang="en-US" sz="3200" dirty="0" smtClean="0">
                <a:latin typeface="Times New Roman" pitchFamily="18" charset="0"/>
                <a:cs typeface="Times New Roman" pitchFamily="18" charset="0"/>
              </a:rPr>
              <a:t>Đ</a:t>
            </a:r>
            <a:r>
              <a:rPr lang="vi-VN" sz="3200" dirty="0" smtClean="0">
                <a:latin typeface="Times New Roman" pitchFamily="18" charset="0"/>
                <a:cs typeface="Times New Roman" pitchFamily="18" charset="0"/>
              </a:rPr>
              <a:t>ôi mắt        </a:t>
            </a:r>
            <a:endParaRPr lang="en-US" sz="3200" dirty="0" smtClean="0">
              <a:latin typeface="Times New Roman" pitchFamily="18" charset="0"/>
              <a:cs typeface="Times New Roman" pitchFamily="18" charset="0"/>
            </a:endParaRPr>
          </a:p>
          <a:p>
            <a:pPr marL="4171950" lvl="8" indent="-514350">
              <a:lnSpc>
                <a:spcPct val="150000"/>
              </a:lnSpc>
              <a:buAutoNum type="alphaUcPeriod"/>
            </a:pPr>
            <a:r>
              <a:rPr lang="en-US" sz="3200" dirty="0" smtClean="0">
                <a:latin typeface="Times New Roman" pitchFamily="18" charset="0"/>
                <a:cs typeface="Times New Roman" pitchFamily="18" charset="0"/>
              </a:rPr>
              <a:t>T</a:t>
            </a:r>
            <a:r>
              <a:rPr lang="vi-VN" sz="3200" dirty="0" smtClean="0">
                <a:latin typeface="Times New Roman" pitchFamily="18" charset="0"/>
                <a:cs typeface="Times New Roman" pitchFamily="18" charset="0"/>
              </a:rPr>
              <a:t>ay </a:t>
            </a:r>
            <a:endParaRPr lang="vi-VN" sz="3200" dirty="0">
              <a:latin typeface="Times New Roman" pitchFamily="18" charset="0"/>
              <a:cs typeface="Times New Roman" pitchFamily="18" charset="0"/>
            </a:endParaRPr>
          </a:p>
        </p:txBody>
      </p:sp>
      <p:sp>
        <p:nvSpPr>
          <p:cNvPr id="11283" name="Oval 19"/>
          <p:cNvSpPr>
            <a:spLocks noChangeArrowheads="1"/>
          </p:cNvSpPr>
          <p:nvPr/>
        </p:nvSpPr>
        <p:spPr bwMode="auto">
          <a:xfrm>
            <a:off x="3845859" y="2569509"/>
            <a:ext cx="666376" cy="609600"/>
          </a:xfrm>
          <a:prstGeom prst="ellipse">
            <a:avLst/>
          </a:prstGeom>
          <a:noFill/>
          <a:ln w="38100">
            <a:solidFill>
              <a:schemeClr val="accent2"/>
            </a:solidFill>
            <a:round/>
            <a:headEnd/>
            <a:tailEnd/>
          </a:ln>
        </p:spPr>
        <p:txBody>
          <a:bodyPr wrap="none" anchor="ctr"/>
          <a:lstStyle/>
          <a:p>
            <a:endParaRPr 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1000"/>
                                        <p:tgtEl>
                                          <p:spTgt spid="460820"/>
                                        </p:tgtEl>
                                      </p:cBhvr>
                                    </p:animEffect>
                                    <p:set>
                                      <p:cBhvr>
                                        <p:cTn id="7" dur="1" fill="hold">
                                          <p:stCondLst>
                                            <p:cond delay="999"/>
                                          </p:stCondLst>
                                        </p:cTn>
                                        <p:tgtEl>
                                          <p:spTgt spid="46082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childTnLst>
                          </p:cTn>
                        </p:par>
                        <p:par>
                          <p:cTn id="8" fill="hold" nodeType="afterGroup">
                            <p:stCondLst>
                              <p:cond delay="1000"/>
                            </p:stCondLst>
                            <p:childTnLst>
                              <p:par>
                                <p:cTn id="9" presetID="9" presetClass="exit" presetSubtype="0" fill="hold" grpId="0" nodeType="afterEffect">
                                  <p:stCondLst>
                                    <p:cond delay="0"/>
                                  </p:stCondLst>
                                  <p:childTnLst>
                                    <p:animEffect transition="out" filter="dissolve">
                                      <p:cBhvr>
                                        <p:cTn id="10" dur="1000"/>
                                        <p:tgtEl>
                                          <p:spTgt spid="460819"/>
                                        </p:tgtEl>
                                      </p:cBhvr>
                                    </p:animEffect>
                                    <p:set>
                                      <p:cBhvr>
                                        <p:cTn id="11" dur="1" fill="hold">
                                          <p:stCondLst>
                                            <p:cond delay="999"/>
                                          </p:stCondLst>
                                        </p:cTn>
                                        <p:tgtEl>
                                          <p:spTgt spid="460819"/>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hammer.wav"/>
                                        </p:tgtEl>
                                      </p:cMediaNode>
                                    </p:audio>
                                  </p:subTnLst>
                                </p:cTn>
                              </p:par>
                            </p:childTnLst>
                          </p:cTn>
                        </p:par>
                        <p:par>
                          <p:cTn id="12" fill="hold" nodeType="afterGroup">
                            <p:stCondLst>
                              <p:cond delay="2000"/>
                            </p:stCondLst>
                            <p:childTnLst>
                              <p:par>
                                <p:cTn id="13" presetID="9" presetClass="exit" presetSubtype="0" fill="hold" grpId="0" nodeType="afterEffect">
                                  <p:stCondLst>
                                    <p:cond delay="0"/>
                                  </p:stCondLst>
                                  <p:childTnLst>
                                    <p:animEffect transition="out" filter="dissolve">
                                      <p:cBhvr>
                                        <p:cTn id="14" dur="1000"/>
                                        <p:tgtEl>
                                          <p:spTgt spid="460818"/>
                                        </p:tgtEl>
                                      </p:cBhvr>
                                    </p:animEffect>
                                    <p:set>
                                      <p:cBhvr>
                                        <p:cTn id="15" dur="1" fill="hold">
                                          <p:stCondLst>
                                            <p:cond delay="999"/>
                                          </p:stCondLst>
                                        </p:cTn>
                                        <p:tgtEl>
                                          <p:spTgt spid="460818"/>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hammer.wav"/>
                                        </p:tgtEl>
                                      </p:cMediaNode>
                                    </p:audio>
                                  </p:subTnLst>
                                </p:cTn>
                              </p:par>
                            </p:childTnLst>
                          </p:cTn>
                        </p:par>
                        <p:par>
                          <p:cTn id="16" fill="hold" nodeType="afterGroup">
                            <p:stCondLst>
                              <p:cond delay="3000"/>
                            </p:stCondLst>
                            <p:childTnLst>
                              <p:par>
                                <p:cTn id="17" presetID="9" presetClass="exit" presetSubtype="0" fill="hold" grpId="0" nodeType="afterEffect">
                                  <p:stCondLst>
                                    <p:cond delay="0"/>
                                  </p:stCondLst>
                                  <p:childTnLst>
                                    <p:animEffect transition="out" filter="dissolve">
                                      <p:cBhvr>
                                        <p:cTn id="18" dur="1000"/>
                                        <p:tgtEl>
                                          <p:spTgt spid="460817"/>
                                        </p:tgtEl>
                                      </p:cBhvr>
                                    </p:animEffect>
                                    <p:set>
                                      <p:cBhvr>
                                        <p:cTn id="19" dur="1" fill="hold">
                                          <p:stCondLst>
                                            <p:cond delay="999"/>
                                          </p:stCondLst>
                                        </p:cTn>
                                        <p:tgtEl>
                                          <p:spTgt spid="46081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childTnLst>
                          </p:cTn>
                        </p:par>
                        <p:par>
                          <p:cTn id="20" fill="hold" nodeType="afterGroup">
                            <p:stCondLst>
                              <p:cond delay="4000"/>
                            </p:stCondLst>
                            <p:childTnLst>
                              <p:par>
                                <p:cTn id="21" presetID="9" presetClass="exit" presetSubtype="0" fill="hold" grpId="0" nodeType="afterEffect">
                                  <p:stCondLst>
                                    <p:cond delay="0"/>
                                  </p:stCondLst>
                                  <p:childTnLst>
                                    <p:animEffect transition="out" filter="dissolve">
                                      <p:cBhvr>
                                        <p:cTn id="22" dur="1000"/>
                                        <p:tgtEl>
                                          <p:spTgt spid="460816"/>
                                        </p:tgtEl>
                                      </p:cBhvr>
                                    </p:animEffect>
                                    <p:set>
                                      <p:cBhvr>
                                        <p:cTn id="23" dur="1" fill="hold">
                                          <p:stCondLst>
                                            <p:cond delay="999"/>
                                          </p:stCondLst>
                                        </p:cTn>
                                        <p:tgtEl>
                                          <p:spTgt spid="460816"/>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hammer.wav"/>
                                        </p:tgtEl>
                                      </p:cMediaNode>
                                    </p:audio>
                                  </p:subTnLst>
                                </p:cTn>
                              </p:par>
                            </p:childTnLst>
                          </p:cTn>
                        </p:par>
                        <p:par>
                          <p:cTn id="24" fill="hold" nodeType="afterGroup">
                            <p:stCondLst>
                              <p:cond delay="5000"/>
                            </p:stCondLst>
                            <p:childTnLst>
                              <p:par>
                                <p:cTn id="25" presetID="9" presetClass="exit" presetSubtype="0" fill="hold" grpId="0" nodeType="afterEffect">
                                  <p:stCondLst>
                                    <p:cond delay="0"/>
                                  </p:stCondLst>
                                  <p:childTnLst>
                                    <p:animEffect transition="out" filter="dissolve">
                                      <p:cBhvr>
                                        <p:cTn id="26" dur="1000"/>
                                        <p:tgtEl>
                                          <p:spTgt spid="460815"/>
                                        </p:tgtEl>
                                      </p:cBhvr>
                                    </p:animEffect>
                                    <p:set>
                                      <p:cBhvr>
                                        <p:cTn id="27" dur="1" fill="hold">
                                          <p:stCondLst>
                                            <p:cond delay="999"/>
                                          </p:stCondLst>
                                        </p:cTn>
                                        <p:tgtEl>
                                          <p:spTgt spid="460815"/>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hammer.wav"/>
                                        </p:tgtEl>
                                      </p:cMediaNode>
                                    </p:audio>
                                  </p:subTnLst>
                                </p:cTn>
                              </p:par>
                            </p:childTnLst>
                          </p:cTn>
                        </p:par>
                        <p:par>
                          <p:cTn id="28" fill="hold" nodeType="afterGroup">
                            <p:stCondLst>
                              <p:cond delay="6000"/>
                            </p:stCondLst>
                            <p:childTnLst>
                              <p:par>
                                <p:cTn id="29" presetID="9" presetClass="exit" presetSubtype="0" fill="hold" grpId="0" nodeType="afterEffect">
                                  <p:stCondLst>
                                    <p:cond delay="0"/>
                                  </p:stCondLst>
                                  <p:childTnLst>
                                    <p:animEffect transition="out" filter="dissolve">
                                      <p:cBhvr>
                                        <p:cTn id="30" dur="1000"/>
                                        <p:tgtEl>
                                          <p:spTgt spid="460814"/>
                                        </p:tgtEl>
                                      </p:cBhvr>
                                    </p:animEffect>
                                    <p:set>
                                      <p:cBhvr>
                                        <p:cTn id="31" dur="1" fill="hold">
                                          <p:stCondLst>
                                            <p:cond delay="999"/>
                                          </p:stCondLst>
                                        </p:cTn>
                                        <p:tgtEl>
                                          <p:spTgt spid="4608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childTnLst>
                          </p:cTn>
                        </p:par>
                        <p:par>
                          <p:cTn id="32" fill="hold" nodeType="afterGroup">
                            <p:stCondLst>
                              <p:cond delay="7000"/>
                            </p:stCondLst>
                            <p:childTnLst>
                              <p:par>
                                <p:cTn id="33" presetID="9" presetClass="exit" presetSubtype="0" fill="hold" grpId="0" nodeType="afterEffect">
                                  <p:stCondLst>
                                    <p:cond delay="0"/>
                                  </p:stCondLst>
                                  <p:childTnLst>
                                    <p:animEffect transition="out" filter="dissolve">
                                      <p:cBhvr>
                                        <p:cTn id="34" dur="1000"/>
                                        <p:tgtEl>
                                          <p:spTgt spid="460813"/>
                                        </p:tgtEl>
                                      </p:cBhvr>
                                    </p:animEffect>
                                    <p:set>
                                      <p:cBhvr>
                                        <p:cTn id="35" dur="1" fill="hold">
                                          <p:stCondLst>
                                            <p:cond delay="999"/>
                                          </p:stCondLst>
                                        </p:cTn>
                                        <p:tgtEl>
                                          <p:spTgt spid="460813"/>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hammer.wav"/>
                                        </p:tgtEl>
                                      </p:cMediaNode>
                                    </p:audio>
                                  </p:subTnLst>
                                </p:cTn>
                              </p:par>
                            </p:childTnLst>
                          </p:cTn>
                        </p:par>
                        <p:par>
                          <p:cTn id="36" fill="hold" nodeType="afterGroup">
                            <p:stCondLst>
                              <p:cond delay="8000"/>
                            </p:stCondLst>
                            <p:childTnLst>
                              <p:par>
                                <p:cTn id="37" presetID="9" presetClass="exit" presetSubtype="0" fill="hold" grpId="0" nodeType="afterEffect">
                                  <p:stCondLst>
                                    <p:cond delay="0"/>
                                  </p:stCondLst>
                                  <p:childTnLst>
                                    <p:animEffect transition="out" filter="dissolve">
                                      <p:cBhvr>
                                        <p:cTn id="38" dur="1000"/>
                                        <p:tgtEl>
                                          <p:spTgt spid="460812"/>
                                        </p:tgtEl>
                                      </p:cBhvr>
                                    </p:animEffect>
                                    <p:set>
                                      <p:cBhvr>
                                        <p:cTn id="39" dur="1" fill="hold">
                                          <p:stCondLst>
                                            <p:cond delay="999"/>
                                          </p:stCondLst>
                                        </p:cTn>
                                        <p:tgtEl>
                                          <p:spTgt spid="460812"/>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hammer.wav"/>
                                        </p:tgtEl>
                                      </p:cMediaNode>
                                    </p:audio>
                                  </p:subTnLst>
                                </p:cTn>
                              </p:par>
                            </p:childTnLst>
                          </p:cTn>
                        </p:par>
                        <p:par>
                          <p:cTn id="40" fill="hold" nodeType="afterGroup">
                            <p:stCondLst>
                              <p:cond delay="9000"/>
                            </p:stCondLst>
                            <p:childTnLst>
                              <p:par>
                                <p:cTn id="41" presetID="9" presetClass="exit" presetSubtype="0" fill="hold" grpId="0" nodeType="afterEffect">
                                  <p:stCondLst>
                                    <p:cond delay="0"/>
                                  </p:stCondLst>
                                  <p:childTnLst>
                                    <p:animEffect transition="out" filter="dissolve">
                                      <p:cBhvr>
                                        <p:cTn id="42" dur="1000"/>
                                        <p:tgtEl>
                                          <p:spTgt spid="460811"/>
                                        </p:tgtEl>
                                      </p:cBhvr>
                                    </p:animEffect>
                                    <p:set>
                                      <p:cBhvr>
                                        <p:cTn id="43" dur="1" fill="hold">
                                          <p:stCondLst>
                                            <p:cond delay="999"/>
                                          </p:stCondLst>
                                        </p:cTn>
                                        <p:tgtEl>
                                          <p:spTgt spid="460811"/>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explode.wav"/>
                                        </p:tgtEl>
                                      </p:cMediaNode>
                                    </p:audio>
                                  </p:sub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1283"/>
                                        </p:tgtEl>
                                        <p:attrNameLst>
                                          <p:attrName>style.visibility</p:attrName>
                                        </p:attrNameLst>
                                      </p:cBhvr>
                                      <p:to>
                                        <p:strVal val="visible"/>
                                      </p:to>
                                    </p:set>
                                    <p:animEffect transition="in" filter="blinds(horizontal)">
                                      <p:cBhvr>
                                        <p:cTn id="48" dur="500"/>
                                        <p:tgtEl>
                                          <p:spTgt spid="11283"/>
                                        </p:tgtEl>
                                      </p:cBhvr>
                                    </p:animEffect>
                                  </p:childTnLst>
                                  <p:subTnLst>
                                    <p:audio>
                                      <p:cMediaNode>
                                        <p:cTn display="0" masterRel="sameClick">
                                          <p:stCondLst>
                                            <p:cond evt="begin" delay="0">
                                              <p:tn val="46"/>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1" grpId="0" animBg="1"/>
      <p:bldP spid="460812" grpId="0" animBg="1"/>
      <p:bldP spid="460813" grpId="0" animBg="1"/>
      <p:bldP spid="460814" grpId="0" animBg="1"/>
      <p:bldP spid="460815" grpId="0" animBg="1"/>
      <p:bldP spid="460816" grpId="0" animBg="1"/>
      <p:bldP spid="460817" grpId="0" animBg="1"/>
      <p:bldP spid="460818" grpId="0" animBg="1"/>
      <p:bldP spid="460819" grpId="0" animBg="1"/>
      <p:bldP spid="1128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5639</TotalTime>
  <Words>809</Words>
  <Application>Microsoft Office PowerPoint</Application>
  <PresentationFormat>Custom</PresentationFormat>
  <Paragraphs>127</Paragraphs>
  <Slides>15</Slides>
  <Notes>2</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BEDROOM</cp:lastModifiedBy>
  <cp:revision>201</cp:revision>
  <dcterms:created xsi:type="dcterms:W3CDTF">2021-11-14T08:33:55Z</dcterms:created>
  <dcterms:modified xsi:type="dcterms:W3CDTF">2022-09-26T13:45:49Z</dcterms:modified>
</cp:coreProperties>
</file>