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91" d="100"/>
          <a:sy n="91" d="100"/>
        </p:scale>
        <p:origin x="-12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pPr/>
              <a:t>10/01/2025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pPr/>
              <a:t>‹#›</a:t>
            </a:fld>
            <a:endParaRPr lang="en-GB"/>
          </a:p>
        </p:txBody>
      </p:sp>
    </p:spTree>
    <p:extLst>
      <p:ext uri="{BB962C8B-B14F-4D97-AF65-F5344CB8AC3E}">
        <p14:creationId xmlns:p14="http://schemas.microsoft.com/office/powerpoint/2010/main" xmlns=""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73954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xmlns="" val="1247980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xmlns="" id="{ADC06C8B-4021-4D6D-A663-674E8E938487}"/>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xmlns="" id="{FEF16915-5894-4DDC-89BA-C0CB8EBF8CC0}"/>
              </a:ext>
            </a:extLst>
          </p:cNvPr>
          <p:cNvPicPr>
            <a:picLocks noChangeAspect="1"/>
          </p:cNvPicPr>
          <p:nvPr userDrawn="1"/>
        </p:nvPicPr>
        <p:blipFill>
          <a:blip r:embed="rId3" cstate="print"/>
          <a:stretch>
            <a:fillRect/>
          </a:stretch>
        </p:blipFill>
        <p:spPr>
          <a:xfrm>
            <a:off x="11325267" y="280391"/>
            <a:ext cx="589731" cy="520622"/>
          </a:xfrm>
          <a:prstGeom prst="rect">
            <a:avLst/>
          </a:prstGeom>
        </p:spPr>
      </p:pic>
    </p:spTree>
    <p:extLst>
      <p:ext uri="{BB962C8B-B14F-4D97-AF65-F5344CB8AC3E}">
        <p14:creationId xmlns:p14="http://schemas.microsoft.com/office/powerpoint/2010/main" xmlns="" val="36441946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image" Target="../media/image45.png"/><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7.png"/><Relationship Id="rId15" Type="http://schemas.openxmlformats.org/officeDocument/2006/relationships/image" Target="../media/image53.png"/><Relationship Id="rId10" Type="http://schemas.openxmlformats.org/officeDocument/2006/relationships/image" Target="../media/image50.png"/><Relationship Id="rId19" Type="http://schemas.openxmlformats.org/officeDocument/2006/relationships/image" Target="../media/image55.png"/><Relationship Id="rId4" Type="http://schemas.openxmlformats.org/officeDocument/2006/relationships/image" Target="../media/image46.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8.sv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0.sv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8.sv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0.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aturation sat="400000"/>
                    </a14:imgEffect>
                  </a14:imgLayer>
                </a14:imgProps>
              </a:ext>
              <a:ext uri="{28A0092B-C50C-407E-A947-70E740481C1C}">
                <a14:useLocalDpi xmlns:a14="http://schemas.microsoft.com/office/drawing/2010/main" xmlns=""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xmlns="" id="{97F9F589-39B1-4BE0-A235-622F6DCCBD7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7657DDF4-7E1F-416D-8826-3D2CBD2EFF72}"/>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xmlns="" id="{971C5F41-AD43-42A2-B81F-559372026260}"/>
              </a:ext>
            </a:extLst>
          </p:cNvPr>
          <p:cNvPicPr>
            <a:picLocks noChangeAspect="1"/>
          </p:cNvPicPr>
          <p:nvPr/>
        </p:nvPicPr>
        <p:blipFill>
          <a:blip r:embed="rId10" cstate="print"/>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xmlns="" id="{0B8BCE73-D206-4080-9A2B-983D53EB60D8}"/>
              </a:ext>
            </a:extLst>
          </p:cNvPr>
          <p:cNvPicPr>
            <a:picLocks noChangeAspect="1"/>
          </p:cNvPicPr>
          <p:nvPr/>
        </p:nvPicPr>
        <p:blipFill>
          <a:blip r:embed="rId11" cstate="print"/>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xmlns="" val="11798892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xmlns=""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xmlns=""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xmlns="" id="{EEC6BED8-9CD7-434F-BDEE-B350FAD11F1A}"/>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xmlns=""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xmlns=""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xmlns=""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xmlns="" id="{76F8C6E8-23AC-48BF-9C32-078B858016F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xmlns=""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xmlns=""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xmlns="" id="{15E32720-A4D3-41FE-8D3A-319AA9A97B26}"/>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xmlns=""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xmlns=""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xmlns=""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xmlns="" id="{E46B4C29-1D92-46C4-9F0B-FABBF34D39B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xmlns=""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xmlns=""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xmlns="" id="{A6C5550F-4F6B-472D-A483-BD06B2494280}"/>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xmlns=""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xmlns=""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xmlns=""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xmlns="" id="{0A5ADD0D-E34B-4ABF-91E8-822CC9BE3EC0}"/>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xmlns=""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xmlns=""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xmlns="" id="{B9EB3065-9291-49C0-8DCB-29AF02E3DE61}"/>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xmlns=""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xmlns=""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xmlns="" id="{E0BA691C-B022-444E-A148-4E6067617B95}"/>
                </a:ext>
              </a:extLst>
            </p:cNvPr>
            <p:cNvPicPr>
              <a:picLocks noChangeAspect="1"/>
            </p:cNvPicPr>
            <p:nvPr/>
          </p:nvPicPr>
          <p:blipFill>
            <a:blip r:embed="rId13" cstate="print">
              <a:extLst>
                <a:ext uri="{BEBA8EAE-BF5A-486C-A8C5-ECC9F3942E4B}">
                  <a14:imgProps xmlns:a14="http://schemas.microsoft.com/office/drawing/2010/main" xmlns="">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xmlns=""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xmlns=""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xmlns=""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xmlns="" id="{BA0CCA74-C5EC-4AA9-944D-BA59D9462F1B}"/>
                </a:ext>
              </a:extLst>
            </p:cNvPr>
            <p:cNvPicPr>
              <a:picLocks noChangeAspect="1"/>
            </p:cNvPicPr>
            <p:nvPr/>
          </p:nvPicPr>
          <p:blipFill rotWithShape="1">
            <a:blip r:embed="rId15" cstate="print">
              <a:extLst>
                <a:ext uri="{BEBA8EAE-BF5A-486C-A8C5-ECC9F3942E4B}">
                  <a14:imgProps xmlns:a14="http://schemas.microsoft.com/office/drawing/2010/main" xmlns="">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xmlns=""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xmlns=""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xmlns=""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xmlns="" id="{E1C04798-EF1E-4CF6-9E7C-19057FA175A0}"/>
                </a:ext>
              </a:extLst>
            </p:cNvPr>
            <p:cNvPicPr>
              <a:picLocks noChangeAspect="1"/>
            </p:cNvPicPr>
            <p:nvPr/>
          </p:nvPicPr>
          <p:blipFill>
            <a:blip r:embed="rId17" cstate="print">
              <a:extLst>
                <a:ext uri="{BEBA8EAE-BF5A-486C-A8C5-ECC9F3942E4B}">
                  <a14:imgProps xmlns:a14="http://schemas.microsoft.com/office/drawing/2010/main" xmlns="">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xmlns=""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xmlns=""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xmlns=""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xmlns="" id="{74D6DE40-7A2E-4DB9-892E-B0CAFD186910}"/>
                  </a:ext>
                </a:extLst>
              </p:cNvPr>
              <p:cNvPicPr>
                <a:picLocks noChangeAspect="1"/>
              </p:cNvPicPr>
              <p:nvPr/>
            </p:nvPicPr>
            <p:blipFill>
              <a:blip r:embed="rId19" cstate="print">
                <a:extLst>
                  <a:ext uri="{28A0092B-C50C-407E-A947-70E740481C1C}">
                    <a14:useLocalDpi xmlns:a14="http://schemas.microsoft.com/office/drawing/2010/main" xmlns=""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xmlns=""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xmlns=""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xmlns="" id="{E005FFB5-4C26-4734-9E95-28DCA2C41841}"/>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xmlns=""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xmlns=""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xmlns="" id="{5B9C967E-7172-439B-BBCD-16E94651EC8A}"/>
                </a:ext>
              </a:extLst>
            </p:cNvPr>
            <p:cNvPicPr>
              <a:picLocks noChangeAspect="1"/>
            </p:cNvPicPr>
            <p:nvPr/>
          </p:nvPicPr>
          <p:blipFill>
            <a:blip r:embed="rId19" cstate="print">
              <a:extLst>
                <a:ext uri="{28A0092B-C50C-407E-A947-70E740481C1C}">
                  <a14:useLocalDpi xmlns:a14="http://schemas.microsoft.com/office/drawing/2010/main" xmlns=""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xmlns=""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xmlns="" id="{B66114D7-D436-439C-9258-42609D312586}"/>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xmlns=""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xmlns=""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xmlns=""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xmlns="" id="{E8D8957C-F4F7-41F9-9DF9-3B1AB32C85F5}"/>
                  </a:ext>
                </a:extLst>
              </p:cNvPr>
              <p:cNvPicPr>
                <a:picLocks noChangeAspect="1"/>
              </p:cNvPicPr>
              <p:nvPr/>
            </p:nvPicPr>
            <p:blipFill>
              <a:blip r:embed="rId19" cstate="print">
                <a:extLst>
                  <a:ext uri="{28A0092B-C50C-407E-A947-70E740481C1C}">
                    <a14:useLocalDpi xmlns:a14="http://schemas.microsoft.com/office/drawing/2010/main" xmlns=""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xmlns=""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xmlns=""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xmlns="" id="{5D915BA9-1148-48C8-AB76-073222A30CD1}"/>
                  </a:ext>
                </a:extLst>
              </p:cNvPr>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xmlns=""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xmlns=""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xmlns="" id="{0372782A-CC5D-4335-AD43-8B6ADEFEAF3D}"/>
                </a:ext>
              </a:extLst>
            </p:cNvPr>
            <p:cNvPicPr>
              <a:picLocks noChangeAspect="1"/>
            </p:cNvPicPr>
            <p:nvPr/>
          </p:nvPicPr>
          <p:blipFill>
            <a:blip r:embed="rId22" cstate="print">
              <a:extLst>
                <a:ext uri="{28A0092B-C50C-407E-A947-70E740481C1C}">
                  <a14:useLocalDpi xmlns:a14="http://schemas.microsoft.com/office/drawing/2010/main" xmlns=""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xmlns=""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xmlns="" val="17257420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86E16C9-BE02-4CD9-91A9-B5B042AB0562}"/>
              </a:ext>
            </a:extLst>
          </p:cNvPr>
          <p:cNvPicPr>
            <a:picLocks noChangeAspect="1"/>
          </p:cNvPicPr>
          <p:nvPr/>
        </p:nvPicPr>
        <p:blipFill>
          <a:blip r:embed="rId2" cstate="print"/>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xmlns=""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xmlns=""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xmlns="" id="{1774C2D1-07F5-4CAA-8FF8-FEE153D6C45C}"/>
                </a:ext>
              </a:extLst>
            </p:cNvPr>
            <p:cNvPicPr>
              <a:picLocks noChangeAspect="1"/>
            </p:cNvPicPr>
            <p:nvPr/>
          </p:nvPicPr>
          <p:blipFill>
            <a:blip r:embed="rId3" cstate="print"/>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xmlns=""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xmlns=""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xmlns=""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xmlns="" val="10448212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3E1C8DAA-7E2A-4FDB-A9C8-FDD9E6E26ECF}"/>
              </a:ext>
            </a:extLst>
          </p:cNvPr>
          <p:cNvPicPr>
            <a:picLocks noChangeAspect="1"/>
          </p:cNvPicPr>
          <p:nvPr/>
        </p:nvPicPr>
        <p:blipFill>
          <a:blip r:embed="rId6" cstate="print"/>
          <a:stretch>
            <a:fillRect/>
          </a:stretch>
        </p:blipFill>
        <p:spPr>
          <a:xfrm>
            <a:off x="121559" y="2458656"/>
            <a:ext cx="589731" cy="520622"/>
          </a:xfrm>
          <a:prstGeom prst="rect">
            <a:avLst/>
          </a:prstGeom>
        </p:spPr>
      </p:pic>
    </p:spTree>
    <p:extLst>
      <p:ext uri="{BB962C8B-B14F-4D97-AF65-F5344CB8AC3E}">
        <p14:creationId xmlns:p14="http://schemas.microsoft.com/office/powerpoint/2010/main" xmlns="" val="21769427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4DE58A3C-0680-453E-8CD5-B36209860F68}"/>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xmlns="" id="{FE5F3654-93DE-42D7-800D-C21F6D7FB4B8}"/>
              </a:ext>
            </a:extLst>
          </p:cNvPr>
          <p:cNvPicPr>
            <a:picLocks noChangeAspect="1"/>
          </p:cNvPicPr>
          <p:nvPr/>
        </p:nvPicPr>
        <p:blipFill>
          <a:blip r:embed="rId5" cstate="print"/>
          <a:stretch>
            <a:fillRect/>
          </a:stretch>
        </p:blipFill>
        <p:spPr>
          <a:xfrm>
            <a:off x="11389662" y="1338001"/>
            <a:ext cx="492534" cy="434815"/>
          </a:xfrm>
          <a:prstGeom prst="rect">
            <a:avLst/>
          </a:prstGeom>
        </p:spPr>
      </p:pic>
    </p:spTree>
    <p:extLst>
      <p:ext uri="{BB962C8B-B14F-4D97-AF65-F5344CB8AC3E}">
        <p14:creationId xmlns:p14="http://schemas.microsoft.com/office/powerpoint/2010/main" xmlns="" val="191564632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xmlns="" id="{7C2AF5E5-01DE-4D01-9D97-DEF16E4E81BC}"/>
              </a:ext>
            </a:extLst>
          </p:cNvPr>
          <p:cNvPicPr>
            <a:picLocks noChangeAspect="1"/>
          </p:cNvPicPr>
          <p:nvPr/>
        </p:nvPicPr>
        <p:blipFill>
          <a:blip r:embed="rId8" cstate="print"/>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xmlns="" id="{D00E34D8-4B87-4985-B70B-C848E94EBB13}"/>
              </a:ext>
            </a:extLst>
          </p:cNvPr>
          <p:cNvPicPr>
            <a:picLocks noChangeAspect="1"/>
          </p:cNvPicPr>
          <p:nvPr/>
        </p:nvPicPr>
        <p:blipFill>
          <a:blip r:embed="rId9" cstate="print"/>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xmlns=""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xmlns=""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41388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257E486-60DE-49F3-A467-2091A0985479}"/>
              </a:ext>
            </a:extLst>
          </p:cNvPr>
          <p:cNvPicPr>
            <a:picLocks noChangeAspect="1"/>
          </p:cNvPicPr>
          <p:nvPr/>
        </p:nvPicPr>
        <p:blipFill>
          <a:blip r:embed="rId2" cstate="print"/>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xmlns=""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xmlns="" id="{B3A8EE5D-3AA4-4417-96AF-B6B93F243E0C}"/>
              </a:ext>
            </a:extLst>
          </p:cNvPr>
          <p:cNvPicPr>
            <a:picLocks noChangeAspect="1"/>
          </p:cNvPicPr>
          <p:nvPr/>
        </p:nvPicPr>
        <p:blipFill>
          <a:blip r:embed="rId3" cstate="print"/>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xmlns=""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xmlns=""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xmlns=""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xmlns=""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7EA668E9-8FE3-4E0C-8067-4F44E4AA2579}"/>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xmlns=""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xmlns="" val="10289029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C438B7-7998-4FD5-BFA1-AA6232096325}"/>
              </a:ext>
            </a:extLst>
          </p:cNvPr>
          <p:cNvPicPr>
            <a:picLocks noChangeAspect="1"/>
          </p:cNvPicPr>
          <p:nvPr/>
        </p:nvPicPr>
        <p:blipFill>
          <a:blip r:embed="rId2" cstate="print"/>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xmlns=""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xmlns="" id="{4083FA2C-B509-4725-83B1-289D59B2BAAB}"/>
              </a:ext>
            </a:extLst>
          </p:cNvPr>
          <p:cNvPicPr>
            <a:picLocks noChangeAspect="1"/>
          </p:cNvPicPr>
          <p:nvPr/>
        </p:nvPicPr>
        <p:blipFill rotWithShape="1">
          <a:blip r:embed="rId3" cstate="print"/>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xmlns="" id="{6C3E1243-F852-4437-B046-8F2450D52673}"/>
              </a:ext>
            </a:extLst>
          </p:cNvPr>
          <p:cNvPicPr>
            <a:picLocks noChangeAspect="1"/>
          </p:cNvPicPr>
          <p:nvPr/>
        </p:nvPicPr>
        <p:blipFill rotWithShape="1">
          <a:blip r:embed="rId3" cstate="print"/>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xmlns="" id="{5B16D584-2AAE-4A89-B22B-3C66EF15D0F3}"/>
              </a:ext>
            </a:extLst>
          </p:cNvPr>
          <p:cNvPicPr>
            <a:picLocks noChangeAspect="1"/>
          </p:cNvPicPr>
          <p:nvPr/>
        </p:nvPicPr>
        <p:blipFill rotWithShape="1">
          <a:blip r:embed="rId3" cstate="print"/>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xmlns="" id="{7C62B99C-79CE-4ADF-9785-348E5C3E9339}"/>
              </a:ext>
            </a:extLst>
          </p:cNvPr>
          <p:cNvPicPr>
            <a:picLocks noChangeAspect="1"/>
          </p:cNvPicPr>
          <p:nvPr/>
        </p:nvPicPr>
        <p:blipFill rotWithShape="1">
          <a:blip r:embed="rId3" cstate="print"/>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xmlns="" id="{13E384E9-5134-40D1-89E6-DE892584F95A}"/>
              </a:ext>
            </a:extLst>
          </p:cNvPr>
          <p:cNvPicPr>
            <a:picLocks noChangeAspect="1"/>
          </p:cNvPicPr>
          <p:nvPr/>
        </p:nvPicPr>
        <p:blipFill rotWithShape="1">
          <a:blip r:embed="rId3" cstate="print"/>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xmlns="" id="{87EFEDE3-6A54-4D61-A734-7E12C595BEFB}"/>
              </a:ext>
            </a:extLst>
          </p:cNvPr>
          <p:cNvPicPr>
            <a:picLocks noChangeAspect="1"/>
          </p:cNvPicPr>
          <p:nvPr/>
        </p:nvPicPr>
        <p:blipFill rotWithShape="1">
          <a:blip r:embed="rId3" cstate="print"/>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xmlns="" id="{B7B1D850-99E4-4CC4-A805-7EFAFAF778D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xmlns="" id="{951E8764-9FA3-4812-8C32-93235E3C872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xmlns=""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62F0EB1A-D9D0-4CB3-AA39-B9E5343FD933}"/>
              </a:ext>
            </a:extLst>
          </p:cNvPr>
          <p:cNvPicPr>
            <a:picLocks noChangeAspect="1"/>
          </p:cNvPicPr>
          <p:nvPr/>
        </p:nvPicPr>
        <p:blipFill rotWithShape="1">
          <a:blip r:embed="rId3" cstate="print"/>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xmlns="" id="{95C969B3-0BFA-455A-A38A-A910C0AA388E}"/>
              </a:ext>
            </a:extLst>
          </p:cNvPr>
          <p:cNvPicPr>
            <a:picLocks noChangeAspect="1"/>
          </p:cNvPicPr>
          <p:nvPr/>
        </p:nvPicPr>
        <p:blipFill rotWithShape="1">
          <a:blip r:embed="rId3" cstate="print"/>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xmlns="" id="{769DAACA-1547-4CBB-A7A6-3FAD052CFCA5}"/>
              </a:ext>
            </a:extLst>
          </p:cNvPr>
          <p:cNvPicPr>
            <a:picLocks noChangeAspect="1"/>
          </p:cNvPicPr>
          <p:nvPr/>
        </p:nvPicPr>
        <p:blipFill rotWithShape="1">
          <a:blip r:embed="rId3" cstate="print"/>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xmlns="" id="{A141EF6C-D456-4057-B58D-71DB3B6D4355}"/>
              </a:ext>
            </a:extLst>
          </p:cNvPr>
          <p:cNvPicPr>
            <a:picLocks noChangeAspect="1"/>
          </p:cNvPicPr>
          <p:nvPr/>
        </p:nvPicPr>
        <p:blipFill rotWithShape="1">
          <a:blip r:embed="rId3" cstate="print"/>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xmlns=""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xmlns=""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xmlns=""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930515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xmlns="" id="{E0F8A647-7773-42DE-BFD5-6FE315319913}"/>
              </a:ext>
            </a:extLst>
          </p:cNvPr>
          <p:cNvPicPr>
            <a:picLocks noChangeAspect="1"/>
          </p:cNvPicPr>
          <p:nvPr/>
        </p:nvPicPr>
        <p:blipFill>
          <a:blip r:embed="rId6" cstate="print"/>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xmlns="" id="{3139F730-DCD0-44F7-81F5-D4FFCB19B3AB}"/>
              </a:ext>
            </a:extLst>
          </p:cNvPr>
          <p:cNvPicPr>
            <a:picLocks noChangeAspect="1"/>
          </p:cNvPicPr>
          <p:nvPr/>
        </p:nvPicPr>
        <p:blipFill>
          <a:blip r:embed="rId7" cstate="print"/>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xmlns="" id="{FCF96258-C0E9-4932-A475-D966AF453936}"/>
              </a:ext>
            </a:extLst>
          </p:cNvPr>
          <p:cNvPicPr>
            <a:picLocks noChangeAspect="1"/>
          </p:cNvPicPr>
          <p:nvPr/>
        </p:nvPicPr>
        <p:blipFill>
          <a:blip r:embed="rId8" cstate="print"/>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xmlns="" id="{EA8F44A8-CE5C-4889-AB2E-EA36C02B6A38}"/>
              </a:ext>
            </a:extLst>
          </p:cNvPr>
          <p:cNvPicPr>
            <a:picLocks noChangeAspect="1"/>
          </p:cNvPicPr>
          <p:nvPr/>
        </p:nvPicPr>
        <p:blipFill>
          <a:blip r:embed="rId9" cstate="print"/>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xmlns="" id="{810A9F64-B510-4DDF-B0C2-DF0D87E2AE43}"/>
              </a:ext>
            </a:extLst>
          </p:cNvPr>
          <p:cNvPicPr>
            <a:picLocks noChangeAspect="1"/>
          </p:cNvPicPr>
          <p:nvPr/>
        </p:nvPicPr>
        <p:blipFill>
          <a:blip r:embed="rId10" cstate="print"/>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xmlns="" id="{19CD0ABA-4D00-4244-9D60-069BE4600BA4}"/>
              </a:ext>
            </a:extLst>
          </p:cNvPr>
          <p:cNvPicPr>
            <a:picLocks noChangeAspect="1"/>
          </p:cNvPicPr>
          <p:nvPr/>
        </p:nvPicPr>
        <p:blipFill>
          <a:blip r:embed="rId11" cstate="print"/>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xmlns="" id="{77DD008A-9459-484D-BC0B-5AC0D0C37BB9}"/>
              </a:ext>
            </a:extLst>
          </p:cNvPr>
          <p:cNvPicPr>
            <a:picLocks noChangeAspect="1"/>
          </p:cNvPicPr>
          <p:nvPr/>
        </p:nvPicPr>
        <p:blipFill>
          <a:blip r:embed="rId12" cstate="print"/>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xmlns="" id="{4F107B82-D9F9-438A-ADB3-4BF5418F1763}"/>
              </a:ext>
            </a:extLst>
          </p:cNvPr>
          <p:cNvPicPr>
            <a:picLocks noChangeAspect="1"/>
          </p:cNvPicPr>
          <p:nvPr/>
        </p:nvPicPr>
        <p:blipFill>
          <a:blip r:embed="rId13" cstate="print"/>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xmlns="" id="{862065B2-D95A-4483-B0AC-1A4E1BEADF63}"/>
              </a:ext>
            </a:extLst>
          </p:cNvPr>
          <p:cNvPicPr>
            <a:picLocks noChangeAspect="1"/>
          </p:cNvPicPr>
          <p:nvPr/>
        </p:nvPicPr>
        <p:blipFill>
          <a:blip r:embed="rId14" cstate="print">
            <a:extLst>
              <a:ext uri="{28A0092B-C50C-407E-A947-70E740481C1C}">
                <a14:useLocalDpi xmlns:a14="http://schemas.microsoft.com/office/drawing/2010/main" xmlns=""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xmlns="" id="{EF506C46-34EF-4542-8B0C-9CEB009FD0D7}"/>
              </a:ext>
            </a:extLst>
          </p:cNvPr>
          <p:cNvPicPr>
            <a:picLocks noChangeAspect="1"/>
          </p:cNvPicPr>
          <p:nvPr/>
        </p:nvPicPr>
        <p:blipFill>
          <a:blip r:embed="rId15" cstate="print">
            <a:extLst>
              <a:ext uri="{28A0092B-C50C-407E-A947-70E740481C1C}">
                <a14:useLocalDpi xmlns:a14="http://schemas.microsoft.com/office/drawing/2010/main" xmlns=""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xmlns=""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xmlns="" val="13119270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xmlns="" id="{E0F8A647-7773-42DE-BFD5-6FE315319913}"/>
              </a:ext>
            </a:extLst>
          </p:cNvPr>
          <p:cNvPicPr>
            <a:picLocks noChangeAspect="1"/>
          </p:cNvPicPr>
          <p:nvPr/>
        </p:nvPicPr>
        <p:blipFill>
          <a:blip r:embed="rId6" cstate="print"/>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xmlns="" id="{3139F730-DCD0-44F7-81F5-D4FFCB19B3AB}"/>
              </a:ext>
            </a:extLst>
          </p:cNvPr>
          <p:cNvPicPr>
            <a:picLocks noChangeAspect="1"/>
          </p:cNvPicPr>
          <p:nvPr/>
        </p:nvPicPr>
        <p:blipFill>
          <a:blip r:embed="rId7" cstate="print"/>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xmlns="" id="{FCF96258-C0E9-4932-A475-D966AF453936}"/>
              </a:ext>
            </a:extLst>
          </p:cNvPr>
          <p:cNvPicPr>
            <a:picLocks noChangeAspect="1"/>
          </p:cNvPicPr>
          <p:nvPr/>
        </p:nvPicPr>
        <p:blipFill>
          <a:blip r:embed="rId8" cstate="print"/>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xmlns="" id="{EA8F44A8-CE5C-4889-AB2E-EA36C02B6A38}"/>
              </a:ext>
            </a:extLst>
          </p:cNvPr>
          <p:cNvPicPr>
            <a:picLocks noChangeAspect="1"/>
          </p:cNvPicPr>
          <p:nvPr/>
        </p:nvPicPr>
        <p:blipFill>
          <a:blip r:embed="rId9" cstate="print"/>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xmlns="" id="{810A9F64-B510-4DDF-B0C2-DF0D87E2AE43}"/>
              </a:ext>
            </a:extLst>
          </p:cNvPr>
          <p:cNvPicPr>
            <a:picLocks noChangeAspect="1"/>
          </p:cNvPicPr>
          <p:nvPr/>
        </p:nvPicPr>
        <p:blipFill>
          <a:blip r:embed="rId10" cstate="print"/>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xmlns="" id="{19CD0ABA-4D00-4244-9D60-069BE4600BA4}"/>
              </a:ext>
            </a:extLst>
          </p:cNvPr>
          <p:cNvPicPr>
            <a:picLocks noChangeAspect="1"/>
          </p:cNvPicPr>
          <p:nvPr/>
        </p:nvPicPr>
        <p:blipFill>
          <a:blip r:embed="rId11" cstate="print"/>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xmlns="" id="{77DD008A-9459-484D-BC0B-5AC0D0C37BB9}"/>
              </a:ext>
            </a:extLst>
          </p:cNvPr>
          <p:cNvPicPr>
            <a:picLocks noChangeAspect="1"/>
          </p:cNvPicPr>
          <p:nvPr/>
        </p:nvPicPr>
        <p:blipFill>
          <a:blip r:embed="rId12" cstate="print"/>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xmlns="" id="{4F107B82-D9F9-438A-ADB3-4BF5418F1763}"/>
              </a:ext>
            </a:extLst>
          </p:cNvPr>
          <p:cNvPicPr>
            <a:picLocks noChangeAspect="1"/>
          </p:cNvPicPr>
          <p:nvPr/>
        </p:nvPicPr>
        <p:blipFill>
          <a:blip r:embed="rId13" cstate="print"/>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xmlns=""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xmlns=""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xmlns="" id="{EAC5DB6F-51B4-459D-89B0-EE82ABEC5016}"/>
              </a:ext>
            </a:extLst>
          </p:cNvPr>
          <p:cNvPicPr>
            <a:picLocks noChangeAspect="1"/>
          </p:cNvPicPr>
          <p:nvPr/>
        </p:nvPicPr>
        <p:blipFill>
          <a:blip r:embed="rId14" cstate="print">
            <a:extLst>
              <a:ext uri="{28A0092B-C50C-407E-A947-70E740481C1C}">
                <a14:useLocalDpi xmlns:a14="http://schemas.microsoft.com/office/drawing/2010/main" xmlns=""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xmlns="" val="226965934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xmlns=""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xmlns=""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xmlns=""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xmlns=""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xmlns="" id="{7E639422-E4E3-4F8A-9685-BEEC7034E424}"/>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xmlns=""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xmlns="" id="{576E131E-B45C-4A66-B6F6-3AA250EE0397}"/>
              </a:ext>
            </a:extLst>
          </p:cNvPr>
          <p:cNvPicPr>
            <a:picLocks noChangeAspect="1"/>
          </p:cNvPicPr>
          <p:nvPr/>
        </p:nvPicPr>
        <p:blipFill>
          <a:blip r:embed="rId3" cstate="print"/>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xmlns=""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xmlns="" id="{EDA060E0-CA89-4E44-84BC-7A0302926B0E}"/>
              </a:ext>
            </a:extLst>
          </p:cNvPr>
          <p:cNvPicPr>
            <a:picLocks noChangeAspect="1"/>
          </p:cNvPicPr>
          <p:nvPr/>
        </p:nvPicPr>
        <p:blipFill>
          <a:blip r:embed="rId4" cstate="print"/>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xmlns="" id="{5B653245-104A-4CCC-9877-39FA37DB2059}"/>
              </a:ext>
            </a:extLst>
          </p:cNvPr>
          <p:cNvPicPr>
            <a:picLocks noChangeAspect="1"/>
          </p:cNvPicPr>
          <p:nvPr/>
        </p:nvPicPr>
        <p:blipFill>
          <a:blip r:embed="rId5" cstate="print"/>
          <a:stretch>
            <a:fillRect/>
          </a:stretch>
        </p:blipFill>
        <p:spPr>
          <a:xfrm>
            <a:off x="2052446" y="3923612"/>
            <a:ext cx="3153400" cy="2537218"/>
          </a:xfrm>
          <a:prstGeom prst="rect">
            <a:avLst/>
          </a:prstGeom>
        </p:spPr>
      </p:pic>
    </p:spTree>
    <p:extLst>
      <p:ext uri="{BB962C8B-B14F-4D97-AF65-F5344CB8AC3E}">
        <p14:creationId xmlns:p14="http://schemas.microsoft.com/office/powerpoint/2010/main" xmlns="" val="32524430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BBD8A18-B945-4662-A733-71FC5BFAF0FD}"/>
              </a:ext>
            </a:extLst>
          </p:cNvPr>
          <p:cNvPicPr>
            <a:picLocks noChangeAspect="1"/>
          </p:cNvPicPr>
          <p:nvPr/>
        </p:nvPicPr>
        <p:blipFill>
          <a:blip r:embed="rId2" cstate="print"/>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xmlns=""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xmlns="" id="{B3814CF4-3618-45D2-84AE-0406D95E7ADC}"/>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xmlns="" id="{B38E4708-8DD1-4FCB-964E-7D727A132EED}"/>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xmlns="" id="{0F4B76AC-E852-4852-9B35-92788E105913}"/>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xmlns="" val="31083860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753</Words>
  <Application>Microsoft Office PowerPoint</Application>
  <PresentationFormat>Custom</PresentationFormat>
  <Paragraphs>70</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BEDROOM</cp:lastModifiedBy>
  <cp:revision>183</cp:revision>
  <dcterms:created xsi:type="dcterms:W3CDTF">2021-11-14T08:33:55Z</dcterms:created>
  <dcterms:modified xsi:type="dcterms:W3CDTF">2025-01-10T13:20:38Z</dcterms:modified>
</cp:coreProperties>
</file>