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2959" r:id="rId2"/>
    <p:sldId id="3073" r:id="rId3"/>
    <p:sldId id="3149" r:id="rId4"/>
    <p:sldId id="3074" r:id="rId5"/>
    <p:sldId id="3035" r:id="rId6"/>
    <p:sldId id="3150" r:id="rId7"/>
    <p:sldId id="3151" r:id="rId8"/>
    <p:sldId id="3153" r:id="rId9"/>
    <p:sldId id="3126" r:id="rId10"/>
    <p:sldId id="3127"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9" d="100"/>
          <a:sy n="89" d="100"/>
        </p:scale>
        <p:origin x="-20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23/12/2024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p14="http://schemas.microsoft.com/office/powerpoint/2010/main" xmlns=""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89822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xmlns=""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1739541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B6F90AF-9A90-41BB-AEC9-06DC6A344D57}"/>
              </a:ext>
            </a:extLst>
          </p:cNvPr>
          <p:cNvPicPr>
            <a:picLocks noChangeAspect="1"/>
          </p:cNvPicPr>
          <p:nvPr userDrawn="1"/>
        </p:nvPicPr>
        <p:blipFill>
          <a:blip r:embed="rId2" cstate="print"/>
          <a:stretch>
            <a:fillRect/>
          </a:stretch>
        </p:blipFill>
        <p:spPr>
          <a:xfrm>
            <a:off x="11315942" y="271155"/>
            <a:ext cx="589731" cy="520622"/>
          </a:xfrm>
          <a:prstGeom prst="rect">
            <a:avLst/>
          </a:prstGeom>
        </p:spPr>
      </p:pic>
    </p:spTree>
    <p:extLst>
      <p:ext uri="{BB962C8B-B14F-4D97-AF65-F5344CB8AC3E}">
        <p14:creationId xmlns:p14="http://schemas.microsoft.com/office/powerpoint/2010/main" xmlns="" val="364419465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xmlns=""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xmlns="" val="129143202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xmlns="" id="{10EDB573-8EC6-4388-9E64-D528DB5E1182}"/>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xmlns="" id="{CB537EF2-C032-4CF0-AB94-1AC742075526}"/>
              </a:ext>
            </a:extLst>
          </p:cNvPr>
          <p:cNvPicPr>
            <a:picLocks noChangeAspect="1"/>
          </p:cNvPicPr>
          <p:nvPr/>
        </p:nvPicPr>
        <p:blipFill>
          <a:blip r:embed="rId9" cstate="print"/>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xmlns="" id="{764B8997-7BBD-419D-A2AF-51E02703B593}"/>
              </a:ext>
            </a:extLst>
          </p:cNvPr>
          <p:cNvPicPr>
            <a:picLocks noChangeAspect="1"/>
          </p:cNvPicPr>
          <p:nvPr/>
        </p:nvPicPr>
        <p:blipFill>
          <a:blip r:embed="rId10" cstate="print"/>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xmlns="" val="2351197218"/>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xmlns="" id="{50F12B1B-5399-465E-BF44-B7AF0B9BC659}"/>
                </a:ext>
              </a:extLst>
            </p:cNvPr>
            <p:cNvPicPr>
              <a:picLocks noChangeAspect="1"/>
            </p:cNvPicPr>
            <p:nvPr/>
          </p:nvPicPr>
          <p:blipFill>
            <a:blip r:embed="rId2" cstate="print"/>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xmlns=""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
        <p:nvSpPr>
          <p:cNvPr id="8" name="Rectangle 7">
            <a:extLst>
              <a:ext uri="{FF2B5EF4-FFF2-40B4-BE49-F238E27FC236}">
                <a16:creationId xmlns:a16="http://schemas.microsoft.com/office/drawing/2014/main" xmlns=""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xmlns="" val="175287863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7B602EAC-AED2-499F-BCF9-F7A0BD1ACE2A}"/>
              </a:ext>
            </a:extLst>
          </p:cNvPr>
          <p:cNvPicPr>
            <a:picLocks noChangeAspect="1"/>
          </p:cNvPicPr>
          <p:nvPr/>
        </p:nvPicPr>
        <p:blipFill>
          <a:blip r:embed="rId6" cstate="print"/>
          <a:stretch>
            <a:fillRect/>
          </a:stretch>
        </p:blipFill>
        <p:spPr>
          <a:xfrm>
            <a:off x="121559" y="2458656"/>
            <a:ext cx="589731" cy="520622"/>
          </a:xfrm>
          <a:prstGeom prst="rect">
            <a:avLst/>
          </a:prstGeom>
        </p:spPr>
      </p:pic>
    </p:spTree>
    <p:extLst>
      <p:ext uri="{BB962C8B-B14F-4D97-AF65-F5344CB8AC3E}">
        <p14:creationId xmlns:p14="http://schemas.microsoft.com/office/powerpoint/2010/main" xmlns="" val="217694279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xmlns=""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xmlns="" id="{40409BAC-F58A-452A-980A-62091EAE5ACF}"/>
              </a:ext>
            </a:extLst>
          </p:cNvPr>
          <p:cNvPicPr>
            <a:picLocks noChangeAspect="1"/>
          </p:cNvPicPr>
          <p:nvPr/>
        </p:nvPicPr>
        <p:blipFill>
          <a:blip r:embed="rId5" cstate="print"/>
          <a:stretch>
            <a:fillRect/>
          </a:stretch>
        </p:blipFill>
        <p:spPr>
          <a:xfrm>
            <a:off x="11341064" y="1338001"/>
            <a:ext cx="499484" cy="440951"/>
          </a:xfrm>
          <a:prstGeom prst="rect">
            <a:avLst/>
          </a:prstGeom>
        </p:spPr>
      </p:pic>
    </p:spTree>
    <p:extLst>
      <p:ext uri="{BB962C8B-B14F-4D97-AF65-F5344CB8AC3E}">
        <p14:creationId xmlns:p14="http://schemas.microsoft.com/office/powerpoint/2010/main" xmlns="" val="3169310399"/>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A830AFBE-7425-4D98-8652-D4D3828B3B12}"/>
              </a:ext>
            </a:extLst>
          </p:cNvPr>
          <p:cNvPicPr>
            <a:picLocks noChangeAspect="1"/>
          </p:cNvPicPr>
          <p:nvPr/>
        </p:nvPicPr>
        <p:blipFill>
          <a:blip r:embed="rId6" cstate="print">
            <a:extLst>
              <a:ext uri="{BEBA8EAE-BF5A-486C-A8C5-ECC9F3942E4B}">
                <a14:imgProps xmlns:a14="http://schemas.microsoft.com/office/drawing/2010/main" xmlns="">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xmlns="" val="121810215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67F0000B-F8DC-4EF8-88DE-5FE0AD8C2B96}"/>
              </a:ext>
            </a:extLst>
          </p:cNvPr>
          <p:cNvPicPr>
            <a:picLocks noChangeAspect="1"/>
          </p:cNvPicPr>
          <p:nvPr/>
        </p:nvPicPr>
        <p:blipFill>
          <a:blip r:embed="rId2" cstate="print"/>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xmlns="" id="{858ED75D-C4CF-4B93-9BF5-DAAE86711883}"/>
              </a:ext>
            </a:extLst>
          </p:cNvPr>
          <p:cNvPicPr>
            <a:picLocks noChangeAspect="1"/>
          </p:cNvPicPr>
          <p:nvPr/>
        </p:nvPicPr>
        <p:blipFill>
          <a:blip r:embed="rId3" cstate="print"/>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xmlns=""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xmlns="" val="382277923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9D49F90-F06C-4902-A1D9-C580ABCB5080}"/>
              </a:ext>
            </a:extLst>
          </p:cNvPr>
          <p:cNvPicPr>
            <a:picLocks noChangeAspect="1"/>
          </p:cNvPicPr>
          <p:nvPr/>
        </p:nvPicPr>
        <p:blipFill>
          <a:blip r:embed="rId2" cstate="print"/>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4" cstate="print"/>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xmlns="" val="102598665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CE72FA7A-2E22-4D01-9A20-A0896ABE3F01}"/>
              </a:ext>
            </a:extLst>
          </p:cNvPr>
          <p:cNvPicPr>
            <a:picLocks noChangeAspect="1"/>
          </p:cNvPicPr>
          <p:nvPr/>
        </p:nvPicPr>
        <p:blipFill>
          <a:blip r:embed="rId6" cstate="print"/>
          <a:stretch>
            <a:fillRect/>
          </a:stretch>
        </p:blipFill>
        <p:spPr>
          <a:xfrm>
            <a:off x="7657053" y="2105798"/>
            <a:ext cx="3543607" cy="3596952"/>
          </a:xfrm>
          <a:prstGeom prst="rect">
            <a:avLst/>
          </a:prstGeom>
        </p:spPr>
      </p:pic>
    </p:spTree>
    <p:extLst>
      <p:ext uri="{BB962C8B-B14F-4D97-AF65-F5344CB8AC3E}">
        <p14:creationId xmlns:p14="http://schemas.microsoft.com/office/powerpoint/2010/main" xmlns="" val="99901092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xmlns=""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xmlns="" id="{8E14F747-906E-40D8-8951-5B5BDF3ED807}"/>
              </a:ext>
            </a:extLst>
          </p:cNvPr>
          <p:cNvPicPr>
            <a:picLocks noChangeAspect="1"/>
          </p:cNvPicPr>
          <p:nvPr/>
        </p:nvPicPr>
        <p:blipFill>
          <a:blip r:embed="rId2" cstate="print"/>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xmlns="" id="{B2376341-3F3B-482C-8187-240C9E02188B}"/>
              </a:ext>
            </a:extLst>
          </p:cNvPr>
          <p:cNvPicPr>
            <a:picLocks noChangeAspect="1"/>
          </p:cNvPicPr>
          <p:nvPr/>
        </p:nvPicPr>
        <p:blipFill>
          <a:blip r:embed="rId3" cstate="print"/>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xmlns=""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xmlns=""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xmlns="" id="{475AB769-60CE-4681-98D7-9B77F176DB5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xmlns="" val="23777447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xmlns=""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xmlns=""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xmlns=""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B29A9421-470C-49CF-8988-F5727F3AD2B1}"/>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xmlns=""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xmlns="" id="{AAB82F71-378F-4682-B499-8D2C458D072E}"/>
              </a:ext>
            </a:extLst>
          </p:cNvPr>
          <p:cNvPicPr>
            <a:picLocks noChangeAspect="1"/>
          </p:cNvPicPr>
          <p:nvPr/>
        </p:nvPicPr>
        <p:blipFill>
          <a:blip r:embed="rId3" cstate="print"/>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xmlns=""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xmlns=""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xmlns=""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xmlns=""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xmlns=""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xmlns=""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xmlns="" id="{531FCE06-EB0C-4530-8E94-858085D491B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xmlns="" val="206352646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F085A6CC-D588-497F-9387-C877909473D8}"/>
              </a:ext>
            </a:extLst>
          </p:cNvPr>
          <p:cNvPicPr>
            <a:picLocks noChangeAspect="1"/>
          </p:cNvPicPr>
          <p:nvPr/>
        </p:nvPicPr>
        <p:blipFill>
          <a:blip r:embed="rId4" cstate="print"/>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xmlns=""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xmlns="" id="{E9E35BFB-9160-475A-9A3C-F4BFA55FD3CE}"/>
                </a:ext>
              </a:extLst>
            </p:cNvPr>
            <p:cNvPicPr>
              <a:picLocks noChangeAspect="1"/>
            </p:cNvPicPr>
            <p:nvPr/>
          </p:nvPicPr>
          <p:blipFill>
            <a:blip r:embed="rId5" cstate="print">
              <a:extLst>
                <a:ext uri="{28A0092B-C50C-407E-A947-70E740481C1C}">
                  <a14:useLocalDpi xmlns:a14="http://schemas.microsoft.com/office/drawing/2010/main" xmlns=""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xmlns=""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xmlns=""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0" name="Rectangle 9">
            <a:extLst>
              <a:ext uri="{FF2B5EF4-FFF2-40B4-BE49-F238E27FC236}">
                <a16:creationId xmlns:a16="http://schemas.microsoft.com/office/drawing/2014/main" xmlns="" id="{E9770DC8-2D80-4B12-B179-29CF25F904DF}"/>
              </a:ext>
            </a:extLst>
          </p:cNvPr>
          <p:cNvSpPr/>
          <p:nvPr/>
        </p:nvSpPr>
        <p:spPr>
          <a:xfrm>
            <a:off x="635645" y="2435093"/>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thư mục </a:t>
            </a:r>
            <a:r>
              <a:rPr lang="vi-VN" sz="2000">
                <a:solidFill>
                  <a:srgbClr val="0998D7"/>
                </a:solidFill>
                <a:latin typeface="UTM Avo" panose="02040603050506020204" pitchFamily="18" charset="0"/>
                <a:cs typeface="Times New Roman" panose="02020603050405020304" pitchFamily="18" charset="0"/>
              </a:rPr>
              <a:t>Co-nan</a:t>
            </a:r>
            <a:r>
              <a:rPr lang="vi-VN" sz="200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xmlns="" id="{26806619-0DAE-4BBE-8363-6EF8C7969436}"/>
              </a:ext>
            </a:extLst>
          </p:cNvPr>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262190" y="3472583"/>
            <a:ext cx="2387789" cy="3031937"/>
          </a:xfrm>
          <a:prstGeom prst="rect">
            <a:avLst/>
          </a:prstGeom>
        </p:spPr>
      </p:pic>
      <p:sp>
        <p:nvSpPr>
          <p:cNvPr id="14" name="Oval 13">
            <a:extLst>
              <a:ext uri="{FF2B5EF4-FFF2-40B4-BE49-F238E27FC236}">
                <a16:creationId xmlns:a16="http://schemas.microsoft.com/office/drawing/2014/main" xmlns=""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xmlns="" id="{2D8C3E9D-E8E9-471D-ACBD-32C20ACB11E2}"/>
              </a:ext>
            </a:extLst>
          </p:cNvPr>
          <p:cNvPicPr>
            <a:picLocks noChangeAspect="1"/>
          </p:cNvPicPr>
          <p:nvPr/>
        </p:nvPicPr>
        <p:blipFill>
          <a:blip r:embed="rId7" cstate="print"/>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xmlns="" val="1576291442"/>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5548</TotalTime>
  <Words>744</Words>
  <Application>Microsoft Office PowerPoint</Application>
  <PresentationFormat>Custom</PresentationFormat>
  <Paragraphs>51</Paragraphs>
  <Slides>11</Slides>
  <Notes>3</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BEDROOM</cp:lastModifiedBy>
  <cp:revision>182</cp:revision>
  <dcterms:created xsi:type="dcterms:W3CDTF">2021-11-14T08:33:55Z</dcterms:created>
  <dcterms:modified xsi:type="dcterms:W3CDTF">2024-12-23T16:07:16Z</dcterms:modified>
</cp:coreProperties>
</file>