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031" r:id="rId2"/>
    <p:sldId id="3006" r:id="rId3"/>
    <p:sldId id="3027" r:id="rId4"/>
    <p:sldId id="3016" r:id="rId5"/>
    <p:sldId id="3017" r:id="rId6"/>
    <p:sldId id="3028" r:id="rId7"/>
    <p:sldId id="3018" r:id="rId8"/>
    <p:sldId id="3019" r:id="rId9"/>
    <p:sldId id="3025" r:id="rId10"/>
    <p:sldId id="3021" r:id="rId11"/>
    <p:sldId id="3023" r:id="rId12"/>
    <p:sldId id="3032" r:id="rId13"/>
    <p:sldId id="3022" r:id="rId14"/>
    <p:sldId id="3003"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BECFF"/>
    <a:srgbClr val="E1F4FF"/>
    <a:srgbClr val="FFFFFF"/>
    <a:srgbClr val="0998D7"/>
    <a:srgbClr val="FF3399"/>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val="166887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8806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29905" y="268111"/>
            <a:ext cx="9668672" cy="1938992"/>
          </a:xfrm>
          <a:prstGeom prst="rect">
            <a:avLst/>
          </a:prstGeom>
        </p:spPr>
        <p:txBody>
          <a:bodyPr wrap="none">
            <a:spAutoFit/>
          </a:bodyPr>
          <a:lstStyle/>
          <a:p>
            <a:pPr algn="ctr" defTabSz="342900">
              <a:lnSpc>
                <a:spcPct val="150000"/>
              </a:lnSpc>
            </a:pPr>
            <a:r>
              <a:rPr lang="en-US" altLang="vi-VN" sz="4000" b="1" dirty="0" smtClean="0">
                <a:solidFill>
                  <a:srgbClr val="FF0000"/>
                </a:solidFill>
                <a:latin typeface="Times New Roman" pitchFamily="18" charset="0"/>
                <a:cs typeface="Times New Roman" pitchFamily="18" charset="0"/>
              </a:rPr>
              <a:t>TIN HỌC </a:t>
            </a:r>
          </a:p>
          <a:p>
            <a:pPr algn="ctr" defTabSz="342900">
              <a:lnSpc>
                <a:spcPct val="150000"/>
              </a:lnSpc>
            </a:pPr>
            <a:r>
              <a:rPr lang="en-US" altLang="vi-VN" sz="4000" b="1" dirty="0" smtClean="0">
                <a:solidFill>
                  <a:srgbClr val="FF0000"/>
                </a:solidFill>
                <a:latin typeface="Times New Roman" pitchFamily="18" charset="0"/>
                <a:cs typeface="Times New Roman" pitchFamily="18" charset="0"/>
              </a:rPr>
              <a:t>BÀI 13: </a:t>
            </a:r>
            <a:r>
              <a:rPr lang="vi-VN" altLang="vi-VN" sz="4000" b="1" dirty="0" smtClean="0">
                <a:solidFill>
                  <a:srgbClr val="FF0000"/>
                </a:solidFill>
                <a:latin typeface="Times New Roman" pitchFamily="18" charset="0"/>
                <a:cs typeface="Times New Roman" pitchFamily="18" charset="0"/>
              </a:rPr>
              <a:t>CẤU </a:t>
            </a:r>
            <a:r>
              <a:rPr lang="vi-VN" altLang="vi-VN" sz="4000" b="1" dirty="0">
                <a:solidFill>
                  <a:srgbClr val="FF0000"/>
                </a:solidFill>
                <a:latin typeface="Times New Roman" pitchFamily="18" charset="0"/>
                <a:cs typeface="Times New Roman" pitchFamily="18" charset="0"/>
              </a:rPr>
              <a:t>TRÚC RẼ </a:t>
            </a:r>
            <a:r>
              <a:rPr lang="vi-VN" altLang="vi-VN" sz="4000" b="1" dirty="0" smtClean="0">
                <a:solidFill>
                  <a:srgbClr val="FF0000"/>
                </a:solidFill>
                <a:latin typeface="Times New Roman" pitchFamily="18" charset="0"/>
                <a:cs typeface="Times New Roman" pitchFamily="18" charset="0"/>
              </a:rPr>
              <a:t>NHÁNH</a:t>
            </a:r>
            <a:r>
              <a:rPr lang="en-US" altLang="vi-VN" sz="4000" b="1" dirty="0" smtClean="0">
                <a:solidFill>
                  <a:srgbClr val="FF0000"/>
                </a:solidFill>
                <a:latin typeface="Times New Roman" pitchFamily="18" charset="0"/>
                <a:cs typeface="Times New Roman" pitchFamily="18" charset="0"/>
              </a:rPr>
              <a:t> (TIẾT 1)</a:t>
            </a:r>
            <a:endParaRPr lang="en-US" alt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4005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3" cstate="print"/>
          <a:stretch>
            <a:fillRect/>
          </a:stretch>
        </p:blipFill>
        <p:spPr>
          <a:xfrm>
            <a:off x="480017" y="1118804"/>
            <a:ext cx="1022121" cy="967824"/>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495425" y="1209586"/>
            <a:ext cx="10220326" cy="1569660"/>
          </a:xfrm>
          <a:prstGeom prst="rect">
            <a:avLst/>
          </a:prstGeom>
          <a:noFill/>
        </p:spPr>
        <p:txBody>
          <a:bodyPr wrap="square">
            <a:spAutoFit/>
          </a:bodyPr>
          <a:lstStyle/>
          <a:p>
            <a:pPr>
              <a:spcBef>
                <a:spcPts val="600"/>
              </a:spcBef>
              <a:spcAft>
                <a:spcPts val="1200"/>
              </a:spcAft>
            </a:pPr>
            <a:r>
              <a:rPr lang="vi-VN" sz="3200" dirty="0">
                <a:solidFill>
                  <a:srgbClr val="000000"/>
                </a:solidFill>
                <a:effectLst/>
                <a:latin typeface="Times New Roman" pitchFamily="18" charset="0"/>
                <a:cs typeface="Times New Roman" pitchFamily="18" charset="0"/>
              </a:rPr>
              <a:t>Hãy sử dụng cấu trúc rẽ nhánh dạng đủ và điều kiện “đèn tín hiệu cho người đi bộ màu đỏ” để mô tả hoạt động qua đường của người đi bộ.</a:t>
            </a:r>
            <a:endParaRPr lang="en-US" sz="3200" dirty="0">
              <a:latin typeface="Times New Roman" pitchFamily="18" charset="0"/>
              <a:cs typeface="Times New Roman" pitchFamily="18" charset="0"/>
            </a:endParaRPr>
          </a:p>
        </p:txBody>
      </p:sp>
      <p:sp>
        <p:nvSpPr>
          <p:cNvPr id="12289" name="Rectangle 1"/>
          <p:cNvSpPr>
            <a:spLocks noChangeArrowheads="1"/>
          </p:cNvSpPr>
          <p:nvPr/>
        </p:nvSpPr>
        <p:spPr bwMode="auto">
          <a:xfrm>
            <a:off x="2057400" y="3501539"/>
            <a:ext cx="9467850"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32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Nếu</a:t>
            </a:r>
            <a:r>
              <a:rPr kumimoji="0" lang="en-US" sz="3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đèn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hiệu</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cho</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bộ</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màu</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đỏ</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thì</a:t>
            </a:r>
            <a:r>
              <a:rPr kumimoji="0" lang="en-US" sz="3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bộ</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dừng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lại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nếu</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không</a:t>
            </a:r>
            <a:r>
              <a:rPr kumimoji="0" lang="en-US" sz="3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thì</a:t>
            </a:r>
            <a:r>
              <a:rPr kumimoji="0" lang="en-US" sz="3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bộ</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đường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2290" name="Picture 2"/>
          <p:cNvPicPr>
            <a:picLocks noChangeAspect="1" noChangeArrowheads="1"/>
          </p:cNvPicPr>
          <p:nvPr/>
        </p:nvPicPr>
        <p:blipFill>
          <a:blip r:embed="rId4" cstate="print"/>
          <a:srcRect l="17308" t="11930"/>
          <a:stretch>
            <a:fillRect/>
          </a:stretch>
        </p:blipFill>
        <p:spPr bwMode="auto">
          <a:xfrm>
            <a:off x="400050" y="3200400"/>
            <a:ext cx="1638300" cy="1687520"/>
          </a:xfrm>
          <a:prstGeom prst="rect">
            <a:avLst/>
          </a:prstGeom>
          <a:noFill/>
          <a:ln w="9525">
            <a:noFill/>
            <a:miter lim="800000"/>
            <a:headEnd/>
            <a:tailEnd/>
          </a:ln>
        </p:spPr>
      </p:pic>
    </p:spTree>
    <p:extLst>
      <p:ext uri="{BB962C8B-B14F-4D97-AF65-F5344CB8AC3E}">
        <p14:creationId xmlns:p14="http://schemas.microsoft.com/office/powerpoint/2010/main" val="1905152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diamond(in)">
                                      <p:cBhvr>
                                        <p:cTn id="17" dur="2000"/>
                                        <p:tgtEl>
                                          <p:spTgt spid="12290"/>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2289"/>
                                        </p:tgtEl>
                                        <p:attrNameLst>
                                          <p:attrName>style.visibility</p:attrName>
                                        </p:attrNameLst>
                                      </p:cBhvr>
                                      <p:to>
                                        <p:strVal val="visible"/>
                                      </p:to>
                                    </p:set>
                                    <p:animEffect transition="in" filter="slide(fromTop)">
                                      <p:cBhvr>
                                        <p:cTn id="20" dur="1000"/>
                                        <p:tgtEl>
                                          <p:spTgt spid="12289"/>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2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617320" y="927464"/>
            <a:ext cx="10307354" cy="3958045"/>
          </a:xfrm>
          <a:prstGeom prst="cloud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4000" b="1" dirty="0" err="1" smtClean="0">
                <a:solidFill>
                  <a:schemeClr val="tx1"/>
                </a:solidFill>
                <a:latin typeface="Times New Roman" panose="02020603050405020304" pitchFamily="18" charset="0"/>
                <a:cs typeface="Times New Roman" panose="02020603050405020304" pitchFamily="18" charset="0"/>
              </a:rPr>
              <a:t>Thảo</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luận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nhóm</a:t>
            </a:r>
            <a:r>
              <a:rPr lang="en-US" sz="4000" b="1" dirty="0" smtClean="0">
                <a:solidFill>
                  <a:schemeClr val="tx1"/>
                </a:solidFill>
                <a:latin typeface="Times New Roman" panose="02020603050405020304" pitchFamily="18" charset="0"/>
                <a:cs typeface="Times New Roman" panose="02020603050405020304" pitchFamily="18" charset="0"/>
              </a:rPr>
              <a:t> 2</a:t>
            </a:r>
          </a:p>
          <a:p>
            <a:pPr algn="ctr">
              <a:spcBef>
                <a:spcPts val="600"/>
              </a:spcBef>
              <a:spcAft>
                <a:spcPts val="600"/>
              </a:spcAft>
            </a:pPr>
            <a:r>
              <a:rPr lang="en-US" sz="4000" b="1" dirty="0" err="1" smtClean="0">
                <a:solidFill>
                  <a:schemeClr val="tx1"/>
                </a:solidFill>
                <a:latin typeface="Times New Roman" panose="02020603050405020304" pitchFamily="18" charset="0"/>
                <a:cs typeface="Times New Roman" panose="02020603050405020304" pitchFamily="18" charset="0"/>
              </a:rPr>
              <a:t>Tìm</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hiểu</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các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lệnh</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rẽ</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nhánh</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23" name="Picture 22" descr="A picture containing text, vector graphics, businesscard&#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61258" y="4885509"/>
            <a:ext cx="2116183" cy="2116183"/>
          </a:xfrm>
          <a:prstGeom prst="rect">
            <a:avLst/>
          </a:prstGeom>
        </p:spPr>
      </p:pic>
      <p:pic>
        <p:nvPicPr>
          <p:cNvPr id="7" name="Picture 6"/>
          <p:cNvPicPr>
            <a:picLocks noChangeAspect="1"/>
          </p:cNvPicPr>
          <p:nvPr/>
        </p:nvPicPr>
        <p:blipFill>
          <a:blip r:embed="rId6"/>
          <a:stretch>
            <a:fillRect/>
          </a:stretch>
        </p:blipFill>
        <p:spPr>
          <a:xfrm>
            <a:off x="10218043" y="5014728"/>
            <a:ext cx="1759456" cy="1611673"/>
          </a:xfrm>
          <a:prstGeom prst="rect">
            <a:avLst/>
          </a:prstGeom>
        </p:spPr>
      </p:pic>
      <p:pic>
        <p:nvPicPr>
          <p:cNvPr id="25" name="Google Shape;99;p13"/>
          <p:cNvPicPr preferRelativeResize="0"/>
          <p:nvPr/>
        </p:nvPicPr>
        <p:blipFill rotWithShape="1">
          <a:blip r:embed="rId7">
            <a:alphaModFix/>
          </a:blip>
          <a:srcRect l="15507" t="35995" r="15507"/>
          <a:stretch/>
        </p:blipFill>
        <p:spPr>
          <a:xfrm>
            <a:off x="4676358" y="5358750"/>
            <a:ext cx="3104063" cy="1499250"/>
          </a:xfrm>
          <a:prstGeom prst="rect">
            <a:avLst/>
          </a:prstGeom>
          <a:noFill/>
          <a:ln>
            <a:noFill/>
          </a:ln>
        </p:spPr>
      </p:pic>
      <p:pic>
        <p:nvPicPr>
          <p:cNvPr id="2" name="Đồng hồ đếm ngược 2 phút có tiếng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9761711" y="5206953"/>
            <a:ext cx="2181726" cy="1227221"/>
          </a:xfrm>
          <a:prstGeom prst="rect">
            <a:avLst/>
          </a:prstGeom>
        </p:spPr>
      </p:pic>
    </p:spTree>
    <p:extLst>
      <p:ext uri="{BB962C8B-B14F-4D97-AF65-F5344CB8AC3E}">
        <p14:creationId xmlns:p14="http://schemas.microsoft.com/office/powerpoint/2010/main" val="383350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91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5F48B3-CCFB-D747-5E3B-F835CF4D4DC6}"/>
              </a:ext>
            </a:extLst>
          </p:cNvPr>
          <p:cNvPicPr>
            <a:picLocks noChangeAspect="1"/>
          </p:cNvPicPr>
          <p:nvPr/>
        </p:nvPicPr>
        <p:blipFill>
          <a:blip r:embed="rId2" cstate="print"/>
          <a:srcRect t="6843" r="67344" b="54132"/>
          <a:stretch>
            <a:fillRect/>
          </a:stretch>
        </p:blipFill>
        <p:spPr>
          <a:xfrm>
            <a:off x="819150" y="1132572"/>
            <a:ext cx="4914900" cy="4963428"/>
          </a:xfrm>
          <a:prstGeom prst="rect">
            <a:avLst/>
          </a:prstGeom>
        </p:spPr>
      </p:pic>
      <p:pic>
        <p:nvPicPr>
          <p:cNvPr id="3" name="Picture 2">
            <a:extLst>
              <a:ext uri="{FF2B5EF4-FFF2-40B4-BE49-F238E27FC236}">
                <a16:creationId xmlns:a16="http://schemas.microsoft.com/office/drawing/2014/main" xmlns="" id="{6B5F48B3-CCFB-D747-5E3B-F835CF4D4DC6}"/>
              </a:ext>
            </a:extLst>
          </p:cNvPr>
          <p:cNvPicPr>
            <a:picLocks noChangeAspect="1"/>
          </p:cNvPicPr>
          <p:nvPr/>
        </p:nvPicPr>
        <p:blipFill>
          <a:blip r:embed="rId2" cstate="print"/>
          <a:srcRect t="44593" r="67344" b="-1982"/>
          <a:stretch>
            <a:fillRect/>
          </a:stretch>
        </p:blipFill>
        <p:spPr>
          <a:xfrm>
            <a:off x="6553200" y="1038067"/>
            <a:ext cx="4914900" cy="5556076"/>
          </a:xfrm>
          <a:prstGeom prst="rect">
            <a:avLst/>
          </a:prstGeom>
        </p:spPr>
      </p:pic>
      <p:sp>
        <p:nvSpPr>
          <p:cNvPr id="4" name="Rectangle 3"/>
          <p:cNvSpPr/>
          <p:nvPr/>
        </p:nvSpPr>
        <p:spPr>
          <a:xfrm>
            <a:off x="646276" y="3514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Times New Roman" pitchFamily="18" charset="0"/>
                <a:cs typeface="Times New Roman" pitchFamily="18" charset="0"/>
              </a:rPr>
              <a:t>2. CÁC LỆNH RẼ NHÁNH</a:t>
            </a:r>
            <a:endParaRPr lang="vi-VN" sz="2800" b="1" dirty="0">
              <a:solidFill>
                <a:srgbClr val="F03C69"/>
              </a:solidFill>
              <a:latin typeface="Times New Roman" pitchFamily="18" charset="0"/>
              <a:cs typeface="Times New Roman" pitchFamily="18" charset="0"/>
            </a:endParaRPr>
          </a:p>
        </p:txBody>
      </p:sp>
    </p:spTree>
    <p:extLst>
      <p:ext uri="{BB962C8B-B14F-4D97-AF65-F5344CB8AC3E}">
        <p14:creationId xmlns:p14="http://schemas.microsoft.com/office/powerpoint/2010/main" val="4161608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75;p8"/>
          <p:cNvGrpSpPr/>
          <p:nvPr/>
        </p:nvGrpSpPr>
        <p:grpSpPr>
          <a:xfrm>
            <a:off x="1542378" y="2120348"/>
            <a:ext cx="9417359" cy="2190394"/>
            <a:chOff x="1338208" y="943284"/>
            <a:chExt cx="8240130" cy="1839657"/>
          </a:xfrm>
        </p:grpSpPr>
        <p:sp>
          <p:nvSpPr>
            <p:cNvPr id="8" name="Google Shape;76;p8"/>
            <p:cNvSpPr/>
            <p:nvPr/>
          </p:nvSpPr>
          <p:spPr>
            <a:xfrm>
              <a:off x="1424711" y="1063553"/>
              <a:ext cx="8153627" cy="1719388"/>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 name="Google Shape;77;p8"/>
            <p:cNvSpPr/>
            <p:nvPr/>
          </p:nvSpPr>
          <p:spPr>
            <a:xfrm>
              <a:off x="1338208" y="943284"/>
              <a:ext cx="8153632" cy="1719387"/>
            </a:xfrm>
            <a:prstGeom prst="roundRect">
              <a:avLst>
                <a:gd name="adj" fmla="val 16667"/>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7" name="Google Shape;78;p8"/>
          <p:cNvPicPr preferRelativeResize="0"/>
          <p:nvPr/>
        </p:nvPicPr>
        <p:blipFill rotWithShape="1">
          <a:blip r:embed="rId2">
            <a:alphaModFix/>
          </a:blip>
          <a:srcRect/>
          <a:stretch/>
        </p:blipFill>
        <p:spPr>
          <a:xfrm>
            <a:off x="1165620" y="1750422"/>
            <a:ext cx="998307" cy="1085543"/>
          </a:xfrm>
          <a:prstGeom prst="rect">
            <a:avLst/>
          </a:prstGeom>
          <a:noFill/>
          <a:ln>
            <a:noFill/>
          </a:ln>
        </p:spPr>
      </p:pic>
      <p:sp>
        <p:nvSpPr>
          <p:cNvPr id="5" name="TextBox 4">
            <a:extLst>
              <a:ext uri="{FF2B5EF4-FFF2-40B4-BE49-F238E27FC236}">
                <a16:creationId xmlns:a16="http://schemas.microsoft.com/office/drawing/2014/main" xmlns="" id="{3841852A-04B8-123A-B087-1EDF16DF8131}"/>
              </a:ext>
            </a:extLst>
          </p:cNvPr>
          <p:cNvSpPr txBox="1"/>
          <p:nvPr/>
        </p:nvSpPr>
        <p:spPr>
          <a:xfrm>
            <a:off x="2024204" y="2190228"/>
            <a:ext cx="8773656" cy="2031325"/>
          </a:xfrm>
          <a:prstGeom prst="rect">
            <a:avLst/>
          </a:prstGeom>
          <a:noFill/>
        </p:spPr>
        <p:txBody>
          <a:bodyPr wrap="square">
            <a:spAutoFit/>
          </a:bodyPr>
          <a:lstStyle/>
          <a:p>
            <a:pPr>
              <a:lnSpc>
                <a:spcPct val="150000"/>
              </a:lnSpc>
            </a:pPr>
            <a:r>
              <a:rPr lang="vi-VN" sz="2800" b="1" dirty="0">
                <a:solidFill>
                  <a:srgbClr val="007AC2"/>
                </a:solidFill>
                <a:effectLst/>
                <a:latin typeface="Times New Roman" pitchFamily="18" charset="0"/>
                <a:cs typeface="Times New Roman" pitchFamily="18" charset="0"/>
              </a:rPr>
              <a:t>Trong chương trình có cấu trúc rẽ nhánh, một lệnh hoặc </a:t>
            </a:r>
          </a:p>
          <a:p>
            <a:pPr>
              <a:lnSpc>
                <a:spcPct val="150000"/>
              </a:lnSpc>
            </a:pPr>
            <a:r>
              <a:rPr lang="vi-VN" sz="2800" b="1" dirty="0">
                <a:solidFill>
                  <a:srgbClr val="007AC2"/>
                </a:solidFill>
                <a:effectLst/>
                <a:latin typeface="Times New Roman" pitchFamily="18" charset="0"/>
                <a:cs typeface="Times New Roman" pitchFamily="18" charset="0"/>
              </a:rPr>
              <a:t>khối lệnh được thực hiện hay không được thực hiện tuỳ </a:t>
            </a:r>
          </a:p>
          <a:p>
            <a:pPr>
              <a:lnSpc>
                <a:spcPct val="150000"/>
              </a:lnSpc>
            </a:pPr>
            <a:r>
              <a:rPr lang="vi-VN" sz="2800" b="1" dirty="0">
                <a:solidFill>
                  <a:srgbClr val="007AC2"/>
                </a:solidFill>
                <a:effectLst/>
                <a:latin typeface="Times New Roman" pitchFamily="18" charset="0"/>
                <a:cs typeface="Times New Roman" pitchFamily="18" charset="0"/>
              </a:rPr>
              <a:t>thuộc vào điều kiện đúng hay sai.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2984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cstate="print"/>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7114" y="1185740"/>
            <a:ext cx="11409111" cy="4051414"/>
            <a:chOff x="544413" y="594421"/>
            <a:chExt cx="11409431" cy="5019082"/>
          </a:xfrm>
        </p:grpSpPr>
        <p:sp>
          <p:nvSpPr>
            <p:cNvPr id="13" name="Rectangle 12"/>
            <p:cNvSpPr/>
            <p:nvPr/>
          </p:nvSpPr>
          <p:spPr>
            <a:xfrm>
              <a:off x="697892" y="780679"/>
              <a:ext cx="8180065" cy="1020503"/>
            </a:xfrm>
            <a:prstGeom prst="rect">
              <a:avLst/>
            </a:prstGeom>
          </p:spPr>
          <p:txBody>
            <a:bodyPr wrap="square">
              <a:spAutoFit/>
            </a:bodyPr>
            <a:lstStyle/>
            <a:p>
              <a:pPr defTabSz="342900">
                <a:lnSpc>
                  <a:spcPct val="150000"/>
                </a:lnSpc>
              </a:pPr>
              <a:r>
                <a:rPr lang="en-US" altLang="vi-VN" sz="3600" b="1" dirty="0" err="1" smtClean="0">
                  <a:solidFill>
                    <a:srgbClr val="000099"/>
                  </a:solidFill>
                  <a:latin typeface="Times New Roman" pitchFamily="18" charset="0"/>
                  <a:cs typeface="Times New Roman" pitchFamily="18" charset="0"/>
                </a:rPr>
                <a:t>Yêu</a:t>
              </a:r>
              <a:r>
                <a:rPr lang="en-US" altLang="vi-VN" sz="3600" b="1" dirty="0" smtClean="0">
                  <a:solidFill>
                    <a:srgbClr val="000099"/>
                  </a:solidFill>
                  <a:latin typeface="Times New Roman" pitchFamily="18" charset="0"/>
                  <a:cs typeface="Times New Roman" pitchFamily="18" charset="0"/>
                </a:rPr>
                <a:t> </a:t>
              </a:r>
              <a:r>
                <a:rPr lang="en-US" altLang="vi-VN" sz="3600" b="1" dirty="0" err="1" smtClean="0">
                  <a:solidFill>
                    <a:srgbClr val="000099"/>
                  </a:solidFill>
                  <a:latin typeface="Times New Roman" pitchFamily="18" charset="0"/>
                  <a:cs typeface="Times New Roman" pitchFamily="18" charset="0"/>
                </a:rPr>
                <a:t>cầu</a:t>
              </a:r>
              <a:r>
                <a:rPr lang="en-US" altLang="vi-VN" sz="3600" b="1" dirty="0" smtClean="0">
                  <a:solidFill>
                    <a:srgbClr val="000099"/>
                  </a:solidFill>
                  <a:latin typeface="Times New Roman" pitchFamily="18" charset="0"/>
                  <a:cs typeface="Times New Roman" pitchFamily="18" charset="0"/>
                </a:rPr>
                <a:t> </a:t>
              </a:r>
              <a:r>
                <a:rPr lang="en-US" altLang="vi-VN" sz="3600" b="1" dirty="0" err="1" smtClean="0">
                  <a:solidFill>
                    <a:srgbClr val="000099"/>
                  </a:solidFill>
                  <a:latin typeface="Times New Roman" pitchFamily="18" charset="0"/>
                  <a:cs typeface="Times New Roman" pitchFamily="18" charset="0"/>
                </a:rPr>
                <a:t>cần</a:t>
              </a:r>
              <a:r>
                <a:rPr lang="en-US" altLang="vi-VN" sz="3600" b="1" dirty="0" smtClean="0">
                  <a:solidFill>
                    <a:srgbClr val="000099"/>
                  </a:solidFill>
                  <a:latin typeface="Times New Roman" pitchFamily="18" charset="0"/>
                  <a:cs typeface="Times New Roman" pitchFamily="18" charset="0"/>
                </a:rPr>
                <a:t> </a:t>
              </a:r>
              <a:r>
                <a:rPr lang="en-US" altLang="vi-VN" sz="3600" b="1" dirty="0" err="1" smtClean="0">
                  <a:solidFill>
                    <a:srgbClr val="000099"/>
                  </a:solidFill>
                  <a:latin typeface="Times New Roman" pitchFamily="18" charset="0"/>
                  <a:cs typeface="Times New Roman" pitchFamily="18" charset="0"/>
                </a:rPr>
                <a:t>đạt</a:t>
              </a:r>
              <a:r>
                <a:rPr lang="en-US" altLang="vi-VN" sz="3600" b="1" dirty="0" smtClean="0">
                  <a:solidFill>
                    <a:srgbClr val="000099"/>
                  </a:solidFill>
                  <a:latin typeface="Times New Roman" pitchFamily="18" charset="0"/>
                  <a:cs typeface="Times New Roman" pitchFamily="18" charset="0"/>
                </a:rPr>
                <a:t>:</a:t>
              </a:r>
              <a:endParaRPr lang="en-US" altLang="vi-VN" sz="3600" b="1" dirty="0">
                <a:solidFill>
                  <a:srgbClr val="000099"/>
                </a:solidFill>
                <a:latin typeface="Times New Roman" pitchFamily="18" charset="0"/>
                <a:cs typeface="Times New Roman" pitchFamily="18" charset="0"/>
              </a:endParaRPr>
            </a:p>
          </p:txBody>
        </p:sp>
        <p:sp>
          <p:nvSpPr>
            <p:cNvPr id="2" name="Rectangle: Rounded Corners 1"/>
            <p:cNvSpPr/>
            <p:nvPr/>
          </p:nvSpPr>
          <p:spPr>
            <a:xfrm>
              <a:off x="544413" y="594421"/>
              <a:ext cx="10962947" cy="501908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4" name="Rectangle 13"/>
            <p:cNvSpPr/>
            <p:nvPr/>
          </p:nvSpPr>
          <p:spPr>
            <a:xfrm>
              <a:off x="1131124" y="2038929"/>
              <a:ext cx="10822720" cy="3202820"/>
            </a:xfrm>
            <a:prstGeom prst="rect">
              <a:avLst/>
            </a:prstGeom>
          </p:spPr>
          <p:txBody>
            <a:bodyPr wrap="square">
              <a:spAutoFit/>
            </a:bodyPr>
            <a:lstStyle/>
            <a:p>
              <a:pPr marL="342900" indent="-342900" defTabSz="342900">
                <a:lnSpc>
                  <a:spcPct val="150000"/>
                </a:lnSpc>
                <a:buFontTx/>
                <a:buChar char="-"/>
              </a:pPr>
              <a:r>
                <a:rPr lang="vi-VN" altLang="vi-VN" sz="3600" dirty="0" smtClean="0">
                  <a:latin typeface="Times New Roman" pitchFamily="18" charset="0"/>
                  <a:cs typeface="Times New Roman" pitchFamily="18" charset="0"/>
                </a:rPr>
                <a:t>Nêu </a:t>
              </a:r>
              <a:r>
                <a:rPr lang="vi-VN" altLang="vi-VN" sz="3600" dirty="0">
                  <a:latin typeface="Times New Roman" pitchFamily="18" charset="0"/>
                  <a:cs typeface="Times New Roman" pitchFamily="18" charset="0"/>
                </a:rPr>
                <a:t>được ví dụ cụ thể mô tả cấu trúc rẽ nhánh. </a:t>
              </a:r>
              <a:endParaRPr lang="en-US" altLang="vi-VN" sz="3600" dirty="0" smtClean="0">
                <a:latin typeface="Times New Roman" pitchFamily="18" charset="0"/>
                <a:cs typeface="Times New Roman" pitchFamily="18" charset="0"/>
              </a:endParaRPr>
            </a:p>
            <a:p>
              <a:pPr marL="342900" indent="-342900" defTabSz="342900">
                <a:lnSpc>
                  <a:spcPct val="150000"/>
                </a:lnSpc>
                <a:buFontTx/>
                <a:buChar char="-"/>
              </a:pPr>
              <a:r>
                <a:rPr lang="en-US" altLang="vi-VN" sz="3600" dirty="0" err="1" smtClean="0">
                  <a:latin typeface="Times New Roman" pitchFamily="18" charset="0"/>
                  <a:cs typeface="Times New Roman" pitchFamily="18" charset="0"/>
                </a:rPr>
                <a:t>Nắm</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được</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các</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dạng</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của</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cấu</a:t>
              </a:r>
              <a:r>
                <a:rPr lang="en-US" altLang="vi-VN" sz="3600" dirty="0" smtClean="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trúc</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rẽ</a:t>
              </a:r>
              <a:r>
                <a:rPr lang="en-US" altLang="vi-VN" sz="3600" dirty="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nhánh</a:t>
              </a:r>
              <a:r>
                <a:rPr lang="en-US" altLang="vi-VN" sz="3600" dirty="0" smtClean="0">
                  <a:latin typeface="Times New Roman" pitchFamily="18" charset="0"/>
                  <a:cs typeface="Times New Roman" pitchFamily="18" charset="0"/>
                </a:rPr>
                <a:t>.</a:t>
              </a:r>
            </a:p>
            <a:p>
              <a:pPr marL="342900" indent="-342900" defTabSz="342900">
                <a:lnSpc>
                  <a:spcPct val="150000"/>
                </a:lnSpc>
                <a:buFontTx/>
                <a:buChar char="-"/>
              </a:pPr>
              <a:r>
                <a:rPr lang="en-US" altLang="vi-VN" sz="3600" dirty="0" err="1" smtClean="0">
                  <a:latin typeface="Times New Roman" pitchFamily="18" charset="0"/>
                  <a:cs typeface="Times New Roman" pitchFamily="18" charset="0"/>
                </a:rPr>
                <a:t>Nắm</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được</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các</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lệnh</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rẽ</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nhánh</a:t>
              </a:r>
              <a:r>
                <a:rPr lang="en-US" altLang="vi-VN" sz="3600" dirty="0" smtClean="0">
                  <a:latin typeface="Times New Roman" pitchFamily="18" charset="0"/>
                  <a:cs typeface="Times New Roman" pitchFamily="18" charset="0"/>
                </a:rPr>
                <a:t>.</a:t>
              </a:r>
              <a:endParaRPr lang="en-US" altLang="vi-VN" sz="3600" dirty="0">
                <a:latin typeface="Times New Roman" pitchFamily="18" charset="0"/>
                <a:cs typeface="Times New Roman" pitchFamily="18" charset="0"/>
              </a:endParaRPr>
            </a:p>
          </p:txBody>
        </p:sp>
        <p:sp>
          <p:nvSpPr>
            <p:cNvPr id="24" name="Rectangle 23"/>
            <p:cNvSpPr/>
            <p:nvPr/>
          </p:nvSpPr>
          <p:spPr>
            <a:xfrm>
              <a:off x="1528714" y="3297180"/>
              <a:ext cx="9134572" cy="686319"/>
            </a:xfrm>
            <a:prstGeom prst="rect">
              <a:avLst/>
            </a:prstGeom>
          </p:spPr>
          <p:txBody>
            <a:bodyPr wrap="square">
              <a:spAutoFit/>
            </a:bodyPr>
            <a:lstStyle/>
            <a:p>
              <a:pPr defTabSz="342900">
                <a:lnSpc>
                  <a:spcPct val="150000"/>
                </a:lnSpc>
              </a:pPr>
              <a:endParaRPr lang="vi-VN" sz="2000">
                <a:latin typeface="Times New Roman" pitchFamily="18" charset="0"/>
                <a:cs typeface="Times New Roman" pitchFamily="18" charset="0"/>
              </a:endParaRPr>
            </a:p>
          </p:txBody>
        </p:sp>
      </p:grpSp>
    </p:spTree>
    <p:extLst>
      <p:ext uri="{BB962C8B-B14F-4D97-AF65-F5344CB8AC3E}">
        <p14:creationId xmlns:p14="http://schemas.microsoft.com/office/powerpoint/2010/main" val="4076390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88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p:cNvSpPr/>
          <p:nvPr/>
        </p:nvSpPr>
        <p:spPr>
          <a:xfrm>
            <a:off x="809790" y="1029732"/>
            <a:ext cx="10962640" cy="4051414"/>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5"/>
          <p:cNvSpPr/>
          <p:nvPr/>
        </p:nvSpPr>
        <p:spPr>
          <a:xfrm>
            <a:off x="1109599" y="2326782"/>
            <a:ext cx="10572649" cy="2862322"/>
          </a:xfrm>
          <a:prstGeom prst="rect">
            <a:avLst/>
          </a:prstGeom>
        </p:spPr>
        <p:txBody>
          <a:bodyPr wrap="square">
            <a:spAutoFit/>
          </a:bodyPr>
          <a:lstStyle/>
          <a:p>
            <a:pPr defTabSz="342900">
              <a:lnSpc>
                <a:spcPct val="150000"/>
              </a:lnSpc>
            </a:pPr>
            <a:r>
              <a:rPr lang="vi-VN" altLang="vi-VN" sz="4000" dirty="0" smtClean="0">
                <a:latin typeface="Times New Roman" pitchFamily="18" charset="0"/>
                <a:cs typeface="Times New Roman" pitchFamily="18" charset="0"/>
              </a:rPr>
              <a:t>1</a:t>
            </a:r>
            <a:r>
              <a:rPr lang="vi-VN" altLang="vi-VN" sz="4000" dirty="0">
                <a:latin typeface="Times New Roman" pitchFamily="18" charset="0"/>
                <a:cs typeface="Times New Roman" pitchFamily="18" charset="0"/>
              </a:rPr>
              <a:t>. Em hãy cho biết điều kiện để mèo đổi màu là gì. </a:t>
            </a:r>
          </a:p>
          <a:p>
            <a:pPr defTabSz="342900">
              <a:lnSpc>
                <a:spcPct val="150000"/>
              </a:lnSpc>
            </a:pPr>
            <a:r>
              <a:rPr lang="vi-VN" altLang="vi-VN" sz="4000" dirty="0">
                <a:latin typeface="Times New Roman" pitchFamily="18" charset="0"/>
                <a:cs typeface="Times New Roman" pitchFamily="18" charset="0"/>
              </a:rPr>
              <a:t>2. Hãy sử dụng cách nói </a:t>
            </a:r>
            <a:r>
              <a:rPr lang="vi-VN" altLang="vi-VN" sz="4000" dirty="0">
                <a:solidFill>
                  <a:schemeClr val="accent6"/>
                </a:solidFill>
                <a:latin typeface="Times New Roman" pitchFamily="18" charset="0"/>
                <a:cs typeface="Times New Roman" pitchFamily="18" charset="0"/>
              </a:rPr>
              <a:t>nếu... thì... </a:t>
            </a:r>
            <a:r>
              <a:rPr lang="vi-VN" altLang="vi-VN" sz="4000" dirty="0">
                <a:latin typeface="Times New Roman" pitchFamily="18" charset="0"/>
                <a:cs typeface="Times New Roman" pitchFamily="18" charset="0"/>
              </a:rPr>
              <a:t>để mô tả hành động đổi màu của nhân vật.</a:t>
            </a:r>
            <a:endParaRPr lang="en-US" altLang="vi-VN" sz="4000" dirty="0">
              <a:latin typeface="Times New Roman" pitchFamily="18" charset="0"/>
              <a:cs typeface="Times New Roman" pitchFamily="18" charset="0"/>
            </a:endParaRPr>
          </a:p>
        </p:txBody>
      </p:sp>
      <p:sp>
        <p:nvSpPr>
          <p:cNvPr id="16" name="Rectangle 15"/>
          <p:cNvSpPr/>
          <p:nvPr/>
        </p:nvSpPr>
        <p:spPr>
          <a:xfrm>
            <a:off x="940832" y="1045552"/>
            <a:ext cx="7680960" cy="905056"/>
          </a:xfrm>
          <a:prstGeom prst="rect">
            <a:avLst/>
          </a:prstGeom>
        </p:spPr>
        <p:txBody>
          <a:bodyPr wrap="square">
            <a:spAutoFit/>
          </a:bodyPr>
          <a:lstStyle/>
          <a:p>
            <a:pPr defTabSz="342900">
              <a:lnSpc>
                <a:spcPct val="150000"/>
              </a:lnSpc>
            </a:pPr>
            <a:r>
              <a:rPr lang="en-US" altLang="vi-VN" sz="4000" b="1" dirty="0" err="1" smtClean="0">
                <a:solidFill>
                  <a:schemeClr val="accent1"/>
                </a:solidFill>
                <a:latin typeface="Times New Roman" pitchFamily="18" charset="0"/>
                <a:cs typeface="Times New Roman" pitchFamily="18" charset="0"/>
              </a:rPr>
              <a:t>Hoạt</a:t>
            </a:r>
            <a:r>
              <a:rPr lang="en-US" altLang="vi-VN" sz="4000" b="1" dirty="0" smtClean="0">
                <a:solidFill>
                  <a:schemeClr val="accent1"/>
                </a:solidFill>
                <a:latin typeface="Times New Roman" pitchFamily="18" charset="0"/>
                <a:cs typeface="Times New Roman" pitchFamily="18" charset="0"/>
              </a:rPr>
              <a:t> </a:t>
            </a:r>
            <a:r>
              <a:rPr lang="en-US" altLang="vi-VN" sz="4000" b="1" dirty="0" err="1" smtClean="0">
                <a:solidFill>
                  <a:schemeClr val="accent1"/>
                </a:solidFill>
                <a:latin typeface="Times New Roman" pitchFamily="18" charset="0"/>
                <a:cs typeface="Times New Roman" pitchFamily="18" charset="0"/>
              </a:rPr>
              <a:t>động</a:t>
            </a:r>
            <a:r>
              <a:rPr lang="en-US" altLang="vi-VN" sz="4000" b="1" dirty="0" smtClean="0">
                <a:solidFill>
                  <a:schemeClr val="accent1"/>
                </a:solidFill>
                <a:latin typeface="Times New Roman" pitchFamily="18" charset="0"/>
                <a:cs typeface="Times New Roman" pitchFamily="18" charset="0"/>
              </a:rPr>
              <a:t> 1: </a:t>
            </a:r>
            <a:r>
              <a:rPr lang="en-US" altLang="vi-VN" sz="4000" b="1" dirty="0" err="1" smtClean="0">
                <a:solidFill>
                  <a:srgbClr val="CC9900"/>
                </a:solidFill>
                <a:latin typeface="Times New Roman" pitchFamily="18" charset="0"/>
                <a:cs typeface="Times New Roman" pitchFamily="18" charset="0"/>
              </a:rPr>
              <a:t>Mèo</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đổi</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màu</a:t>
            </a:r>
            <a:endParaRPr lang="en-US" altLang="vi-VN" sz="4000" b="1" dirty="0">
              <a:solidFill>
                <a:srgbClr val="CC9900"/>
              </a:solidFill>
              <a:latin typeface="Times New Roman" pitchFamily="18" charset="0"/>
              <a:cs typeface="Times New Roman" pitchFamily="18" charset="0"/>
            </a:endParaRPr>
          </a:p>
        </p:txBody>
      </p:sp>
      <p:cxnSp>
        <p:nvCxnSpPr>
          <p:cNvPr id="17" name="Straight Connector 16"/>
          <p:cNvCxnSpPr/>
          <p:nvPr/>
        </p:nvCxnSpPr>
        <p:spPr>
          <a:xfrm>
            <a:off x="5241091" y="3123239"/>
            <a:ext cx="16530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33208" y="4014809"/>
            <a:ext cx="21341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Đồng hồ đếm ngược 2 phút có tiếng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194526" y="5717393"/>
            <a:ext cx="1997474" cy="1123579"/>
          </a:xfrm>
          <a:prstGeom prst="rect">
            <a:avLst/>
          </a:prstGeom>
        </p:spPr>
      </p:pic>
    </p:spTree>
    <p:extLst>
      <p:ext uri="{BB962C8B-B14F-4D97-AF65-F5344CB8AC3E}">
        <p14:creationId xmlns:p14="http://schemas.microsoft.com/office/powerpoint/2010/main" val="1150576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Right)">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video>
              <p:cMediaNode vol="80000">
                <p:cTn id="18"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9895" y="231361"/>
            <a:ext cx="7680960" cy="905056"/>
          </a:xfrm>
          <a:prstGeom prst="rect">
            <a:avLst/>
          </a:prstGeom>
        </p:spPr>
        <p:txBody>
          <a:bodyPr wrap="square">
            <a:spAutoFit/>
          </a:bodyPr>
          <a:lstStyle/>
          <a:p>
            <a:pPr defTabSz="342900">
              <a:lnSpc>
                <a:spcPct val="150000"/>
              </a:lnSpc>
            </a:pPr>
            <a:r>
              <a:rPr lang="en-US" altLang="vi-VN" sz="4000" b="1" dirty="0" err="1" smtClean="0">
                <a:solidFill>
                  <a:schemeClr val="accent1"/>
                </a:solidFill>
                <a:latin typeface="Times New Roman" pitchFamily="18" charset="0"/>
                <a:cs typeface="Times New Roman" pitchFamily="18" charset="0"/>
              </a:rPr>
              <a:t>Hoạt</a:t>
            </a:r>
            <a:r>
              <a:rPr lang="en-US" altLang="vi-VN" sz="4000" b="1" dirty="0" smtClean="0">
                <a:solidFill>
                  <a:schemeClr val="accent1"/>
                </a:solidFill>
                <a:latin typeface="Times New Roman" pitchFamily="18" charset="0"/>
                <a:cs typeface="Times New Roman" pitchFamily="18" charset="0"/>
              </a:rPr>
              <a:t> </a:t>
            </a:r>
            <a:r>
              <a:rPr lang="en-US" altLang="vi-VN" sz="4000" b="1" dirty="0" err="1" smtClean="0">
                <a:solidFill>
                  <a:schemeClr val="accent1"/>
                </a:solidFill>
                <a:latin typeface="Times New Roman" pitchFamily="18" charset="0"/>
                <a:cs typeface="Times New Roman" pitchFamily="18" charset="0"/>
              </a:rPr>
              <a:t>động</a:t>
            </a:r>
            <a:r>
              <a:rPr lang="en-US" altLang="vi-VN" sz="4000" b="1" dirty="0" smtClean="0">
                <a:solidFill>
                  <a:schemeClr val="accent1"/>
                </a:solidFill>
                <a:latin typeface="Times New Roman" pitchFamily="18" charset="0"/>
                <a:cs typeface="Times New Roman" pitchFamily="18" charset="0"/>
              </a:rPr>
              <a:t> 1: </a:t>
            </a:r>
            <a:r>
              <a:rPr lang="en-US" altLang="vi-VN" sz="4000" b="1" dirty="0" err="1" smtClean="0">
                <a:solidFill>
                  <a:srgbClr val="CC9900"/>
                </a:solidFill>
                <a:latin typeface="Times New Roman" pitchFamily="18" charset="0"/>
                <a:cs typeface="Times New Roman" pitchFamily="18" charset="0"/>
              </a:rPr>
              <a:t>Mèo</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đổi</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màu</a:t>
            </a:r>
            <a:endParaRPr lang="en-US" altLang="vi-VN" sz="4000" b="1" dirty="0">
              <a:solidFill>
                <a:srgbClr val="CC9900"/>
              </a:solidFill>
              <a:latin typeface="Times New Roman" pitchFamily="18" charset="0"/>
              <a:cs typeface="Times New Roman" pitchFamily="18" charset="0"/>
            </a:endParaRPr>
          </a:p>
        </p:txBody>
      </p:sp>
      <p:sp>
        <p:nvSpPr>
          <p:cNvPr id="14" name="Rectangle 13"/>
          <p:cNvSpPr/>
          <p:nvPr/>
        </p:nvSpPr>
        <p:spPr>
          <a:xfrm>
            <a:off x="747099" y="1139442"/>
            <a:ext cx="10822417" cy="2862322"/>
          </a:xfrm>
          <a:prstGeom prst="rect">
            <a:avLst/>
          </a:prstGeom>
        </p:spPr>
        <p:txBody>
          <a:bodyPr wrap="square">
            <a:spAutoFit/>
          </a:bodyPr>
          <a:lstStyle/>
          <a:p>
            <a:pPr>
              <a:lnSpc>
                <a:spcPct val="150000"/>
              </a:lnSpc>
            </a:pPr>
            <a:r>
              <a:rPr lang="en-US" sz="4000" dirty="0" smtClean="0">
                <a:latin typeface="Times New Roman" pitchFamily="18" charset="0"/>
                <a:cs typeface="Times New Roman" pitchFamily="18" charset="0"/>
              </a:rPr>
              <a:t>1. </a:t>
            </a:r>
            <a:r>
              <a:rPr lang="en-US" sz="4000" dirty="0" err="1" smtClean="0">
                <a:latin typeface="Times New Roman" pitchFamily="18" charset="0"/>
                <a:cs typeface="Times New Roman" pitchFamily="18" charset="0"/>
              </a:rPr>
              <a:t>Điều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mèo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chạm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trỏ</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chuột</a:t>
            </a:r>
            <a:r>
              <a:rPr lang="en-US" sz="4000" dirty="0" smtClean="0">
                <a:latin typeface="Times New Roman" pitchFamily="18" charset="0"/>
                <a:cs typeface="Times New Roman" pitchFamily="18" charset="0"/>
              </a:rPr>
              <a:t>”</a:t>
            </a:r>
          </a:p>
          <a:p>
            <a:pPr>
              <a:lnSpc>
                <a:spcPct val="150000"/>
              </a:lnSpc>
            </a:pPr>
            <a:r>
              <a:rPr lang="en-US" sz="4000" dirty="0" smtClean="0">
                <a:latin typeface="Times New Roman" pitchFamily="18" charset="0"/>
                <a:cs typeface="Times New Roman" pitchFamily="18" charset="0"/>
              </a:rPr>
              <a:t>2. </a:t>
            </a:r>
            <a:r>
              <a:rPr lang="en-US" sz="4000" i="1" dirty="0" err="1" smtClean="0">
                <a:solidFill>
                  <a:srgbClr val="C00000"/>
                </a:solidFill>
                <a:latin typeface="Times New Roman" pitchFamily="18" charset="0"/>
                <a:cs typeface="Times New Roman" pitchFamily="18" charset="0"/>
              </a:rPr>
              <a:t>Nếu</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chạm</a:t>
            </a:r>
            <a:r>
              <a:rPr lang="en-US" sz="4000" i="1" dirty="0" smtClean="0">
                <a:latin typeface="Times New Roman" pitchFamily="18" charset="0"/>
                <a:cs typeface="Times New Roman" pitchFamily="18" charset="0"/>
              </a:rPr>
              <a:t> con </a:t>
            </a:r>
            <a:r>
              <a:rPr lang="en-US" sz="4000" i="1" dirty="0" err="1" smtClean="0">
                <a:latin typeface="Times New Roman" pitchFamily="18" charset="0"/>
                <a:cs typeface="Times New Roman" pitchFamily="18" charset="0"/>
              </a:rPr>
              <a:t>trỏ</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chuột</a:t>
            </a:r>
            <a:r>
              <a:rPr lang="en-US" sz="4000" i="1" dirty="0" smtClean="0">
                <a:latin typeface="Times New Roman" pitchFamily="18" charset="0"/>
                <a:cs typeface="Times New Roman" pitchFamily="18" charset="0"/>
              </a:rPr>
              <a:t> </a:t>
            </a:r>
            <a:r>
              <a:rPr lang="en-US" sz="4000" i="1" dirty="0" err="1" smtClean="0">
                <a:solidFill>
                  <a:srgbClr val="C00000"/>
                </a:solidFill>
                <a:latin typeface="Times New Roman" pitchFamily="18" charset="0"/>
                <a:cs typeface="Times New Roman" pitchFamily="18" charset="0"/>
              </a:rPr>
              <a:t>thì</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mèo</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đổi</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màu</a:t>
            </a:r>
            <a:r>
              <a:rPr lang="en-US" sz="4000" i="1" dirty="0" smtClean="0">
                <a:latin typeface="Times New Roman" pitchFamily="18" charset="0"/>
                <a:cs typeface="Times New Roman" pitchFamily="18" charset="0"/>
              </a:rPr>
              <a:t>.</a:t>
            </a:r>
            <a:endParaRPr lang="en-US" sz="4000" i="1" dirty="0">
              <a:latin typeface="Times New Roman" pitchFamily="18" charset="0"/>
              <a:cs typeface="Times New Roman" pitchFamily="18" charset="0"/>
            </a:endParaRPr>
          </a:p>
        </p:txBody>
      </p:sp>
      <p:cxnSp>
        <p:nvCxnSpPr>
          <p:cNvPr id="34" name="Straight Connector 33"/>
          <p:cNvCxnSpPr/>
          <p:nvPr/>
        </p:nvCxnSpPr>
        <p:spPr>
          <a:xfrm flipV="1">
            <a:off x="2392471" y="3790950"/>
            <a:ext cx="3798779" cy="443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45073" y="3870543"/>
            <a:ext cx="2091847" cy="584775"/>
          </a:xfrm>
          <a:prstGeom prst="rect">
            <a:avLst/>
          </a:prstGeom>
          <a:noFill/>
        </p:spPr>
        <p:txBody>
          <a:bodyPr wrap="square" rtlCol="0">
            <a:spAutoFit/>
          </a:bodyPr>
          <a:lstStyle/>
          <a:p>
            <a:r>
              <a:rPr lang="en-US" sz="3200" b="1" dirty="0" err="1" smtClean="0">
                <a:solidFill>
                  <a:srgbClr val="0000FF"/>
                </a:solidFill>
                <a:latin typeface="Times New Roman" pitchFamily="18" charset="0"/>
                <a:cs typeface="Times New Roman" pitchFamily="18" charset="0"/>
              </a:rPr>
              <a:t>điều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kiện</a:t>
            </a:r>
            <a:endParaRPr lang="en-US" sz="3200" b="1" dirty="0">
              <a:solidFill>
                <a:srgbClr val="0000FF"/>
              </a:solidFill>
              <a:latin typeface="Times New Roman" pitchFamily="18" charset="0"/>
              <a:cs typeface="Times New Roman" pitchFamily="18" charset="0"/>
            </a:endParaRPr>
          </a:p>
        </p:txBody>
      </p:sp>
      <p:cxnSp>
        <p:nvCxnSpPr>
          <p:cNvPr id="37" name="Straight Connector 36"/>
          <p:cNvCxnSpPr/>
          <p:nvPr/>
        </p:nvCxnSpPr>
        <p:spPr>
          <a:xfrm>
            <a:off x="7004659" y="3765899"/>
            <a:ext cx="26409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67078" y="3740324"/>
            <a:ext cx="2102286" cy="584775"/>
          </a:xfrm>
          <a:prstGeom prst="rect">
            <a:avLst/>
          </a:prstGeom>
          <a:noFill/>
        </p:spPr>
        <p:txBody>
          <a:bodyPr wrap="square" rtlCol="0">
            <a:spAutoFit/>
          </a:bodyPr>
          <a:lstStyle/>
          <a:p>
            <a:r>
              <a:rPr lang="en-US" sz="3200" b="1" dirty="0" err="1" smtClean="0">
                <a:solidFill>
                  <a:srgbClr val="0000FF"/>
                </a:solidFill>
                <a:latin typeface="Times New Roman" pitchFamily="18" charset="0"/>
                <a:cs typeface="Times New Roman" pitchFamily="18" charset="0"/>
              </a:rPr>
              <a:t>công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4265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Right)">
                                      <p:cBhvr>
                                        <p:cTn id="12" dur="1000"/>
                                        <p:tgtEl>
                                          <p:spTgt spid="37"/>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strips(downRight)">
                                      <p:cBhvr>
                                        <p:cTn id="16" dur="500"/>
                                        <p:tgtEl>
                                          <p:spTgt spid="38"/>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trips(downRight)">
                                      <p:cBhvr>
                                        <p:cTn id="21" dur="1000"/>
                                        <p:tgtEl>
                                          <p:spTgt spid="34"/>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trips(downRight)">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718" y="1319781"/>
            <a:ext cx="10208099" cy="4154984"/>
          </a:xfrm>
          <a:prstGeom prst="rect">
            <a:avLst/>
          </a:prstGeom>
        </p:spPr>
        <p:txBody>
          <a:bodyPr wrap="square">
            <a:spAutoFit/>
          </a:bodyPr>
          <a:lstStyle/>
          <a:p>
            <a:pPr algn="just">
              <a:lnSpc>
                <a:spcPct val="150000"/>
              </a:lnSpc>
            </a:pPr>
            <a:r>
              <a:rPr lang="en-US" sz="4400" b="1" dirty="0" smtClean="0">
                <a:solidFill>
                  <a:srgbClr val="FF0000"/>
                </a:solidFill>
                <a:latin typeface="Times New Roman" pitchFamily="18" charset="0"/>
                <a:cs typeface="Times New Roman" pitchFamily="18" charset="0"/>
              </a:rPr>
              <a:t>    =&gt; </a:t>
            </a:r>
            <a:r>
              <a:rPr lang="en-US" sz="4400" b="1" dirty="0" err="1" smtClean="0">
                <a:solidFill>
                  <a:srgbClr val="FF0000"/>
                </a:solidFill>
                <a:latin typeface="Times New Roman" pitchFamily="18" charset="0"/>
                <a:cs typeface="Times New Roman" pitchFamily="18" charset="0"/>
              </a:rPr>
              <a:t>Một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công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việc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được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thực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hiện</a:t>
            </a:r>
            <a:r>
              <a:rPr lang="en-US" sz="4400" b="1" dirty="0" smtClean="0">
                <a:solidFill>
                  <a:srgbClr val="FF0000"/>
                </a:solidFill>
                <a:latin typeface="Times New Roman" pitchFamily="18" charset="0"/>
                <a:cs typeface="Times New Roman" pitchFamily="18" charset="0"/>
              </a:rPr>
              <a:t> hay </a:t>
            </a:r>
            <a:r>
              <a:rPr lang="en-US" sz="4400" b="1" dirty="0" err="1" smtClean="0">
                <a:solidFill>
                  <a:srgbClr val="FF0000"/>
                </a:solidFill>
                <a:latin typeface="Times New Roman" pitchFamily="18" charset="0"/>
                <a:cs typeface="Times New Roman" pitchFamily="18" charset="0"/>
              </a:rPr>
              <a:t>không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được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thực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hiện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tùy</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thuộc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vào</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một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điều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kiện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được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thỏa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mãn</a:t>
            </a:r>
            <a:r>
              <a:rPr lang="en-US" sz="4400" b="1" dirty="0" smtClean="0">
                <a:solidFill>
                  <a:srgbClr val="FF0000"/>
                </a:solidFill>
                <a:latin typeface="Times New Roman" pitchFamily="18" charset="0"/>
                <a:cs typeface="Times New Roman" pitchFamily="18" charset="0"/>
              </a:rPr>
              <a:t> hay </a:t>
            </a:r>
            <a:r>
              <a:rPr lang="en-US" sz="4400" b="1" dirty="0" err="1" smtClean="0">
                <a:solidFill>
                  <a:srgbClr val="FF0000"/>
                </a:solidFill>
                <a:latin typeface="Times New Roman" pitchFamily="18" charset="0"/>
                <a:cs typeface="Times New Roman" pitchFamily="18" charset="0"/>
              </a:rPr>
              <a:t>không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gọi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là</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công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việc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có</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cấu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trúc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rẽ</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nhánh</a:t>
            </a:r>
            <a:r>
              <a:rPr lang="en-US" sz="4400" b="1" dirty="0" smtClean="0">
                <a:solidFill>
                  <a:srgbClr val="FF0000"/>
                </a:solidFill>
                <a:latin typeface="Times New Roman" pitchFamily="18" charset="0"/>
                <a:cs typeface="Times New Roman" pitchFamily="18" charset="0"/>
              </a:rPr>
              <a:t>.</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1969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p:cNvSpPr/>
          <p:nvPr/>
        </p:nvSpPr>
        <p:spPr>
          <a:xfrm>
            <a:off x="305293" y="604063"/>
            <a:ext cx="11424251" cy="470391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5"/>
          <p:cNvSpPr/>
          <p:nvPr/>
        </p:nvSpPr>
        <p:spPr>
          <a:xfrm>
            <a:off x="494743" y="1601568"/>
            <a:ext cx="11234802" cy="3347070"/>
          </a:xfrm>
          <a:prstGeom prst="rect">
            <a:avLst/>
          </a:prstGeom>
        </p:spPr>
        <p:txBody>
          <a:bodyPr wrap="square">
            <a:spAutoFit/>
          </a:bodyPr>
          <a:lstStyle/>
          <a:p>
            <a:pPr>
              <a:lnSpc>
                <a:spcPct val="150000"/>
              </a:lnSpc>
            </a:pPr>
            <a:r>
              <a:rPr lang="vi-VN" sz="3600" b="1" dirty="0" smtClean="0">
                <a:solidFill>
                  <a:srgbClr val="000000"/>
                </a:solidFill>
                <a:latin typeface="Arial" panose="020B0604020202020204" pitchFamily="34" charset="0"/>
              </a:rPr>
              <a:t>1. </a:t>
            </a:r>
            <a:r>
              <a:rPr lang="vi-VN" sz="3600" dirty="0" smtClean="0">
                <a:solidFill>
                  <a:srgbClr val="000000"/>
                </a:solidFill>
                <a:latin typeface="Arial" panose="020B0604020202020204" pitchFamily="34" charset="0"/>
              </a:rPr>
              <a:t>Em hãy cho biết nhân vật thay đổi như thế nào khi con trỏ chuột không</a:t>
            </a:r>
            <a:r>
              <a:rPr lang="en-US" sz="3600" dirty="0" smtClean="0">
                <a:solidFill>
                  <a:srgbClr val="000000"/>
                </a:solidFill>
                <a:latin typeface="Arial" panose="020B0604020202020204" pitchFamily="34" charset="0"/>
              </a:rPr>
              <a:t> </a:t>
            </a:r>
            <a:r>
              <a:rPr lang="vi-VN" sz="3600" dirty="0" smtClean="0">
                <a:solidFill>
                  <a:srgbClr val="000000"/>
                </a:solidFill>
                <a:latin typeface="Arial" panose="020B0604020202020204" pitchFamily="34" charset="0"/>
              </a:rPr>
              <a:t>còn chạm vào nó. </a:t>
            </a:r>
            <a:endParaRPr lang="vi-VN" sz="3600" dirty="0" smtClean="0"/>
          </a:p>
          <a:p>
            <a:pPr>
              <a:lnSpc>
                <a:spcPct val="150000"/>
              </a:lnSpc>
            </a:pPr>
            <a:r>
              <a:rPr lang="vi-VN" sz="3600" b="1" dirty="0" smtClean="0">
                <a:solidFill>
                  <a:srgbClr val="000000"/>
                </a:solidFill>
                <a:latin typeface="Arial" panose="020B0604020202020204" pitchFamily="34" charset="0"/>
              </a:rPr>
              <a:t>2. </a:t>
            </a:r>
            <a:r>
              <a:rPr lang="vi-VN" sz="3600" dirty="0" smtClean="0">
                <a:solidFill>
                  <a:srgbClr val="000000"/>
                </a:solidFill>
                <a:latin typeface="Arial" panose="020B0604020202020204" pitchFamily="34" charset="0"/>
              </a:rPr>
              <a:t>Hãy sử dụng cách nói </a:t>
            </a:r>
            <a:r>
              <a:rPr lang="vi-VN" sz="3600" dirty="0" smtClean="0">
                <a:solidFill>
                  <a:srgbClr val="F7941E"/>
                </a:solidFill>
                <a:latin typeface="Arial" panose="020B0604020202020204" pitchFamily="34" charset="0"/>
              </a:rPr>
              <a:t>nếu... thì... </a:t>
            </a:r>
            <a:r>
              <a:rPr lang="vi-VN" sz="3600" dirty="0" smtClean="0">
                <a:solidFill>
                  <a:srgbClr val="000000"/>
                </a:solidFill>
                <a:latin typeface="Arial" panose="020B0604020202020204" pitchFamily="34" charset="0"/>
              </a:rPr>
              <a:t>để mô tả hành động của nhân vật trong trường hợp này.</a:t>
            </a:r>
            <a:endParaRPr lang="en-US" altLang="vi-VN" sz="3600" dirty="0">
              <a:latin typeface="UTM Avo" panose="02040603050506020204" pitchFamily="18" charset="0"/>
              <a:cs typeface="Times New Roman" panose="02020603050405020304" pitchFamily="18" charset="0"/>
            </a:endParaRPr>
          </a:p>
        </p:txBody>
      </p:sp>
      <p:sp>
        <p:nvSpPr>
          <p:cNvPr id="16" name="Rectangle 15"/>
          <p:cNvSpPr/>
          <p:nvPr/>
        </p:nvSpPr>
        <p:spPr>
          <a:xfrm>
            <a:off x="562465" y="493755"/>
            <a:ext cx="10107124" cy="1015663"/>
          </a:xfrm>
          <a:prstGeom prst="rect">
            <a:avLst/>
          </a:prstGeom>
        </p:spPr>
        <p:txBody>
          <a:bodyPr wrap="square">
            <a:spAutoFit/>
          </a:bodyPr>
          <a:lstStyle/>
          <a:p>
            <a:pPr defTabSz="342900">
              <a:lnSpc>
                <a:spcPct val="150000"/>
              </a:lnSpc>
            </a:pPr>
            <a:r>
              <a:rPr lang="en-US" altLang="vi-VN" sz="4000" b="1" dirty="0" err="1" smtClean="0">
                <a:solidFill>
                  <a:schemeClr val="accent1"/>
                </a:solidFill>
                <a:latin typeface="Times New Roman" pitchFamily="18" charset="0"/>
                <a:cs typeface="Times New Roman" pitchFamily="18" charset="0"/>
              </a:rPr>
              <a:t>Hoạt</a:t>
            </a:r>
            <a:r>
              <a:rPr lang="en-US" altLang="vi-VN" sz="4000" b="1" dirty="0" smtClean="0">
                <a:solidFill>
                  <a:schemeClr val="accent1"/>
                </a:solidFill>
                <a:latin typeface="Times New Roman" pitchFamily="18" charset="0"/>
                <a:cs typeface="Times New Roman" pitchFamily="18" charset="0"/>
              </a:rPr>
              <a:t> </a:t>
            </a:r>
            <a:r>
              <a:rPr lang="en-US" altLang="vi-VN" sz="4000" b="1" dirty="0" err="1" smtClean="0">
                <a:solidFill>
                  <a:schemeClr val="accent1"/>
                </a:solidFill>
                <a:latin typeface="Times New Roman" pitchFamily="18" charset="0"/>
                <a:cs typeface="Times New Roman" pitchFamily="18" charset="0"/>
              </a:rPr>
              <a:t>động</a:t>
            </a:r>
            <a:r>
              <a:rPr lang="en-US" altLang="vi-VN" sz="4000" b="1" dirty="0" smtClean="0">
                <a:solidFill>
                  <a:schemeClr val="accent1"/>
                </a:solidFill>
                <a:latin typeface="Times New Roman" pitchFamily="18" charset="0"/>
                <a:cs typeface="Times New Roman" pitchFamily="18" charset="0"/>
              </a:rPr>
              <a:t> 2: </a:t>
            </a:r>
            <a:r>
              <a:rPr lang="en-US" altLang="vi-VN" sz="4000" b="1" dirty="0" err="1" smtClean="0">
                <a:solidFill>
                  <a:srgbClr val="CC9900"/>
                </a:solidFill>
                <a:latin typeface="Times New Roman" pitchFamily="18" charset="0"/>
                <a:cs typeface="Times New Roman" pitchFamily="18" charset="0"/>
              </a:rPr>
              <a:t>Mèo</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trở</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về</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màu</a:t>
            </a:r>
            <a:r>
              <a:rPr lang="en-US" altLang="vi-VN" sz="4000" b="1" dirty="0" smtClean="0">
                <a:solidFill>
                  <a:srgbClr val="CC9900"/>
                </a:solidFill>
                <a:latin typeface="Times New Roman" pitchFamily="18" charset="0"/>
                <a:cs typeface="Times New Roman" pitchFamily="18" charset="0"/>
              </a:rPr>
              <a:t> </a:t>
            </a:r>
            <a:r>
              <a:rPr lang="en-US" altLang="vi-VN" sz="4000" b="1" dirty="0" err="1" smtClean="0">
                <a:solidFill>
                  <a:srgbClr val="CC9900"/>
                </a:solidFill>
                <a:latin typeface="Times New Roman" pitchFamily="18" charset="0"/>
                <a:cs typeface="Times New Roman" pitchFamily="18" charset="0"/>
              </a:rPr>
              <a:t>vàng</a:t>
            </a:r>
            <a:endParaRPr lang="en-US" altLang="vi-VN" sz="4000" b="1" dirty="0">
              <a:solidFill>
                <a:srgbClr val="CC9900"/>
              </a:solidFill>
              <a:latin typeface="Times New Roman" pitchFamily="18" charset="0"/>
              <a:cs typeface="Times New Roman" pitchFamily="18" charset="0"/>
            </a:endParaRPr>
          </a:p>
        </p:txBody>
      </p:sp>
      <p:pic>
        <p:nvPicPr>
          <p:cNvPr id="8" name="Đồng hồ đếm ngược 2 phút có tiếng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552693" y="5713334"/>
            <a:ext cx="1763565" cy="992005"/>
          </a:xfrm>
          <a:prstGeom prst="rect">
            <a:avLst/>
          </a:prstGeom>
        </p:spPr>
      </p:pic>
    </p:spTree>
    <p:extLst>
      <p:ext uri="{BB962C8B-B14F-4D97-AF65-F5344CB8AC3E}">
        <p14:creationId xmlns:p14="http://schemas.microsoft.com/office/powerpoint/2010/main" val="902119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411" y="1131042"/>
            <a:ext cx="7777189" cy="5909310"/>
          </a:xfrm>
          <a:prstGeom prst="rect">
            <a:avLst/>
          </a:prstGeom>
        </p:spPr>
        <p:txBody>
          <a:bodyPr wrap="square">
            <a:spAutoFit/>
          </a:bodyPr>
          <a:lstStyle/>
          <a:p>
            <a:pPr defTabSz="342900">
              <a:lnSpc>
                <a:spcPct val="150000"/>
              </a:lnSpc>
            </a:pPr>
            <a:r>
              <a:rPr lang="vi-VN" altLang="vi-VN" sz="3600" i="1" dirty="0" smtClean="0">
                <a:solidFill>
                  <a:schemeClr val="accent6"/>
                </a:solidFill>
                <a:latin typeface="Times New Roman" pitchFamily="18" charset="0"/>
                <a:cs typeface="Times New Roman" pitchFamily="18" charset="0"/>
              </a:rPr>
              <a:t>Nếu</a:t>
            </a:r>
            <a:r>
              <a:rPr lang="vi-VN" altLang="vi-VN" sz="3600" i="1" dirty="0" smtClean="0">
                <a:latin typeface="Times New Roman" pitchFamily="18" charset="0"/>
                <a:cs typeface="Times New Roman" pitchFamily="18" charset="0"/>
              </a:rPr>
              <a:t> </a:t>
            </a:r>
            <a:r>
              <a:rPr lang="vi-VN" altLang="vi-VN" sz="3600" i="1" dirty="0">
                <a:latin typeface="Times New Roman" pitchFamily="18" charset="0"/>
                <a:cs typeface="Times New Roman" pitchFamily="18" charset="0"/>
              </a:rPr>
              <a:t>chạm con trỏ chuột </a:t>
            </a:r>
            <a:r>
              <a:rPr lang="vi-VN" altLang="vi-VN" sz="3600" i="1" dirty="0">
                <a:solidFill>
                  <a:schemeClr val="accent6"/>
                </a:solidFill>
                <a:latin typeface="Times New Roman" pitchFamily="18" charset="0"/>
                <a:cs typeface="Times New Roman" pitchFamily="18" charset="0"/>
              </a:rPr>
              <a:t>thì</a:t>
            </a:r>
            <a:r>
              <a:rPr lang="vi-VN" altLang="vi-VN" sz="3600" i="1" dirty="0">
                <a:latin typeface="Times New Roman" pitchFamily="18" charset="0"/>
                <a:cs typeface="Times New Roman" pitchFamily="18" charset="0"/>
              </a:rPr>
              <a:t> mèo đổi màu</a:t>
            </a:r>
            <a:r>
              <a:rPr lang="vi-VN" altLang="vi-VN" sz="3600" i="1" dirty="0" smtClean="0">
                <a:latin typeface="Times New Roman" pitchFamily="18" charset="0"/>
                <a:cs typeface="Times New Roman" pitchFamily="18" charset="0"/>
              </a:rPr>
              <a:t>.</a:t>
            </a:r>
            <a:endParaRPr lang="en-US" altLang="vi-VN" sz="3600" i="1" dirty="0" smtClean="0">
              <a:latin typeface="Times New Roman" pitchFamily="18" charset="0"/>
              <a:cs typeface="Times New Roman" pitchFamily="18" charset="0"/>
            </a:endParaRPr>
          </a:p>
          <a:p>
            <a:pPr defTabSz="342900">
              <a:lnSpc>
                <a:spcPct val="150000"/>
              </a:lnSpc>
            </a:pPr>
            <a:r>
              <a:rPr lang="vi-VN" altLang="vi-VN" sz="3600" i="1" dirty="0" smtClean="0">
                <a:solidFill>
                  <a:schemeClr val="accent6"/>
                </a:solidFill>
                <a:latin typeface="Times New Roman" pitchFamily="18" charset="0"/>
                <a:cs typeface="Times New Roman" pitchFamily="18" charset="0"/>
              </a:rPr>
              <a:t>Nếu</a:t>
            </a:r>
            <a:r>
              <a:rPr lang="vi-VN" altLang="vi-VN" sz="3600" i="1" dirty="0" smtClean="0">
                <a:latin typeface="Times New Roman" pitchFamily="18" charset="0"/>
                <a:cs typeface="Times New Roman" pitchFamily="18" charset="0"/>
              </a:rPr>
              <a:t> không chạm con trỏ chuột </a:t>
            </a:r>
            <a:r>
              <a:rPr lang="vi-VN" altLang="vi-VN" sz="3600" i="1" dirty="0" smtClean="0">
                <a:solidFill>
                  <a:schemeClr val="accent6"/>
                </a:solidFill>
                <a:latin typeface="Times New Roman" pitchFamily="18" charset="0"/>
                <a:cs typeface="Times New Roman" pitchFamily="18" charset="0"/>
              </a:rPr>
              <a:t>thì</a:t>
            </a:r>
            <a:r>
              <a:rPr lang="vi-VN" altLang="vi-VN" sz="3600" i="1" dirty="0" smtClean="0">
                <a:latin typeface="Times New Roman" pitchFamily="18" charset="0"/>
                <a:cs typeface="Times New Roman" pitchFamily="18" charset="0"/>
              </a:rPr>
              <a:t> mèo trở về màu ban đầu.</a:t>
            </a:r>
            <a:endParaRPr lang="en-US" altLang="vi-VN" sz="3600" i="1" dirty="0" smtClean="0">
              <a:latin typeface="Times New Roman" pitchFamily="18" charset="0"/>
              <a:cs typeface="Times New Roman" pitchFamily="18" charset="0"/>
            </a:endParaRPr>
          </a:p>
          <a:p>
            <a:pPr defTabSz="342900">
              <a:lnSpc>
                <a:spcPct val="150000"/>
              </a:lnSpc>
            </a:pPr>
            <a:endParaRPr lang="en-US" altLang="vi-VN" sz="3600" i="1" dirty="0" smtClean="0">
              <a:latin typeface="Times New Roman" pitchFamily="18" charset="0"/>
              <a:cs typeface="Times New Roman" pitchFamily="18" charset="0"/>
            </a:endParaRPr>
          </a:p>
          <a:p>
            <a:pPr algn="just" defTabSz="342900">
              <a:lnSpc>
                <a:spcPct val="150000"/>
              </a:lnSpc>
            </a:pPr>
            <a:r>
              <a:rPr lang="vi-VN" altLang="vi-VN" sz="3600" i="1" dirty="0" smtClean="0">
                <a:solidFill>
                  <a:schemeClr val="accent6"/>
                </a:solidFill>
                <a:latin typeface="Times New Roman" pitchFamily="18" charset="0"/>
                <a:cs typeface="Times New Roman" pitchFamily="18" charset="0"/>
              </a:rPr>
              <a:t>Nếu</a:t>
            </a:r>
            <a:r>
              <a:rPr lang="vi-VN" altLang="vi-VN" sz="3600" i="1" dirty="0" smtClean="0">
                <a:latin typeface="Times New Roman" pitchFamily="18" charset="0"/>
                <a:cs typeface="Times New Roman" pitchFamily="18" charset="0"/>
              </a:rPr>
              <a:t> chạm con trỏ chuột </a:t>
            </a:r>
            <a:r>
              <a:rPr lang="vi-VN" altLang="vi-VN" sz="3600" i="1" dirty="0" smtClean="0">
                <a:solidFill>
                  <a:schemeClr val="accent6"/>
                </a:solidFill>
                <a:latin typeface="Times New Roman" pitchFamily="18" charset="0"/>
                <a:cs typeface="Times New Roman" pitchFamily="18" charset="0"/>
              </a:rPr>
              <a:t>thì</a:t>
            </a:r>
            <a:r>
              <a:rPr lang="vi-VN" altLang="vi-VN" sz="3600" i="1" dirty="0" smtClean="0">
                <a:latin typeface="Times New Roman" pitchFamily="18" charset="0"/>
                <a:cs typeface="Times New Roman" pitchFamily="18" charset="0"/>
              </a:rPr>
              <a:t> mèo đổi màu</a:t>
            </a:r>
            <a:r>
              <a:rPr lang="en-US" altLang="vi-VN" sz="3600" i="1" dirty="0" smtClean="0">
                <a:latin typeface="Times New Roman" pitchFamily="18" charset="0"/>
                <a:cs typeface="Times New Roman" pitchFamily="18" charset="0"/>
              </a:rPr>
              <a:t> </a:t>
            </a:r>
            <a:r>
              <a:rPr lang="en-US" altLang="vi-VN" sz="3600" i="1" dirty="0" smtClean="0">
                <a:solidFill>
                  <a:schemeClr val="accent6"/>
                </a:solidFill>
                <a:latin typeface="Times New Roman" pitchFamily="18" charset="0"/>
                <a:cs typeface="Times New Roman" pitchFamily="18" charset="0"/>
              </a:rPr>
              <a:t>n</a:t>
            </a:r>
            <a:r>
              <a:rPr lang="vi-VN" altLang="vi-VN" sz="3600" i="1" dirty="0" smtClean="0">
                <a:solidFill>
                  <a:schemeClr val="accent6"/>
                </a:solidFill>
                <a:latin typeface="Times New Roman" pitchFamily="18" charset="0"/>
                <a:cs typeface="Times New Roman" pitchFamily="18" charset="0"/>
              </a:rPr>
              <a:t>ếu</a:t>
            </a:r>
            <a:r>
              <a:rPr lang="vi-VN" altLang="vi-VN" sz="3600" i="1" dirty="0" smtClean="0">
                <a:latin typeface="Times New Roman" pitchFamily="18" charset="0"/>
                <a:cs typeface="Times New Roman" pitchFamily="18" charset="0"/>
              </a:rPr>
              <a:t> </a:t>
            </a:r>
            <a:r>
              <a:rPr lang="vi-VN" altLang="vi-VN" sz="3600" i="1" dirty="0" smtClean="0">
                <a:solidFill>
                  <a:schemeClr val="accent6"/>
                </a:solidFill>
                <a:latin typeface="Times New Roman" pitchFamily="18" charset="0"/>
                <a:cs typeface="Times New Roman" pitchFamily="18" charset="0"/>
              </a:rPr>
              <a:t>không</a:t>
            </a:r>
            <a:r>
              <a:rPr lang="vi-VN" altLang="vi-VN" sz="3600" i="1" dirty="0" smtClean="0">
                <a:latin typeface="Times New Roman" pitchFamily="18" charset="0"/>
                <a:cs typeface="Times New Roman" pitchFamily="18" charset="0"/>
              </a:rPr>
              <a:t> </a:t>
            </a:r>
            <a:r>
              <a:rPr lang="vi-VN" altLang="vi-VN" sz="3600" i="1" dirty="0" smtClean="0">
                <a:solidFill>
                  <a:schemeClr val="accent6"/>
                </a:solidFill>
                <a:latin typeface="Times New Roman" pitchFamily="18" charset="0"/>
                <a:cs typeface="Times New Roman" pitchFamily="18" charset="0"/>
              </a:rPr>
              <a:t>thì</a:t>
            </a:r>
            <a:r>
              <a:rPr lang="vi-VN" altLang="vi-VN" sz="3600" i="1" dirty="0" smtClean="0">
                <a:latin typeface="Times New Roman" pitchFamily="18" charset="0"/>
                <a:cs typeface="Times New Roman" pitchFamily="18" charset="0"/>
              </a:rPr>
              <a:t> mèo trở về màu ban đầu.</a:t>
            </a:r>
          </a:p>
          <a:p>
            <a:pPr algn="just" defTabSz="342900">
              <a:lnSpc>
                <a:spcPct val="150000"/>
              </a:lnSpc>
            </a:pPr>
            <a:r>
              <a:rPr lang="vi-VN" altLang="vi-VN" sz="3600" dirty="0">
                <a:latin typeface="Times New Roman" pitchFamily="18" charset="0"/>
                <a:cs typeface="Times New Roman" pitchFamily="18" charset="0"/>
              </a:rPr>
              <a:t>	</a:t>
            </a:r>
            <a:endParaRPr lang="vi-VN" sz="3600" dirty="0">
              <a:latin typeface="Times New Roman" pitchFamily="18" charset="0"/>
              <a:cs typeface="Times New Roman" pitchFamily="18" charset="0"/>
            </a:endParaRPr>
          </a:p>
        </p:txBody>
      </p:sp>
      <p:sp>
        <p:nvSpPr>
          <p:cNvPr id="4" name="Rectangle 3"/>
          <p:cNvSpPr/>
          <p:nvPr/>
        </p:nvSpPr>
        <p:spPr>
          <a:xfrm>
            <a:off x="452411" y="484711"/>
            <a:ext cx="646331" cy="646331"/>
          </a:xfrm>
          <a:prstGeom prst="rect">
            <a:avLst/>
          </a:prstGeom>
        </p:spPr>
        <p:txBody>
          <a:bodyPr wrap="none">
            <a:spAutoFit/>
          </a:bodyPr>
          <a:lstStyle/>
          <a:p>
            <a:r>
              <a:rPr lang="en-US" altLang="vi-VN" sz="3600" dirty="0" smtClean="0">
                <a:solidFill>
                  <a:srgbClr val="0000FF"/>
                </a:solidFill>
                <a:latin typeface="Times New Roman" pitchFamily="18" charset="0"/>
                <a:cs typeface="Times New Roman" pitchFamily="18" charset="0"/>
              </a:rPr>
              <a:t>1. </a:t>
            </a:r>
            <a:endParaRPr lang="en-US" sz="3600" dirty="0">
              <a:solidFill>
                <a:srgbClr val="0000FF"/>
              </a:solidFill>
            </a:endParaRPr>
          </a:p>
        </p:txBody>
      </p:sp>
      <p:sp>
        <p:nvSpPr>
          <p:cNvPr id="5" name="Rectangle 4"/>
          <p:cNvSpPr/>
          <p:nvPr/>
        </p:nvSpPr>
        <p:spPr>
          <a:xfrm>
            <a:off x="466955" y="3623403"/>
            <a:ext cx="646331" cy="646331"/>
          </a:xfrm>
          <a:prstGeom prst="rect">
            <a:avLst/>
          </a:prstGeom>
        </p:spPr>
        <p:txBody>
          <a:bodyPr wrap="none">
            <a:spAutoFit/>
          </a:bodyPr>
          <a:lstStyle/>
          <a:p>
            <a:r>
              <a:rPr lang="en-US" altLang="vi-VN" sz="3600" dirty="0" smtClean="0">
                <a:solidFill>
                  <a:srgbClr val="0000FF"/>
                </a:solidFill>
                <a:latin typeface="Times New Roman" pitchFamily="18" charset="0"/>
                <a:cs typeface="Times New Roman" pitchFamily="18" charset="0"/>
              </a:rPr>
              <a:t>2. </a:t>
            </a:r>
            <a:endParaRPr lang="en-US" sz="3600" dirty="0">
              <a:solidFill>
                <a:srgbClr val="0000FF"/>
              </a:solidFill>
            </a:endParaRPr>
          </a:p>
        </p:txBody>
      </p:sp>
      <p:cxnSp>
        <p:nvCxnSpPr>
          <p:cNvPr id="10" name="Straight Connector 9"/>
          <p:cNvCxnSpPr/>
          <p:nvPr/>
        </p:nvCxnSpPr>
        <p:spPr>
          <a:xfrm>
            <a:off x="8229599" y="1131042"/>
            <a:ext cx="0" cy="21121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19751" y="4269734"/>
            <a:ext cx="0" cy="21121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2769" y="1511267"/>
            <a:ext cx="3374264"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err="1" smtClean="0">
                <a:solidFill>
                  <a:srgbClr val="FF0000"/>
                </a:solidFill>
                <a:latin typeface="Times New Roman" pitchFamily="18" charset="0"/>
                <a:cs typeface="Times New Roman" pitchFamily="18" charset="0"/>
              </a:rPr>
              <a:t>Nếu</a:t>
            </a:r>
            <a:r>
              <a:rPr lang="en-US" sz="3200" b="1" dirty="0" smtClean="0">
                <a:solidFill>
                  <a:srgbClr val="FF0000"/>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&lt;</a:t>
            </a:r>
            <a:r>
              <a:rPr lang="en-US" sz="3200" b="1" dirty="0" err="1" smtClean="0">
                <a:solidFill>
                  <a:srgbClr val="0000FF"/>
                </a:solidFill>
                <a:latin typeface="Times New Roman" pitchFamily="18" charset="0"/>
                <a:cs typeface="Times New Roman" pitchFamily="18" charset="0"/>
              </a:rPr>
              <a:t>điều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kiện</a:t>
            </a:r>
            <a:r>
              <a:rPr lang="en-US" sz="3200" b="1" dirty="0" smtClean="0">
                <a:solidFill>
                  <a:srgbClr val="0000FF"/>
                </a:solidFill>
                <a:latin typeface="Times New Roman" pitchFamily="18" charset="0"/>
                <a:cs typeface="Times New Roman" pitchFamily="18" charset="0"/>
              </a:rPr>
              <a:t>&gt; </a:t>
            </a:r>
            <a:r>
              <a:rPr lang="en-US" sz="3200" b="1" dirty="0" err="1" smtClean="0">
                <a:solidFill>
                  <a:srgbClr val="FF0000"/>
                </a:solidFill>
                <a:latin typeface="Times New Roman" pitchFamily="18" charset="0"/>
                <a:cs typeface="Times New Roman" pitchFamily="18" charset="0"/>
              </a:rPr>
              <a:t>thì</a:t>
            </a:r>
            <a:r>
              <a:rPr lang="en-US" sz="3200" b="1" dirty="0" smtClean="0">
                <a:solidFill>
                  <a:srgbClr val="0000FF"/>
                </a:solidFill>
                <a:latin typeface="Times New Roman" pitchFamily="18" charset="0"/>
                <a:cs typeface="Times New Roman" pitchFamily="18" charset="0"/>
              </a:rPr>
              <a:t>  &lt;</a:t>
            </a:r>
            <a:r>
              <a:rPr lang="en-US" sz="3200" b="1" dirty="0" err="1" smtClean="0">
                <a:solidFill>
                  <a:srgbClr val="0000FF"/>
                </a:solidFill>
                <a:latin typeface="Times New Roman" pitchFamily="18" charset="0"/>
                <a:cs typeface="Times New Roman" pitchFamily="18" charset="0"/>
              </a:rPr>
              <a:t>công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27" name="TextBox 26"/>
          <p:cNvSpPr txBox="1"/>
          <p:nvPr/>
        </p:nvSpPr>
        <p:spPr>
          <a:xfrm>
            <a:off x="8508048" y="4319767"/>
            <a:ext cx="337426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err="1" smtClean="0">
                <a:solidFill>
                  <a:srgbClr val="FF0000"/>
                </a:solidFill>
                <a:latin typeface="Times New Roman" pitchFamily="18" charset="0"/>
                <a:cs typeface="Times New Roman" pitchFamily="18" charset="0"/>
              </a:rPr>
              <a:t>Nếu</a:t>
            </a:r>
            <a:r>
              <a:rPr lang="en-US" sz="3200" b="1" dirty="0" smtClean="0">
                <a:solidFill>
                  <a:srgbClr val="FF0000"/>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&lt;</a:t>
            </a:r>
            <a:r>
              <a:rPr lang="en-US" sz="3200" b="1" dirty="0" err="1" smtClean="0">
                <a:solidFill>
                  <a:srgbClr val="0000FF"/>
                </a:solidFill>
                <a:latin typeface="Times New Roman" pitchFamily="18" charset="0"/>
                <a:cs typeface="Times New Roman" pitchFamily="18" charset="0"/>
              </a:rPr>
              <a:t>điều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kiện</a:t>
            </a:r>
            <a:r>
              <a:rPr lang="en-US" sz="3200" b="1" dirty="0" smtClean="0">
                <a:solidFill>
                  <a:srgbClr val="0000FF"/>
                </a:solidFill>
                <a:latin typeface="Times New Roman" pitchFamily="18" charset="0"/>
                <a:cs typeface="Times New Roman" pitchFamily="18" charset="0"/>
              </a:rPr>
              <a:t>&gt; </a:t>
            </a:r>
            <a:r>
              <a:rPr lang="en-US" sz="3200" b="1" dirty="0" err="1" smtClean="0">
                <a:solidFill>
                  <a:srgbClr val="FF0000"/>
                </a:solidFill>
                <a:latin typeface="Times New Roman" pitchFamily="18" charset="0"/>
                <a:cs typeface="Times New Roman" pitchFamily="18" charset="0"/>
              </a:rPr>
              <a:t>thì</a:t>
            </a:r>
            <a:r>
              <a:rPr lang="en-US" sz="3200" b="1" dirty="0" smtClean="0">
                <a:solidFill>
                  <a:srgbClr val="0000FF"/>
                </a:solidFill>
                <a:latin typeface="Times New Roman" pitchFamily="18" charset="0"/>
                <a:cs typeface="Times New Roman" pitchFamily="18" charset="0"/>
              </a:rPr>
              <a:t>  &lt;</a:t>
            </a:r>
            <a:r>
              <a:rPr lang="en-US" sz="3200" b="1" dirty="0" err="1" smtClean="0">
                <a:solidFill>
                  <a:srgbClr val="0000FF"/>
                </a:solidFill>
                <a:latin typeface="Times New Roman" pitchFamily="18" charset="0"/>
                <a:cs typeface="Times New Roman" pitchFamily="18" charset="0"/>
              </a:rPr>
              <a:t>công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r>
              <a:rPr lang="en-US" sz="3200" b="1" dirty="0" smtClean="0">
                <a:solidFill>
                  <a:srgbClr val="0000FF"/>
                </a:solidFill>
                <a:latin typeface="Times New Roman" pitchFamily="18" charset="0"/>
                <a:cs typeface="Times New Roman" pitchFamily="18" charset="0"/>
              </a:rPr>
              <a:t> 1&gt; </a:t>
            </a:r>
            <a:r>
              <a:rPr lang="en-US" sz="3200" b="1" dirty="0" err="1" smtClean="0">
                <a:solidFill>
                  <a:srgbClr val="FF0000"/>
                </a:solidFill>
                <a:latin typeface="Times New Roman" pitchFamily="18" charset="0"/>
                <a:cs typeface="Times New Roman" pitchFamily="18" charset="0"/>
              </a:rPr>
              <a:t>nếu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thì</a:t>
            </a:r>
            <a:r>
              <a:rPr lang="en-US" sz="3200" b="1" dirty="0" smtClean="0">
                <a:solidFill>
                  <a:srgbClr val="FF0000"/>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&lt;</a:t>
            </a:r>
            <a:r>
              <a:rPr lang="en-US" sz="3200" b="1" dirty="0" err="1" smtClean="0">
                <a:solidFill>
                  <a:srgbClr val="0000FF"/>
                </a:solidFill>
                <a:latin typeface="Times New Roman" pitchFamily="18" charset="0"/>
                <a:cs typeface="Times New Roman" pitchFamily="18" charset="0"/>
              </a:rPr>
              <a:t>công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việc</a:t>
            </a:r>
            <a:r>
              <a:rPr lang="en-US" sz="3200" b="1" dirty="0" smtClean="0">
                <a:solidFill>
                  <a:srgbClr val="0000FF"/>
                </a:solidFill>
                <a:latin typeface="Times New Roman" pitchFamily="18" charset="0"/>
                <a:cs typeface="Times New Roman" pitchFamily="18" charset="0"/>
              </a:rPr>
              <a:t> 2&gt;.</a:t>
            </a:r>
            <a:endParaRPr lang="en-US" sz="3200" b="1" dirty="0">
              <a:solidFill>
                <a:srgbClr val="0000FF"/>
              </a:solidFill>
              <a:latin typeface="Times New Roman" pitchFamily="18" charset="0"/>
              <a:cs typeface="Times New Roman" pitchFamily="18" charset="0"/>
            </a:endParaRPr>
          </a:p>
        </p:txBody>
      </p:sp>
      <p:sp>
        <p:nvSpPr>
          <p:cNvPr id="9" name="Rectangle 8"/>
          <p:cNvSpPr/>
          <p:nvPr/>
        </p:nvSpPr>
        <p:spPr>
          <a:xfrm>
            <a:off x="452411" y="484711"/>
            <a:ext cx="6237605" cy="646331"/>
          </a:xfrm>
          <a:prstGeom prst="rect">
            <a:avLst/>
          </a:prstGeom>
        </p:spPr>
        <p:txBody>
          <a:bodyPr wrap="none">
            <a:spAutoFit/>
          </a:bodyPr>
          <a:lstStyle/>
          <a:p>
            <a:r>
              <a:rPr lang="en-US" altLang="vi-VN" sz="3600" dirty="0" smtClean="0">
                <a:solidFill>
                  <a:srgbClr val="0000FF"/>
                </a:solidFill>
                <a:latin typeface="Times New Roman" pitchFamily="18" charset="0"/>
                <a:cs typeface="Times New Roman" pitchFamily="18" charset="0"/>
              </a:rPr>
              <a:t>    C</a:t>
            </a:r>
            <a:r>
              <a:rPr lang="vi-VN" altLang="vi-VN" sz="3600" dirty="0" smtClean="0">
                <a:solidFill>
                  <a:srgbClr val="0000FF"/>
                </a:solidFill>
                <a:latin typeface="Times New Roman" pitchFamily="18" charset="0"/>
                <a:cs typeface="Times New Roman" pitchFamily="18" charset="0"/>
              </a:rPr>
              <a:t>ấu trúc rẽ nhánh dạng thiếu</a:t>
            </a:r>
            <a:r>
              <a:rPr lang="en-US" altLang="vi-VN" sz="3600" dirty="0" smtClean="0">
                <a:solidFill>
                  <a:srgbClr val="0000FF"/>
                </a:solidFill>
                <a:latin typeface="Times New Roman" pitchFamily="18" charset="0"/>
                <a:cs typeface="Times New Roman" pitchFamily="18" charset="0"/>
              </a:rPr>
              <a:t>:</a:t>
            </a:r>
            <a:r>
              <a:rPr lang="vi-VN" altLang="vi-VN" sz="3600" dirty="0" smtClean="0">
                <a:solidFill>
                  <a:srgbClr val="0000FF"/>
                </a:solidFill>
                <a:latin typeface="Times New Roman" pitchFamily="18" charset="0"/>
                <a:cs typeface="Times New Roman" pitchFamily="18" charset="0"/>
              </a:rPr>
              <a:t> </a:t>
            </a:r>
            <a:endParaRPr lang="en-US" sz="3600" dirty="0">
              <a:solidFill>
                <a:srgbClr val="0000FF"/>
              </a:solidFill>
            </a:endParaRPr>
          </a:p>
        </p:txBody>
      </p:sp>
      <p:sp>
        <p:nvSpPr>
          <p:cNvPr id="6" name="Rectangle 5"/>
          <p:cNvSpPr/>
          <p:nvPr/>
        </p:nvSpPr>
        <p:spPr>
          <a:xfrm>
            <a:off x="931748" y="3633680"/>
            <a:ext cx="5198859" cy="646331"/>
          </a:xfrm>
          <a:prstGeom prst="rect">
            <a:avLst/>
          </a:prstGeom>
        </p:spPr>
        <p:txBody>
          <a:bodyPr wrap="none">
            <a:spAutoFit/>
          </a:bodyPr>
          <a:lstStyle/>
          <a:p>
            <a:r>
              <a:rPr lang="en-US" altLang="vi-VN" sz="3600" dirty="0" smtClean="0">
                <a:solidFill>
                  <a:srgbClr val="0000FF"/>
                </a:solidFill>
                <a:latin typeface="Times New Roman" pitchFamily="18" charset="0"/>
                <a:cs typeface="Times New Roman" pitchFamily="18" charset="0"/>
              </a:rPr>
              <a:t>C</a:t>
            </a:r>
            <a:r>
              <a:rPr lang="vi-VN" altLang="vi-VN" sz="3600" dirty="0" smtClean="0">
                <a:solidFill>
                  <a:srgbClr val="0000FF"/>
                </a:solidFill>
                <a:latin typeface="Times New Roman" pitchFamily="18" charset="0"/>
                <a:cs typeface="Times New Roman" pitchFamily="18" charset="0"/>
              </a:rPr>
              <a:t>ấu </a:t>
            </a:r>
            <a:r>
              <a:rPr lang="vi-VN" altLang="vi-VN" sz="3600" dirty="0">
                <a:solidFill>
                  <a:srgbClr val="0000FF"/>
                </a:solidFill>
                <a:latin typeface="Times New Roman" pitchFamily="18" charset="0"/>
                <a:cs typeface="Times New Roman" pitchFamily="18" charset="0"/>
              </a:rPr>
              <a:t>trúc rẽ nhánh dạng đủ</a:t>
            </a:r>
            <a:r>
              <a:rPr lang="en-US" altLang="vi-VN" sz="3600" dirty="0">
                <a:solidFill>
                  <a:srgbClr val="0000FF"/>
                </a:solidFill>
                <a:latin typeface="Times New Roman" pitchFamily="18" charset="0"/>
                <a:cs typeface="Times New Roman" pitchFamily="18" charset="0"/>
              </a:rPr>
              <a:t>:</a:t>
            </a:r>
            <a:endParaRPr lang="en-US" sz="3600" dirty="0">
              <a:solidFill>
                <a:srgbClr val="0000FF"/>
              </a:solidFill>
            </a:endParaRPr>
          </a:p>
        </p:txBody>
      </p:sp>
    </p:spTree>
    <p:extLst>
      <p:ext uri="{BB962C8B-B14F-4D97-AF65-F5344CB8AC3E}">
        <p14:creationId xmlns:p14="http://schemas.microsoft.com/office/powerpoint/2010/main" val="2250371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75;p8"/>
          <p:cNvGrpSpPr/>
          <p:nvPr/>
        </p:nvGrpSpPr>
        <p:grpSpPr>
          <a:xfrm>
            <a:off x="1456481" y="1232453"/>
            <a:ext cx="9506838" cy="4744279"/>
            <a:chOff x="1338208" y="943284"/>
            <a:chExt cx="8240130" cy="1839657"/>
          </a:xfrm>
        </p:grpSpPr>
        <p:sp>
          <p:nvSpPr>
            <p:cNvPr id="8" name="Google Shape;76;p8"/>
            <p:cNvSpPr/>
            <p:nvPr/>
          </p:nvSpPr>
          <p:spPr>
            <a:xfrm>
              <a:off x="1424711" y="1063553"/>
              <a:ext cx="8153627" cy="1719388"/>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 name="Google Shape;77;p8"/>
            <p:cNvSpPr/>
            <p:nvPr/>
          </p:nvSpPr>
          <p:spPr>
            <a:xfrm>
              <a:off x="1338208" y="943284"/>
              <a:ext cx="8153632" cy="1719387"/>
            </a:xfrm>
            <a:prstGeom prst="roundRect">
              <a:avLst>
                <a:gd name="adj" fmla="val 16667"/>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7" name="Google Shape;78;p8"/>
          <p:cNvPicPr preferRelativeResize="0"/>
          <p:nvPr/>
        </p:nvPicPr>
        <p:blipFill rotWithShape="1">
          <a:blip r:embed="rId2">
            <a:alphaModFix/>
          </a:blip>
          <a:srcRect/>
          <a:stretch/>
        </p:blipFill>
        <p:spPr>
          <a:xfrm>
            <a:off x="578447" y="698767"/>
            <a:ext cx="1449995" cy="1377533"/>
          </a:xfrm>
          <a:prstGeom prst="rect">
            <a:avLst/>
          </a:prstGeom>
          <a:noFill/>
          <a:ln>
            <a:noFill/>
          </a:ln>
        </p:spPr>
      </p:pic>
      <p:sp>
        <p:nvSpPr>
          <p:cNvPr id="5" name="TextBox 4">
            <a:extLst>
              <a:ext uri="{FF2B5EF4-FFF2-40B4-BE49-F238E27FC236}">
                <a16:creationId xmlns="" xmlns:a16="http://schemas.microsoft.com/office/drawing/2014/main" id="{3841852A-04B8-123A-B087-1EDF16DF8131}"/>
              </a:ext>
            </a:extLst>
          </p:cNvPr>
          <p:cNvSpPr txBox="1"/>
          <p:nvPr/>
        </p:nvSpPr>
        <p:spPr>
          <a:xfrm>
            <a:off x="2140683" y="1589470"/>
            <a:ext cx="8610600" cy="3816429"/>
          </a:xfrm>
          <a:prstGeom prst="rect">
            <a:avLst/>
          </a:prstGeom>
          <a:noFill/>
        </p:spPr>
        <p:txBody>
          <a:bodyPr wrap="square">
            <a:spAutoFit/>
          </a:bodyPr>
          <a:lstStyle/>
          <a:p>
            <a:pPr>
              <a:spcBef>
                <a:spcPts val="600"/>
              </a:spcBef>
              <a:spcAft>
                <a:spcPts val="600"/>
              </a:spcAft>
            </a:pPr>
            <a:r>
              <a:rPr lang="en-US" sz="3200" b="1" dirty="0" err="1">
                <a:solidFill>
                  <a:srgbClr val="007AC2"/>
                </a:solidFill>
                <a:effectLst/>
                <a:latin typeface="Times New Roman" pitchFamily="18" charset="0"/>
                <a:cs typeface="Times New Roman" pitchFamily="18" charset="0"/>
              </a:rPr>
              <a:t>Cấu</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trúc</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rẽ</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nhánh</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có</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hai</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dạng</a:t>
            </a:r>
            <a:r>
              <a:rPr lang="en-US" sz="3200" b="1" dirty="0">
                <a:solidFill>
                  <a:srgbClr val="007AC2"/>
                </a:solidFill>
                <a:effectLst/>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a:spcBef>
                <a:spcPts val="600"/>
              </a:spcBef>
              <a:spcAft>
                <a:spcPts val="600"/>
              </a:spcAft>
            </a:pP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Cấu</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trúc</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rẽ</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nhánh</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dạng</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thiếu</a:t>
            </a:r>
            <a:r>
              <a:rPr lang="en-US" sz="3200" b="1" dirty="0">
                <a:solidFill>
                  <a:srgbClr val="007AC2"/>
                </a:solidFill>
                <a:effectLst/>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a:spcBef>
                <a:spcPts val="600"/>
              </a:spcBef>
              <a:spcAft>
                <a:spcPts val="600"/>
              </a:spcAft>
            </a:pPr>
            <a:r>
              <a:rPr lang="vi-VN" sz="3200" b="1" dirty="0">
                <a:solidFill>
                  <a:srgbClr val="F7941E"/>
                </a:solidFill>
                <a:effectLst/>
                <a:latin typeface="Times New Roman" pitchFamily="18" charset="0"/>
                <a:cs typeface="Times New Roman" pitchFamily="18" charset="0"/>
              </a:rPr>
              <a:t>		</a:t>
            </a:r>
            <a:r>
              <a:rPr lang="en-US" sz="3200" b="1" dirty="0" err="1">
                <a:solidFill>
                  <a:srgbClr val="F7941E"/>
                </a:solidFill>
                <a:effectLst/>
                <a:latin typeface="Times New Roman" pitchFamily="18" charset="0"/>
                <a:cs typeface="Times New Roman" pitchFamily="18" charset="0"/>
              </a:rPr>
              <a:t>nếu</a:t>
            </a:r>
            <a:r>
              <a:rPr lang="en-US" sz="3200" b="1" dirty="0">
                <a:solidFill>
                  <a:srgbClr val="007AC2"/>
                </a:solidFill>
                <a:effectLst/>
                <a:latin typeface="Times New Roman" pitchFamily="18" charset="0"/>
                <a:cs typeface="Times New Roman" pitchFamily="18" charset="0"/>
              </a:rPr>
              <a:t> &lt;</a:t>
            </a:r>
            <a:r>
              <a:rPr lang="en-US" sz="3200" b="1" dirty="0" err="1">
                <a:solidFill>
                  <a:srgbClr val="007AC2"/>
                </a:solidFill>
                <a:effectLst/>
                <a:latin typeface="Times New Roman" pitchFamily="18" charset="0"/>
                <a:cs typeface="Times New Roman" pitchFamily="18" charset="0"/>
              </a:rPr>
              <a:t>điều</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kiện</a:t>
            </a:r>
            <a:r>
              <a:rPr lang="en-US" sz="3200" b="1" dirty="0">
                <a:solidFill>
                  <a:srgbClr val="007AC2"/>
                </a:solidFill>
                <a:effectLst/>
                <a:latin typeface="Times New Roman" pitchFamily="18" charset="0"/>
                <a:cs typeface="Times New Roman" pitchFamily="18" charset="0"/>
              </a:rPr>
              <a:t>&gt; </a:t>
            </a:r>
            <a:r>
              <a:rPr lang="en-US" sz="3200" b="1" dirty="0" err="1">
                <a:solidFill>
                  <a:srgbClr val="F7941E"/>
                </a:solidFill>
                <a:effectLst/>
                <a:latin typeface="Times New Roman" pitchFamily="18" charset="0"/>
                <a:cs typeface="Times New Roman" pitchFamily="18" charset="0"/>
              </a:rPr>
              <a:t>thì</a:t>
            </a:r>
            <a:r>
              <a:rPr lang="en-US" sz="3200" b="1" dirty="0">
                <a:solidFill>
                  <a:srgbClr val="007AC2"/>
                </a:solidFill>
                <a:effectLst/>
                <a:latin typeface="Times New Roman" pitchFamily="18" charset="0"/>
                <a:cs typeface="Times New Roman" pitchFamily="18" charset="0"/>
              </a:rPr>
              <a:t> &lt;</a:t>
            </a:r>
            <a:r>
              <a:rPr lang="en-US" sz="3200" b="1" dirty="0" err="1">
                <a:solidFill>
                  <a:srgbClr val="007AC2"/>
                </a:solidFill>
                <a:effectLst/>
                <a:latin typeface="Times New Roman" pitchFamily="18" charset="0"/>
                <a:cs typeface="Times New Roman" pitchFamily="18" charset="0"/>
              </a:rPr>
              <a:t>công</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việc</a:t>
            </a:r>
            <a:r>
              <a:rPr lang="en-US" sz="3200" b="1" dirty="0">
                <a:solidFill>
                  <a:srgbClr val="007AC2"/>
                </a:solidFill>
                <a:effectLst/>
                <a:latin typeface="Times New Roman" pitchFamily="18" charset="0"/>
                <a:cs typeface="Times New Roman" pitchFamily="18" charset="0"/>
              </a:rPr>
              <a:t>&gt; </a:t>
            </a:r>
            <a:endParaRPr lang="en-US" sz="3200" b="1" dirty="0">
              <a:latin typeface="Times New Roman" pitchFamily="18" charset="0"/>
              <a:cs typeface="Times New Roman" pitchFamily="18" charset="0"/>
            </a:endParaRPr>
          </a:p>
          <a:p>
            <a:pPr>
              <a:spcBef>
                <a:spcPts val="600"/>
              </a:spcBef>
              <a:spcAft>
                <a:spcPts val="600"/>
              </a:spcAft>
            </a:pP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Cấu</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trúc</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rẽ</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nhánh</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dạng</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đủ</a:t>
            </a:r>
            <a:r>
              <a:rPr lang="en-US" sz="3200" b="1" dirty="0">
                <a:solidFill>
                  <a:srgbClr val="007AC2"/>
                </a:solidFill>
                <a:effectLst/>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a:spcBef>
                <a:spcPts val="600"/>
              </a:spcBef>
              <a:spcAft>
                <a:spcPts val="600"/>
              </a:spcAft>
            </a:pPr>
            <a:r>
              <a:rPr lang="vi-VN" sz="3200" b="1" dirty="0">
                <a:solidFill>
                  <a:srgbClr val="F7941E"/>
                </a:solidFill>
                <a:effectLst/>
                <a:latin typeface="Times New Roman" pitchFamily="18" charset="0"/>
                <a:cs typeface="Times New Roman" pitchFamily="18" charset="0"/>
              </a:rPr>
              <a:t>		</a:t>
            </a:r>
            <a:r>
              <a:rPr lang="en-US" sz="3200" b="1" dirty="0" err="1">
                <a:solidFill>
                  <a:srgbClr val="F7941E"/>
                </a:solidFill>
                <a:effectLst/>
                <a:latin typeface="Times New Roman" pitchFamily="18" charset="0"/>
                <a:cs typeface="Times New Roman" pitchFamily="18" charset="0"/>
              </a:rPr>
              <a:t>nếu</a:t>
            </a:r>
            <a:r>
              <a:rPr lang="en-US" sz="3200" b="1" dirty="0">
                <a:solidFill>
                  <a:srgbClr val="007AC2"/>
                </a:solidFill>
                <a:effectLst/>
                <a:latin typeface="Times New Roman" pitchFamily="18" charset="0"/>
                <a:cs typeface="Times New Roman" pitchFamily="18" charset="0"/>
              </a:rPr>
              <a:t> &lt;</a:t>
            </a:r>
            <a:r>
              <a:rPr lang="en-US" sz="3200" b="1" dirty="0" err="1">
                <a:solidFill>
                  <a:srgbClr val="007AC2"/>
                </a:solidFill>
                <a:effectLst/>
                <a:latin typeface="Times New Roman" pitchFamily="18" charset="0"/>
                <a:cs typeface="Times New Roman" pitchFamily="18" charset="0"/>
              </a:rPr>
              <a:t>điều</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kiện</a:t>
            </a:r>
            <a:r>
              <a:rPr lang="en-US" sz="3200" b="1" dirty="0">
                <a:solidFill>
                  <a:srgbClr val="007AC2"/>
                </a:solidFill>
                <a:effectLst/>
                <a:latin typeface="Times New Roman" pitchFamily="18" charset="0"/>
                <a:cs typeface="Times New Roman" pitchFamily="18" charset="0"/>
              </a:rPr>
              <a:t>&gt; </a:t>
            </a:r>
            <a:r>
              <a:rPr lang="en-US" sz="3200" b="1" dirty="0" err="1">
                <a:solidFill>
                  <a:srgbClr val="F7941E"/>
                </a:solidFill>
                <a:effectLst/>
                <a:latin typeface="Times New Roman" pitchFamily="18" charset="0"/>
                <a:cs typeface="Times New Roman" pitchFamily="18" charset="0"/>
              </a:rPr>
              <a:t>thì</a:t>
            </a:r>
            <a:r>
              <a:rPr lang="en-US" sz="3200" b="1" dirty="0">
                <a:solidFill>
                  <a:srgbClr val="007AC2"/>
                </a:solidFill>
                <a:effectLst/>
                <a:latin typeface="Times New Roman" pitchFamily="18" charset="0"/>
                <a:cs typeface="Times New Roman" pitchFamily="18" charset="0"/>
              </a:rPr>
              <a:t> &lt;</a:t>
            </a:r>
            <a:r>
              <a:rPr lang="en-US" sz="3200" b="1" dirty="0" err="1">
                <a:solidFill>
                  <a:srgbClr val="007AC2"/>
                </a:solidFill>
                <a:effectLst/>
                <a:latin typeface="Times New Roman" pitchFamily="18" charset="0"/>
                <a:cs typeface="Times New Roman" pitchFamily="18" charset="0"/>
              </a:rPr>
              <a:t>công</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việc</a:t>
            </a:r>
            <a:r>
              <a:rPr lang="en-US" sz="3200" b="1" dirty="0">
                <a:solidFill>
                  <a:srgbClr val="007AC2"/>
                </a:solidFill>
                <a:effectLst/>
                <a:latin typeface="Times New Roman" pitchFamily="18" charset="0"/>
                <a:cs typeface="Times New Roman" pitchFamily="18" charset="0"/>
              </a:rPr>
              <a:t> 1&gt; </a:t>
            </a:r>
            <a:endParaRPr lang="en-US" sz="3200" b="1" dirty="0">
              <a:latin typeface="Times New Roman" pitchFamily="18" charset="0"/>
              <a:cs typeface="Times New Roman" pitchFamily="18" charset="0"/>
            </a:endParaRPr>
          </a:p>
          <a:p>
            <a:pPr>
              <a:spcBef>
                <a:spcPts val="600"/>
              </a:spcBef>
              <a:spcAft>
                <a:spcPts val="600"/>
              </a:spcAft>
            </a:pPr>
            <a:r>
              <a:rPr lang="vi-VN" sz="3200" b="1" dirty="0">
                <a:solidFill>
                  <a:srgbClr val="F7941E"/>
                </a:solidFill>
                <a:effectLst/>
                <a:latin typeface="Times New Roman" pitchFamily="18" charset="0"/>
                <a:cs typeface="Times New Roman" pitchFamily="18" charset="0"/>
              </a:rPr>
              <a:t>		</a:t>
            </a:r>
            <a:r>
              <a:rPr lang="en-US" sz="3200" b="1" dirty="0" err="1">
                <a:solidFill>
                  <a:srgbClr val="F7941E"/>
                </a:solidFill>
                <a:effectLst/>
                <a:latin typeface="Times New Roman" pitchFamily="18" charset="0"/>
                <a:cs typeface="Times New Roman" pitchFamily="18" charset="0"/>
              </a:rPr>
              <a:t>nếu</a:t>
            </a:r>
            <a:r>
              <a:rPr lang="en-US" sz="3200" b="1" dirty="0">
                <a:solidFill>
                  <a:srgbClr val="F7941E"/>
                </a:solidFill>
                <a:effectLst/>
                <a:latin typeface="Times New Roman" pitchFamily="18" charset="0"/>
                <a:cs typeface="Times New Roman" pitchFamily="18" charset="0"/>
              </a:rPr>
              <a:t> </a:t>
            </a:r>
            <a:r>
              <a:rPr lang="en-US" sz="3200" b="1" dirty="0" err="1">
                <a:solidFill>
                  <a:srgbClr val="F7941E"/>
                </a:solidFill>
                <a:effectLst/>
                <a:latin typeface="Times New Roman" pitchFamily="18" charset="0"/>
                <a:cs typeface="Times New Roman" pitchFamily="18" charset="0"/>
              </a:rPr>
              <a:t>không</a:t>
            </a:r>
            <a:r>
              <a:rPr lang="en-US" sz="3200" b="1" dirty="0">
                <a:solidFill>
                  <a:srgbClr val="F7941E"/>
                </a:solidFill>
                <a:effectLst/>
                <a:latin typeface="Times New Roman" pitchFamily="18" charset="0"/>
                <a:cs typeface="Times New Roman" pitchFamily="18" charset="0"/>
              </a:rPr>
              <a:t> </a:t>
            </a:r>
            <a:r>
              <a:rPr lang="en-US" sz="3200" b="1" dirty="0" err="1">
                <a:solidFill>
                  <a:srgbClr val="F7941E"/>
                </a:solidFill>
                <a:effectLst/>
                <a:latin typeface="Times New Roman" pitchFamily="18" charset="0"/>
                <a:cs typeface="Times New Roman" pitchFamily="18" charset="0"/>
              </a:rPr>
              <a:t>thì</a:t>
            </a:r>
            <a:r>
              <a:rPr lang="en-US" sz="3200" b="1" dirty="0">
                <a:solidFill>
                  <a:srgbClr val="F7941E"/>
                </a:solidFill>
                <a:effectLst/>
                <a:latin typeface="Times New Roman" pitchFamily="18" charset="0"/>
                <a:cs typeface="Times New Roman" pitchFamily="18" charset="0"/>
              </a:rPr>
              <a:t> </a:t>
            </a:r>
            <a:r>
              <a:rPr lang="en-US" sz="3200" b="1" dirty="0">
                <a:solidFill>
                  <a:srgbClr val="007AC2"/>
                </a:solidFill>
                <a:effectLst/>
                <a:latin typeface="Times New Roman" pitchFamily="18" charset="0"/>
                <a:cs typeface="Times New Roman" pitchFamily="18" charset="0"/>
              </a:rPr>
              <a:t>&lt;</a:t>
            </a:r>
            <a:r>
              <a:rPr lang="en-US" sz="3200" b="1" dirty="0" err="1">
                <a:solidFill>
                  <a:srgbClr val="007AC2"/>
                </a:solidFill>
                <a:effectLst/>
                <a:latin typeface="Times New Roman" pitchFamily="18" charset="0"/>
                <a:cs typeface="Times New Roman" pitchFamily="18" charset="0"/>
              </a:rPr>
              <a:t>công</a:t>
            </a:r>
            <a:r>
              <a:rPr lang="en-US" sz="3200" b="1" dirty="0">
                <a:solidFill>
                  <a:srgbClr val="007AC2"/>
                </a:solidFill>
                <a:effectLst/>
                <a:latin typeface="Times New Roman" pitchFamily="18" charset="0"/>
                <a:cs typeface="Times New Roman" pitchFamily="18" charset="0"/>
              </a:rPr>
              <a:t> </a:t>
            </a:r>
            <a:r>
              <a:rPr lang="en-US" sz="3200" b="1" dirty="0" err="1">
                <a:solidFill>
                  <a:srgbClr val="007AC2"/>
                </a:solidFill>
                <a:effectLst/>
                <a:latin typeface="Times New Roman" pitchFamily="18" charset="0"/>
                <a:cs typeface="Times New Roman" pitchFamily="18" charset="0"/>
              </a:rPr>
              <a:t>việc</a:t>
            </a:r>
            <a:r>
              <a:rPr lang="en-US" sz="3200" b="1" dirty="0">
                <a:solidFill>
                  <a:srgbClr val="007AC2"/>
                </a:solidFill>
                <a:effectLst/>
                <a:latin typeface="Times New Roman" pitchFamily="18" charset="0"/>
                <a:cs typeface="Times New Roman" pitchFamily="18" charset="0"/>
              </a:rPr>
              <a:t> 2&gt;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2999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456</Words>
  <Application>Microsoft Office PowerPoint</Application>
  <PresentationFormat>Widescreen</PresentationFormat>
  <Paragraphs>55</Paragraphs>
  <Slides>15</Slides>
  <Notes>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Microsoft YaHei</vt:lpstr>
      <vt:lpstr>Arial</vt:lpstr>
      <vt:lpstr>Calibri</vt:lpstr>
      <vt:lpstr>iCiel Cadena</vt:lpstr>
      <vt:lpstr>Quattrocento Sans</vt:lpstr>
      <vt:lpstr>Segoe Print</vt:lpstr>
      <vt:lpstr>Times New Roman</vt:lpstr>
      <vt:lpstr>UTM Avo</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Microsoft account</cp:lastModifiedBy>
  <cp:revision>274</cp:revision>
  <dcterms:created xsi:type="dcterms:W3CDTF">2021-11-14T08:33:00Z</dcterms:created>
  <dcterms:modified xsi:type="dcterms:W3CDTF">2025-03-06T01:40:47Z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