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sldIdLst>
    <p:sldId id="2960" r:id="rId2"/>
    <p:sldId id="3154" r:id="rId3"/>
    <p:sldId id="3159" r:id="rId4"/>
    <p:sldId id="3160" r:id="rId5"/>
    <p:sldId id="3161" r:id="rId6"/>
    <p:sldId id="3163" r:id="rId7"/>
    <p:sldId id="3164" r:id="rId8"/>
    <p:sldId id="3157" r:id="rId9"/>
    <p:sldId id="3158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0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pPr/>
              <a:t>10/01/2025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98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17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1739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xmlns="" id="{70160F2C-B686-4A9B-832C-175219CDC3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7057" y="837957"/>
            <a:ext cx="6717885" cy="5182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871A6D-B90D-4E45-8242-C46C1A0990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318710" y="280391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19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02602" y="702977"/>
            <a:ext cx="1664763" cy="15122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C05DA0-CC54-4EA5-A8ED-8896CBFD9A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779" y="786297"/>
            <a:ext cx="9339881" cy="1993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536773-ECEF-4807-95A0-C8F47BF7DF5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F5509A6-722E-44B5-A5E7-474A5FE3EAC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887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xmlns="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xmlns="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xmlns="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xmlns="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xmlns="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xmlns="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xmlns="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xmlns="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xmlns="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xmlns="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xmlns="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xmlns="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xmlns="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xmlns="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55FD439-5FAE-466A-BBF5-241AE611D12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94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D6922B8-69C3-421B-BEE8-E757CBF2AC0C}"/>
              </a:ext>
            </a:extLst>
          </p:cNvPr>
          <p:cNvGrpSpPr/>
          <p:nvPr/>
        </p:nvGrpSpPr>
        <p:grpSpPr>
          <a:xfrm>
            <a:off x="705186" y="3271952"/>
            <a:ext cx="10212419" cy="2969027"/>
            <a:chOff x="1610491" y="2782455"/>
            <a:chExt cx="9993848" cy="30979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42E87FF6-54EA-4F00-8DD2-BA4692889F94}"/>
                </a:ext>
              </a:extLst>
            </p:cNvPr>
            <p:cNvSpPr/>
            <p:nvPr/>
          </p:nvSpPr>
          <p:spPr>
            <a:xfrm>
              <a:off x="1610491" y="2947744"/>
              <a:ext cx="9804400" cy="2932681"/>
            </a:xfrm>
            <a:prstGeom prst="rect">
              <a:avLst/>
            </a:prstGeom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F8D7F21-36B2-42F8-AB22-BDD00B3461F5}"/>
                </a:ext>
              </a:extLst>
            </p:cNvPr>
            <p:cNvSpPr/>
            <p:nvPr/>
          </p:nvSpPr>
          <p:spPr>
            <a:xfrm>
              <a:off x="1799939" y="2782455"/>
              <a:ext cx="9804400" cy="2932681"/>
            </a:xfrm>
            <a:prstGeom prst="rect">
              <a:avLst/>
            </a:prstGeom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2A6422E-1239-424D-A9AC-7C016DFA5003}"/>
              </a:ext>
            </a:extLst>
          </p:cNvPr>
          <p:cNvGrpSpPr/>
          <p:nvPr/>
        </p:nvGrpSpPr>
        <p:grpSpPr>
          <a:xfrm>
            <a:off x="556071" y="344228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BFE8E40-0C04-41D1-A809-0C5B1905F92A}"/>
              </a:ext>
            </a:extLst>
          </p:cNvPr>
          <p:cNvSpPr/>
          <p:nvPr/>
        </p:nvSpPr>
        <p:spPr>
          <a:xfrm>
            <a:off x="1113205" y="3465839"/>
            <a:ext cx="9608385" cy="233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Buổi học trước được học về tệp và thư mục trong máy tính, hôm nay chúng ta được thực hành trên máy tính đấy.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Tớ đã vẽ sơ đồ hình cây biểu diễn các thư mục ảnh của gia đình tớ. Hôm nay tớ sẽ thực hành để tạo các thư mục này trên máy tính.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Tuyệt quá!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EF1B6C6-026F-4FB9-8D32-25D1F67CD14F}"/>
              </a:ext>
            </a:extLst>
          </p:cNvPr>
          <p:cNvSpPr/>
          <p:nvPr/>
        </p:nvSpPr>
        <p:spPr>
          <a:xfrm>
            <a:off x="1335016" y="1142864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646BB7-CA02-4859-B8DB-F4A9FC6E12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408" b="93380" l="40594" r="63762">
                        <a14:foregroundMark x1="53267" y1="45645" x2="53267" y2="45645"/>
                        <a14:foregroundMark x1="53069" y1="41463" x2="53069" y2="41463"/>
                        <a14:foregroundMark x1="49109" y1="20906" x2="49109" y2="20906"/>
                        <a14:foregroundMark x1="56238" y1="43554" x2="56238" y2="43554"/>
                        <a14:foregroundMark x1="55446" y1="41115" x2="55446" y2="41115"/>
                        <a14:foregroundMark x1="55446" y1="45645" x2="55446" y2="45645"/>
                        <a14:foregroundMark x1="49307" y1="48432" x2="49307" y2="48432"/>
                        <a14:foregroundMark x1="55050" y1="85714" x2="55050" y2="85714"/>
                        <a14:foregroundMark x1="55842" y1="90592" x2="55842" y2="90592"/>
                        <a14:foregroundMark x1="48713" y1="91289" x2="48713" y2="91289"/>
                        <a14:foregroundMark x1="48317" y1="85714" x2="48317" y2="85714"/>
                        <a14:foregroundMark x1="50099" y1="90592" x2="50099" y2="90592"/>
                        <a14:foregroundMark x1="49109" y1="83972" x2="49109" y2="83972"/>
                        <a14:foregroundMark x1="49109" y1="83972" x2="49109" y2="83972"/>
                        <a14:foregroundMark x1="49109" y1="83972" x2="49109" y2="83972"/>
                        <a14:foregroundMark x1="49505" y1="80836" x2="49505" y2="85714"/>
                        <a14:foregroundMark x1="55446" y1="82230" x2="55050" y2="87456"/>
                        <a14:foregroundMark x1="57624" y1="92334" x2="57624" y2="92334"/>
                        <a14:foregroundMark x1="56832" y1="91289" x2="56832" y2="91289"/>
                        <a14:foregroundMark x1="54257" y1="88502" x2="56634" y2="93380"/>
                        <a14:foregroundMark x1="55644" y1="43902" x2="55644" y2="43902"/>
                        <a14:foregroundMark x1="55644" y1="44251" x2="55050" y2="51568"/>
                        <a14:foregroundMark x1="52673" y1="41812" x2="53465" y2="50871"/>
                        <a14:foregroundMark x1="56238" y1="41115" x2="56238" y2="41115"/>
                        <a14:foregroundMark x1="53861" y1="37631" x2="53861" y2="37631"/>
                        <a14:foregroundMark x1="49109" y1="45296" x2="49109" y2="45296"/>
                        <a14:foregroundMark x1="58614" y1="46341" x2="58614" y2="46341"/>
                        <a14:foregroundMark x1="60198" y1="32056" x2="60198" y2="32056"/>
                        <a14:foregroundMark x1="53861" y1="17770" x2="53861" y2="17770"/>
                        <a14:foregroundMark x1="48317" y1="46690" x2="48317" y2="46690"/>
                      </a14:backgroundRemoval>
                    </a14:imgEffect>
                  </a14:imgLayer>
                </a14:imgProps>
              </a:ext>
            </a:extLst>
          </a:blip>
          <a:srcRect l="38473" r="32638"/>
          <a:stretch/>
        </p:blipFill>
        <p:spPr>
          <a:xfrm>
            <a:off x="8463858" y="617021"/>
            <a:ext cx="1428221" cy="2809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0186975-A39C-4944-BE1D-2B30A05370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408" b="90244" l="5149" r="31287">
                        <a14:foregroundMark x1="17624" y1="88850" x2="17624" y2="88850"/>
                        <a14:foregroundMark x1="18020" y1="90244" x2="18020" y2="90244"/>
                        <a14:foregroundMark x1="28119" y1="90592" x2="28119" y2="90592"/>
                        <a14:foregroundMark x1="29901" y1="90592" x2="29901" y2="90592"/>
                        <a14:foregroundMark x1="23960" y1="39024" x2="23960" y2="39024"/>
                        <a14:foregroundMark x1="18812" y1="17073" x2="18812" y2="17073"/>
                        <a14:foregroundMark x1="19208" y1="12195" x2="19208" y2="12195"/>
                        <a14:foregroundMark x1="19208" y1="22648" x2="19208" y2="22648"/>
                        <a14:foregroundMark x1="20198" y1="18118" x2="20792" y2="60279"/>
                        <a14:foregroundMark x1="20792" y1="60279" x2="19010" y2="74564"/>
                        <a14:foregroundMark x1="21386" y1="42857" x2="24356" y2="62718"/>
                        <a14:foregroundMark x1="24356" y1="62718" x2="24356" y2="62718"/>
                        <a14:foregroundMark x1="17228" y1="41812" x2="17228" y2="41812"/>
                        <a14:foregroundMark x1="13663" y1="47735" x2="13663" y2="47735"/>
                        <a14:foregroundMark x1="31287" y1="54704" x2="31287" y2="54704"/>
                        <a14:foregroundMark x1="23762" y1="45296" x2="23762" y2="45296"/>
                        <a14:foregroundMark x1="16634" y1="43902" x2="16634" y2="43902"/>
                        <a14:foregroundMark x1="16634" y1="37282" x2="16634" y2="37282"/>
                        <a14:foregroundMark x1="16634" y1="40767" x2="16634" y2="40767"/>
                        <a14:foregroundMark x1="18020" y1="44948" x2="18020" y2="44948"/>
                        <a14:foregroundMark x1="19406" y1="13937" x2="19406" y2="13937"/>
                      </a14:backgroundRemoval>
                    </a14:imgEffect>
                  </a14:imgLayer>
                </a14:imgProps>
              </a:ext>
            </a:extLst>
          </a:blip>
          <a:srcRect l="1899" r="65119"/>
          <a:stretch/>
        </p:blipFill>
        <p:spPr>
          <a:xfrm flipH="1">
            <a:off x="9744149" y="713286"/>
            <a:ext cx="1594971" cy="2748290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xmlns="" id="{A8D7D396-EF6B-4B8C-8184-6F097F63432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76"/>
          <a:stretch/>
        </p:blipFill>
        <p:spPr>
          <a:xfrm>
            <a:off x="9411236" y="4907254"/>
            <a:ext cx="2104190" cy="17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1976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D80847F-B239-4A7D-A326-8322204FD5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843" y="1962258"/>
            <a:ext cx="5965066" cy="4271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và tìm hiểu cấu trúc của một thư mục.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2769A0-DD79-4CEF-96FA-178D5BCB21C1}"/>
              </a:ext>
            </a:extLst>
          </p:cNvPr>
          <p:cNvSpPr/>
          <p:nvPr/>
        </p:nvSpPr>
        <p:spPr>
          <a:xfrm>
            <a:off x="581291" y="95992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F4E281D-CE75-48FA-A99F-DD90B211AB3E}"/>
              </a:ext>
            </a:extLst>
          </p:cNvPr>
          <p:cNvSpPr/>
          <p:nvPr/>
        </p:nvSpPr>
        <p:spPr>
          <a:xfrm>
            <a:off x="581290" y="1354805"/>
            <a:ext cx="11029419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biểu tượng </a:t>
            </a:r>
            <a:r>
              <a:rPr lang="vi-VN" sz="200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màn hình nền. Cửa sổ làm việc với tệp và thư mục mở ra có dạng như Hình 51.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7C7103C-66D6-4051-A6D7-017383A409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3903" y="1010621"/>
            <a:ext cx="876376" cy="88399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E2C2DF5-196F-4C4D-943C-A0E7DAE37C86}"/>
              </a:ext>
            </a:extLst>
          </p:cNvPr>
          <p:cNvSpPr/>
          <p:nvPr/>
        </p:nvSpPr>
        <p:spPr>
          <a:xfrm>
            <a:off x="581291" y="2305130"/>
            <a:ext cx="5514709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chuột vào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This PC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trái, quan sát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987A9BF-0E68-414A-ABA8-0B64181921F9}"/>
              </a:ext>
            </a:extLst>
          </p:cNvPr>
          <p:cNvSpPr/>
          <p:nvPr/>
        </p:nvSpPr>
        <p:spPr>
          <a:xfrm>
            <a:off x="581290" y="3717120"/>
            <a:ext cx="4132950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- Nháy đúp chuột vào 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quan sát để xem bên trong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ổ đĩa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chứa gì.</a:t>
            </a:r>
          </a:p>
        </p:txBody>
      </p:sp>
    </p:spTree>
    <p:extLst>
      <p:ext uri="{BB962C8B-B14F-4D97-AF65-F5344CB8AC3E}">
        <p14:creationId xmlns:p14="http://schemas.microsoft.com/office/powerpoint/2010/main" xmlns="" val="406113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27A5A-A44A-449C-8F78-ECA8C50CA14F}"/>
              </a:ext>
            </a:extLst>
          </p:cNvPr>
          <p:cNvSpPr/>
          <p:nvPr/>
        </p:nvSpPr>
        <p:spPr>
          <a:xfrm>
            <a:off x="2135554" y="36004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Thực hiện thao tác với thư mục.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9257E3-97D7-40A0-B875-DDD10D889EFB}"/>
              </a:ext>
            </a:extLst>
          </p:cNvPr>
          <p:cNvGrpSpPr/>
          <p:nvPr/>
        </p:nvGrpSpPr>
        <p:grpSpPr>
          <a:xfrm>
            <a:off x="581290" y="35600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7371B7C-E543-4011-B639-CA56EDEE5676}"/>
              </a:ext>
            </a:extLst>
          </p:cNvPr>
          <p:cNvSpPr/>
          <p:nvPr/>
        </p:nvSpPr>
        <p:spPr>
          <a:xfrm>
            <a:off x="581291" y="980241"/>
            <a:ext cx="11029418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thư mục mới theo cây thư mục ở Hình 52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Xóa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-nan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0F69956-7F36-4EFF-88F5-A290EF0B83C6}"/>
              </a:ext>
            </a:extLst>
          </p:cNvPr>
          <p:cNvGrpSpPr/>
          <p:nvPr/>
        </p:nvGrpSpPr>
        <p:grpSpPr>
          <a:xfrm>
            <a:off x="820438" y="2813775"/>
            <a:ext cx="5962691" cy="3063984"/>
            <a:chOff x="6997718" y="98494"/>
            <a:chExt cx="5962691" cy="30639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9B03D2FD-1CDE-4AAA-8DD6-CF9881501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9959" b="96266" l="3941" r="95895">
                          <a14:foregroundMark x1="62233" y1="11618" x2="62233" y2="11618"/>
                          <a14:foregroundMark x1="35632" y1="87137" x2="35632" y2="87137"/>
                          <a14:foregroundMark x1="55993" y1="84232" x2="55993" y2="84232"/>
                          <a14:foregroundMark x1="96223" y1="51037" x2="96223" y2="51037"/>
                          <a14:foregroundMark x1="21511" y1="87967" x2="21511" y2="87967"/>
                          <a14:foregroundMark x1="4105" y1="93776" x2="4105" y2="93776"/>
                          <a14:foregroundMark x1="40722" y1="90456" x2="40722" y2="90456"/>
                          <a14:foregroundMark x1="62233" y1="82988" x2="62233" y2="82988"/>
                          <a14:foregroundMark x1="55993" y1="96266" x2="55993" y2="9626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97718" y="98494"/>
              <a:ext cx="5962691" cy="23596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3930A7F-2BD9-4EBC-B16A-16EBBD8D06E8}"/>
                </a:ext>
              </a:extLst>
            </p:cNvPr>
            <p:cNvSpPr txBox="1"/>
            <p:nvPr/>
          </p:nvSpPr>
          <p:spPr>
            <a:xfrm>
              <a:off x="8205214" y="2762368"/>
              <a:ext cx="308715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Hình 52</a:t>
              </a:r>
              <a:r>
                <a:rPr lang="en-US" sz="2000" b="1">
                  <a:latin typeface="UTM Avo" panose="02040603050506020204" pitchFamily="18" charset="0"/>
                  <a:cs typeface="Times New Roman" panose="02020603050405020304" pitchFamily="18" charset="0"/>
                </a:rPr>
                <a:t>. </a:t>
              </a:r>
              <a:r>
                <a:rPr lang="vi-VN" sz="2000">
                  <a:latin typeface="UTM Avo" panose="02040603050506020204" pitchFamily="18" charset="0"/>
                  <a:cs typeface="Times New Roman" panose="02020603050405020304" pitchFamily="18" charset="0"/>
                </a:rPr>
                <a:t>Cây thư mục</a:t>
              </a:r>
              <a:endParaRPr lang="en-US" sz="2000"/>
            </a:p>
          </p:txBody>
        </p:sp>
      </p:grpSp>
      <p:pic>
        <p:nvPicPr>
          <p:cNvPr id="19" name="Picture 18" descr="A computer monitor and keyboard&#10;&#10;Description automatically generated with low confidence">
            <a:extLst>
              <a:ext uri="{FF2B5EF4-FFF2-40B4-BE49-F238E27FC236}">
                <a16:creationId xmlns:a16="http://schemas.microsoft.com/office/drawing/2014/main" xmlns="" id="{86898A6D-5B4C-4DE5-A47B-34AE6D6E8D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3212" y="1411018"/>
            <a:ext cx="3762377" cy="376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008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AD40B3-60F7-4290-A4EA-59B27B0BB341}"/>
              </a:ext>
            </a:extLst>
          </p:cNvPr>
          <p:cNvSpPr/>
          <p:nvPr/>
        </p:nvSpPr>
        <p:spPr>
          <a:xfrm>
            <a:off x="581290" y="2246325"/>
            <a:ext cx="5199750" cy="188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mới có tên mặc định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54). Gõ tên thư mục, chẳng hạn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8F38CB-6C8F-4AEA-88D1-4769FFB5B0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290" y="4316092"/>
            <a:ext cx="2855137" cy="9484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2B6A07-E4A9-4A62-975F-9FE8D6EC5ECD}"/>
              </a:ext>
            </a:extLst>
          </p:cNvPr>
          <p:cNvSpPr/>
          <p:nvPr/>
        </p:nvSpPr>
        <p:spPr>
          <a:xfrm>
            <a:off x="581290" y="5296673"/>
            <a:ext cx="1078775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đúp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 để mở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Tạo tiếp các thư mục mới là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 Quynh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và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a) Tạo một thư mục mới.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E78B1E8-9312-4A4D-B3F7-2D50B9C0DF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3519" y="2277226"/>
            <a:ext cx="4865521" cy="18187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659A3D-E3E8-4480-9FDC-03ECCB9F8F78}"/>
              </a:ext>
            </a:extLst>
          </p:cNvPr>
          <p:cNvSpPr/>
          <p:nvPr/>
        </p:nvSpPr>
        <p:spPr>
          <a:xfrm>
            <a:off x="3647438" y="4236594"/>
            <a:ext cx="796327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Sau bước này, em đã tạo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trên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Tương tự, em tạo thêm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co tich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847497-39BA-4C43-8623-39EF0404F9EA}"/>
              </a:ext>
            </a:extLst>
          </p:cNvPr>
          <p:cNvSpPr/>
          <p:nvPr/>
        </p:nvSpPr>
        <p:spPr>
          <a:xfrm>
            <a:off x="581291" y="1647911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New folder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3).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C470FED-6D37-4300-BD58-1497D23A9FF1}"/>
              </a:ext>
            </a:extLst>
          </p:cNvPr>
          <p:cNvSpPr/>
          <p:nvPr/>
        </p:nvSpPr>
        <p:spPr>
          <a:xfrm>
            <a:off x="581291" y="104949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cửa sổ làm việc với tệp và thư mục, chọn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18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AD40B3-60F7-4290-A4EA-59B27B0BB341}"/>
              </a:ext>
            </a:extLst>
          </p:cNvPr>
          <p:cNvSpPr/>
          <p:nvPr/>
        </p:nvSpPr>
        <p:spPr>
          <a:xfrm>
            <a:off x="581290" y="3684144"/>
            <a:ext cx="999527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Gõ tên mới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Nhấn phím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Enter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kết thúc.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2B6A07-E4A9-4A62-975F-9FE8D6EC5ECD}"/>
              </a:ext>
            </a:extLst>
          </p:cNvPr>
          <p:cNvSpPr/>
          <p:nvPr/>
        </p:nvSpPr>
        <p:spPr>
          <a:xfrm>
            <a:off x="581290" y="5936502"/>
            <a:ext cx="1078775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ưu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Em hãy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cân nhắc kĩ trước khi quyết định xoá thư mục để tránh mất thông tin.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AECF94-9899-4CCF-BB9A-39B6B5D14762}"/>
              </a:ext>
            </a:extLst>
          </p:cNvPr>
          <p:cNvSpPr/>
          <p:nvPr/>
        </p:nvSpPr>
        <p:spPr>
          <a:xfrm>
            <a:off x="581291" y="45108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b) Đổi tên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thành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Hoang tu Ech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EA525F3-C2FD-4379-ADD2-C78D2AF623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0170" y="1996052"/>
            <a:ext cx="4488521" cy="16541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B847497-39BA-4C43-8623-39EF0404F9EA}"/>
              </a:ext>
            </a:extLst>
          </p:cNvPr>
          <p:cNvSpPr/>
          <p:nvPr/>
        </p:nvSpPr>
        <p:spPr>
          <a:xfrm>
            <a:off x="581291" y="142840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Rename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55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C470FED-6D37-4300-BD58-1497D23A9FF1}"/>
              </a:ext>
            </a:extLst>
          </p:cNvPr>
          <p:cNvSpPr/>
          <p:nvPr/>
        </p:nvSpPr>
        <p:spPr>
          <a:xfrm>
            <a:off x="581291" y="939743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Nháy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Do-re-mon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để chọn.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4289DE3-0C03-4341-9D84-D051244200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5454" y="2405974"/>
            <a:ext cx="2477166" cy="840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75F8311-67BA-40BF-A253-C063A5FE4BB0}"/>
              </a:ext>
            </a:extLst>
          </p:cNvPr>
          <p:cNvSpPr/>
          <p:nvPr/>
        </p:nvSpPr>
        <p:spPr>
          <a:xfrm>
            <a:off x="581290" y="4249395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Xóa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C91E663-D692-4481-AAB6-4F6D2CDF45B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1895" y="4334045"/>
            <a:ext cx="4228645" cy="15847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F21B0E-67D3-4043-8D06-3EA3A8E9AC9A}"/>
              </a:ext>
            </a:extLst>
          </p:cNvPr>
          <p:cNvSpPr/>
          <p:nvPr/>
        </p:nvSpPr>
        <p:spPr>
          <a:xfrm>
            <a:off x="581291" y="4813832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Nhảy chuột vào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Co-nan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3CB47BA-B0AC-4888-945D-17B83E329133}"/>
              </a:ext>
            </a:extLst>
          </p:cNvPr>
          <p:cNvSpPr/>
          <p:nvPr/>
        </p:nvSpPr>
        <p:spPr>
          <a:xfrm>
            <a:off x="581291" y="5375167"/>
            <a:ext cx="1102941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dải lệnh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Home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, chọn lệnh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Delete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(Hình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57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4D9EB3BF-823D-4DB0-B324-B168C344CD4E}"/>
              </a:ext>
            </a:extLst>
          </p:cNvPr>
          <p:cNvSpPr/>
          <p:nvPr/>
        </p:nvSpPr>
        <p:spPr>
          <a:xfrm>
            <a:off x="6951518" y="2405974"/>
            <a:ext cx="405246" cy="513721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032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10" grpId="0"/>
      <p:bldP spid="11" grpId="0"/>
      <p:bldP spid="14" grpId="0"/>
      <p:bldP spid="15" grpId="0"/>
      <p:bldP spid="1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CC27A5A-A44A-449C-8F78-ECA8C50CA14F}"/>
              </a:ext>
            </a:extLst>
          </p:cNvPr>
          <p:cNvSpPr/>
          <p:nvPr/>
        </p:nvSpPr>
        <p:spPr>
          <a:xfrm>
            <a:off x="2135554" y="339726"/>
            <a:ext cx="9475155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tệp ở thư mục cho trước theo yêu cầu.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19257E3-97D7-40A0-B875-DDD10D889EFB}"/>
              </a:ext>
            </a:extLst>
          </p:cNvPr>
          <p:cNvGrpSpPr/>
          <p:nvPr/>
        </p:nvGrpSpPr>
        <p:grpSpPr>
          <a:xfrm>
            <a:off x="581290" y="335687"/>
            <a:ext cx="1526272" cy="492699"/>
            <a:chOff x="581290" y="1091471"/>
            <a:chExt cx="1526272" cy="4926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F2C08C2F-E4F0-4088-A392-CDB90EE41127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9E094E2-F826-4FA0-A3E7-471D104BF699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F9CD36-9E8C-4724-986B-03D2049F82F5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2769A0-DD79-4CEF-96FA-178D5BCB21C1}"/>
              </a:ext>
            </a:extLst>
          </p:cNvPr>
          <p:cNvSpPr/>
          <p:nvPr/>
        </p:nvSpPr>
        <p:spPr>
          <a:xfrm>
            <a:off x="581291" y="817681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F4E281D-CE75-48FA-A99F-DD90B211AB3E}"/>
              </a:ext>
            </a:extLst>
          </p:cNvPr>
          <p:cNvSpPr/>
          <p:nvPr/>
        </p:nvSpPr>
        <p:spPr>
          <a:xfrm>
            <a:off x="581290" y="1273525"/>
            <a:ext cx="11029419" cy="46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th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mục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E2C2DF5-196F-4C4D-943C-A0E7DAE37C86}"/>
              </a:ext>
            </a:extLst>
          </p:cNvPr>
          <p:cNvSpPr/>
          <p:nvPr/>
        </p:nvSpPr>
        <p:spPr>
          <a:xfrm>
            <a:off x="581290" y="1762185"/>
            <a:ext cx="7485750" cy="262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4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	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Lần lượt mở các thư mục theo yêu cầu để đến được tệp cần tìm. Ta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thể mở các thư mục và thư mục con ở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khung bên trái hoặc nhảy đúp vào mỗi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thư mục ở khung bên phải.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Ví dụ, để tìm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trong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như cây thư mục Hình 58.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987A9BF-0E68-414A-ABA8-0B64181921F9}"/>
              </a:ext>
            </a:extLst>
          </p:cNvPr>
          <p:cNvSpPr/>
          <p:nvPr/>
        </p:nvSpPr>
        <p:spPr>
          <a:xfrm>
            <a:off x="581290" y="4376524"/>
            <a:ext cx="11244951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cửa sổ làm việc với tệp và thư mục, nháy chuột vào ổ đĩa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ở khung bên trái.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Tìm thư mục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ở khung bên phải, nháy đúp chuột vào thư mục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Truyen tranh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mở, ta sẽ thấy tệp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Anh.jpg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61950">
              <a:lnSpc>
                <a:spcPct val="14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Lưu ý: Mỗi máy tính sẽ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tên tệp và thư mục khác nhau, em hãy thực hiện theo hướng dẫn cụ thể của thầy, cô giáo.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57AAD2-C43E-4CF0-81ED-73358A17E0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0104" y="467222"/>
            <a:ext cx="2966503" cy="375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38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0BEE735-CE58-4102-B051-8E89722AB9F6}"/>
              </a:ext>
            </a:extLst>
          </p:cNvPr>
          <p:cNvGrpSpPr/>
          <p:nvPr/>
        </p:nvGrpSpPr>
        <p:grpSpPr>
          <a:xfrm>
            <a:off x="414536" y="410130"/>
            <a:ext cx="3761537" cy="1014929"/>
            <a:chOff x="371924" y="467376"/>
            <a:chExt cx="3761537" cy="10149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E9E35BFB-9160-475A-9A3C-F4BFA55FD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C92854C-9D59-4229-99FA-518A76AD336B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7C4189C-8D01-4510-8AA7-A9858504856D}"/>
              </a:ext>
            </a:extLst>
          </p:cNvPr>
          <p:cNvSpPr/>
          <p:nvPr/>
        </p:nvSpPr>
        <p:spPr>
          <a:xfrm>
            <a:off x="635645" y="1448968"/>
            <a:ext cx="10920710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Hãy tạo các thư mục theo sơ đồ hình cây biểu diễn cách sắp xếp sách trên giá như sau: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9770DC8-2D80-4B12-B179-29CF25F904DF}"/>
              </a:ext>
            </a:extLst>
          </p:cNvPr>
          <p:cNvSpPr/>
          <p:nvPr/>
        </p:nvSpPr>
        <p:spPr>
          <a:xfrm>
            <a:off x="585898" y="5031328"/>
            <a:ext cx="1100859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Em hãy tìm một tệp nằm trong một thư mục ở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hoặc ổ đĩa </a:t>
            </a:r>
            <a:r>
              <a:rPr lang="vi-VN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22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của máy tính em đang thực hành.</a:t>
            </a:r>
          </a:p>
          <a:p>
            <a:pPr algn="just" defTabSz="342900">
              <a:lnSpc>
                <a:spcPct val="150000"/>
              </a:lnSpc>
            </a:pP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1964B32-5BF9-4E0E-9673-B1797C218E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182" b="92273" l="3390" r="97987">
                        <a14:foregroundMark x1="60911" y1="15909" x2="60911" y2="15909"/>
                        <a14:foregroundMark x1="28708" y1="52727" x2="28708" y2="52727"/>
                        <a14:foregroundMark x1="8051" y1="88636" x2="8051" y2="88636"/>
                        <a14:foregroundMark x1="3390" y1="88182" x2="3390" y2="88182"/>
                        <a14:foregroundMark x1="80508" y1="89091" x2="80508" y2="89091"/>
                        <a14:foregroundMark x1="91314" y1="85455" x2="91314" y2="85455"/>
                        <a14:foregroundMark x1="91843" y1="68182" x2="91843" y2="68182"/>
                        <a14:foregroundMark x1="98093" y1="92273" x2="98093" y2="92273"/>
                        <a14:foregroundMark x1="58051" y1="10909" x2="58051" y2="10909"/>
                        <a14:foregroundMark x1="57415" y1="8182" x2="57415" y2="8182"/>
                        <a14:foregroundMark x1="39831" y1="79545" x2="39831" y2="795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283" y="2630455"/>
            <a:ext cx="9503828" cy="2214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0419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6E35A39-1A8F-4ADC-A7F6-06EA24ACD297}"/>
              </a:ext>
            </a:extLst>
          </p:cNvPr>
          <p:cNvGrpSpPr/>
          <p:nvPr/>
        </p:nvGrpSpPr>
        <p:grpSpPr>
          <a:xfrm>
            <a:off x="569350" y="622767"/>
            <a:ext cx="3761537" cy="1181202"/>
            <a:chOff x="371924" y="384240"/>
            <a:chExt cx="3761537" cy="11812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50F12B1B-5399-465E-BF44-B7AF0B9B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924" y="384240"/>
              <a:ext cx="1280271" cy="11812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6CB9DE3-24D3-4664-A836-7FB2E78A4ED4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2B1D5DC-D9B4-4A5F-87FB-5AEDC3F9BBAC}"/>
              </a:ext>
            </a:extLst>
          </p:cNvPr>
          <p:cNvSpPr/>
          <p:nvPr/>
        </p:nvSpPr>
        <p:spPr>
          <a:xfrm>
            <a:off x="882175" y="1981228"/>
            <a:ext cx="1042764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tạo thư mục 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 ch</a:t>
            </a:r>
            <a:r>
              <a:rPr lang="en-US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lang="vi-VN" sz="24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và các thư mục 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on để lưu ảnh của mình một cách hợp lí.</a:t>
            </a:r>
          </a:p>
        </p:txBody>
      </p:sp>
    </p:spTree>
    <p:extLst>
      <p:ext uri="{BB962C8B-B14F-4D97-AF65-F5344CB8AC3E}">
        <p14:creationId xmlns:p14="http://schemas.microsoft.com/office/powerpoint/2010/main" xmlns="" val="128122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5595</TotalTime>
  <Words>681</Words>
  <Application>Microsoft Office PowerPoint</Application>
  <PresentationFormat>Custom</PresentationFormat>
  <Paragraphs>63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BEDROOM</cp:lastModifiedBy>
  <cp:revision>183</cp:revision>
  <dcterms:created xsi:type="dcterms:W3CDTF">2021-11-14T08:33:55Z</dcterms:created>
  <dcterms:modified xsi:type="dcterms:W3CDTF">2025-01-10T13:21:13Z</dcterms:modified>
</cp:coreProperties>
</file>