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  <p:sldMasterId id="2147483723" r:id="rId4"/>
    <p:sldMasterId id="2147483735" r:id="rId5"/>
    <p:sldMasterId id="2147483747" r:id="rId6"/>
    <p:sldMasterId id="2147483759" r:id="rId7"/>
    <p:sldMasterId id="2147483771" r:id="rId8"/>
    <p:sldMasterId id="2147483783" r:id="rId9"/>
    <p:sldMasterId id="2147483795" r:id="rId10"/>
    <p:sldMasterId id="2147483807" r:id="rId11"/>
    <p:sldMasterId id="2147483821" r:id="rId12"/>
  </p:sldMasterIdLst>
  <p:notesMasterIdLst>
    <p:notesMasterId r:id="rId53"/>
  </p:notesMasterIdLst>
  <p:sldIdLst>
    <p:sldId id="345" r:id="rId13"/>
    <p:sldId id="324" r:id="rId14"/>
    <p:sldId id="325" r:id="rId15"/>
    <p:sldId id="327" r:id="rId16"/>
    <p:sldId id="291" r:id="rId17"/>
    <p:sldId id="293" r:id="rId18"/>
    <p:sldId id="297" r:id="rId19"/>
    <p:sldId id="294" r:id="rId20"/>
    <p:sldId id="292" r:id="rId21"/>
    <p:sldId id="295" r:id="rId22"/>
    <p:sldId id="296" r:id="rId23"/>
    <p:sldId id="298" r:id="rId24"/>
    <p:sldId id="329" r:id="rId25"/>
    <p:sldId id="328" r:id="rId26"/>
    <p:sldId id="275" r:id="rId27"/>
    <p:sldId id="335" r:id="rId28"/>
    <p:sldId id="260" r:id="rId29"/>
    <p:sldId id="288" r:id="rId30"/>
    <p:sldId id="290" r:id="rId31"/>
    <p:sldId id="342" r:id="rId32"/>
    <p:sldId id="346" r:id="rId33"/>
    <p:sldId id="284" r:id="rId34"/>
    <p:sldId id="344" r:id="rId35"/>
    <p:sldId id="309" r:id="rId36"/>
    <p:sldId id="300" r:id="rId37"/>
    <p:sldId id="301" r:id="rId38"/>
    <p:sldId id="302" r:id="rId39"/>
    <p:sldId id="303" r:id="rId40"/>
    <p:sldId id="304" r:id="rId41"/>
    <p:sldId id="323" r:id="rId42"/>
    <p:sldId id="334" r:id="rId43"/>
    <p:sldId id="312" r:id="rId44"/>
    <p:sldId id="318" r:id="rId45"/>
    <p:sldId id="319" r:id="rId46"/>
    <p:sldId id="320" r:id="rId47"/>
    <p:sldId id="321" r:id="rId48"/>
    <p:sldId id="322" r:id="rId49"/>
    <p:sldId id="330" r:id="rId50"/>
    <p:sldId id="331" r:id="rId51"/>
    <p:sldId id="34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4F"/>
    <a:srgbClr val="25BDAD"/>
    <a:srgbClr val="FA06D7"/>
    <a:srgbClr val="F292FC"/>
    <a:srgbClr val="FF3399"/>
    <a:srgbClr val="68E3FC"/>
    <a:srgbClr val="E1CF83"/>
    <a:srgbClr val="F172AC"/>
    <a:srgbClr val="9900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9408" autoAdjust="0"/>
  </p:normalViewPr>
  <p:slideViewPr>
    <p:cSldViewPr snapToGrid="0" showGuides="1">
      <p:cViewPr varScale="1">
        <p:scale>
          <a:sx n="102" d="100"/>
          <a:sy n="102" d="100"/>
        </p:scale>
        <p:origin x="83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23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83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690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7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- GV </a:t>
            </a:r>
            <a:r>
              <a:rPr lang="en-US" sz="2800" dirty="0" err="1"/>
              <a:t>cho</a:t>
            </a:r>
            <a:r>
              <a:rPr lang="en-US" sz="2800" dirty="0"/>
              <a:t> HS</a:t>
            </a:r>
            <a:r>
              <a:rPr lang="en-US" sz="2800" baseline="0" dirty="0"/>
              <a:t> </a:t>
            </a:r>
            <a:r>
              <a:rPr lang="en-US" sz="2800" baseline="0" dirty="0" err="1"/>
              <a:t>xem</a:t>
            </a:r>
            <a:r>
              <a:rPr lang="en-US" sz="2800" baseline="0" dirty="0"/>
              <a:t> </a:t>
            </a:r>
            <a:r>
              <a:rPr lang="en-US" sz="2800" baseline="0" dirty="0" err="1"/>
              <a:t>tranh</a:t>
            </a:r>
            <a:r>
              <a:rPr lang="en-US" sz="2800" baseline="0" dirty="0"/>
              <a:t> </a:t>
            </a:r>
            <a:r>
              <a:rPr lang="en-US" sz="2800" baseline="0" dirty="0" err="1"/>
              <a:t>sau</a:t>
            </a:r>
            <a:r>
              <a:rPr lang="en-US" sz="2800" baseline="0" dirty="0"/>
              <a:t> </a:t>
            </a:r>
            <a:r>
              <a:rPr lang="en-US" sz="2800" baseline="0" dirty="0" err="1"/>
              <a:t>đo</a:t>
            </a:r>
            <a:r>
              <a:rPr lang="en-US" sz="2800" baseline="0" dirty="0"/>
              <a:t>́ </a:t>
            </a:r>
            <a:r>
              <a:rPr lang="en-US" sz="2800" baseline="0" dirty="0" err="1"/>
              <a:t>che</a:t>
            </a:r>
            <a:r>
              <a:rPr lang="en-US" sz="2800" baseline="0" dirty="0"/>
              <a:t> </a:t>
            </a:r>
            <a:r>
              <a:rPr lang="en-US" sz="2800" baseline="0" dirty="0" err="1"/>
              <a:t>hình</a:t>
            </a:r>
            <a:r>
              <a:rPr lang="en-US" sz="2800" baseline="0" dirty="0"/>
              <a:t> </a:t>
            </a:r>
            <a:r>
              <a:rPr lang="en-US" sz="2800" baseline="0" dirty="0" err="1"/>
              <a:t>lại</a:t>
            </a:r>
            <a:r>
              <a:rPr lang="en-US" sz="2800" baseline="0" dirty="0"/>
              <a:t> </a:t>
            </a:r>
            <a:r>
              <a:rPr lang="en-US" sz="2800" baseline="0" dirty="0" err="1"/>
              <a:t>đê</a:t>
            </a:r>
            <a:r>
              <a:rPr lang="en-US" sz="2800" baseline="0" dirty="0"/>
              <a:t>̉ HS </a:t>
            </a:r>
            <a:r>
              <a:rPr lang="en-US" sz="2800" baseline="0" dirty="0" err="1"/>
              <a:t>nói</a:t>
            </a:r>
            <a:r>
              <a:rPr lang="en-US" sz="2800" baseline="0" dirty="0"/>
              <a:t> </a:t>
            </a:r>
            <a:r>
              <a:rPr lang="en-US" sz="2800" baseline="0" dirty="0" err="1"/>
              <a:t>truyền</a:t>
            </a:r>
            <a:r>
              <a:rPr lang="en-US" sz="2800" baseline="0" dirty="0"/>
              <a:t> tin.</a:t>
            </a:r>
          </a:p>
          <a:p>
            <a:r>
              <a:rPr lang="en-US" sz="2800" baseline="0" dirty="0"/>
              <a:t>- </a:t>
            </a:r>
            <a:r>
              <a:rPr lang="en-US" sz="2800" baseline="0" dirty="0" err="1"/>
              <a:t>Sau</a:t>
            </a:r>
            <a:r>
              <a:rPr lang="en-US" sz="2800" baseline="0" dirty="0"/>
              <a:t> </a:t>
            </a:r>
            <a:r>
              <a:rPr lang="en-US" sz="2800" baseline="0" dirty="0" err="1"/>
              <a:t>khi</a:t>
            </a:r>
            <a:r>
              <a:rPr lang="en-US" sz="2800" baseline="0" dirty="0"/>
              <a:t> </a:t>
            </a:r>
            <a:r>
              <a:rPr lang="en-US" sz="2800" baseline="0" dirty="0" err="1"/>
              <a:t>truyền</a:t>
            </a:r>
            <a:r>
              <a:rPr lang="en-US" sz="2800" baseline="0" dirty="0"/>
              <a:t> tin </a:t>
            </a:r>
            <a:r>
              <a:rPr lang="en-US" sz="2800" baseline="0" dirty="0" err="1"/>
              <a:t>đến</a:t>
            </a:r>
            <a:r>
              <a:rPr lang="en-US" sz="2800" baseline="0" dirty="0"/>
              <a:t> HS </a:t>
            </a:r>
            <a:r>
              <a:rPr lang="en-US" sz="2800" baseline="0" dirty="0" err="1"/>
              <a:t>cuối</a:t>
            </a:r>
            <a:r>
              <a:rPr lang="en-US" sz="2800" baseline="0" dirty="0"/>
              <a:t> </a:t>
            </a:r>
            <a:r>
              <a:rPr lang="en-US" sz="2800" baseline="0" dirty="0" err="1"/>
              <a:t>cùng</a:t>
            </a:r>
            <a:r>
              <a:rPr lang="en-US" sz="2800" baseline="0" dirty="0"/>
              <a:t> GV click </a:t>
            </a:r>
            <a:r>
              <a:rPr lang="en-US" sz="2800" baseline="0" dirty="0" err="1"/>
              <a:t>vào</a:t>
            </a:r>
            <a:r>
              <a:rPr lang="en-US" sz="2800" baseline="0" dirty="0"/>
              <a:t> </a:t>
            </a:r>
            <a:r>
              <a:rPr lang="en-US" sz="2800" baseline="0" dirty="0" err="1"/>
              <a:t>hình</a:t>
            </a:r>
            <a:r>
              <a:rPr lang="en-US" sz="2800" baseline="0" dirty="0"/>
              <a:t> </a:t>
            </a:r>
            <a:r>
              <a:rPr lang="en-US" sz="2800" baseline="0" dirty="0" err="1"/>
              <a:t>dấu</a:t>
            </a:r>
            <a:r>
              <a:rPr lang="en-US" sz="2800" baseline="0" dirty="0"/>
              <a:t> </a:t>
            </a:r>
            <a:r>
              <a:rPr lang="en-US" sz="2800" baseline="0" dirty="0" err="1"/>
              <a:t>chấm</a:t>
            </a:r>
            <a:r>
              <a:rPr lang="en-US" sz="2800" baseline="0" dirty="0"/>
              <a:t> </a:t>
            </a:r>
            <a:r>
              <a:rPr lang="en-US" sz="2800" baseline="0" dirty="0" err="1"/>
              <a:t>hỏi</a:t>
            </a:r>
            <a:r>
              <a:rPr lang="en-US" sz="2800" baseline="0" dirty="0"/>
              <a:t> </a:t>
            </a:r>
            <a:r>
              <a:rPr lang="en-US" sz="2800" baseline="0" dirty="0" err="1"/>
              <a:t>đê</a:t>
            </a:r>
            <a:r>
              <a:rPr lang="en-US" sz="2800" baseline="0" dirty="0"/>
              <a:t>̉ check </a:t>
            </a:r>
            <a:r>
              <a:rPr lang="en-US" sz="2800" baseline="0" dirty="0" err="1"/>
              <a:t>đáp</a:t>
            </a:r>
            <a:r>
              <a:rPr lang="en-US" sz="2800" baseline="0" dirty="0"/>
              <a:t> </a:t>
            </a:r>
            <a:r>
              <a:rPr lang="en-US" sz="2800" baseline="0" dirty="0" err="1"/>
              <a:t>án</a:t>
            </a:r>
            <a:r>
              <a:rPr lang="en-US" sz="2800" baseline="0" dirty="0"/>
              <a:t>.</a:t>
            </a:r>
            <a:endParaRPr lang="en-US" sz="2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biểu</a:t>
            </a:r>
            <a:r>
              <a:rPr lang="en-US" baseline="0" dirty="0"/>
              <a:t> </a:t>
            </a:r>
            <a:r>
              <a:rPr lang="en-US" baseline="0" dirty="0" err="1"/>
              <a:t>tượng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phát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. HS </a:t>
            </a:r>
            <a:r>
              <a:rPr lang="en-US" baseline="0" dirty="0" err="1"/>
              <a:t>vừa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chuyền</a:t>
            </a:r>
            <a:r>
              <a:rPr lang="en-US" baseline="0" dirty="0"/>
              <a:t> </a:t>
            </a:r>
            <a:r>
              <a:rPr lang="en-US" baseline="0" dirty="0" err="1"/>
              <a:t>gấu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GV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dừng</a:t>
            </a:r>
            <a:r>
              <a:rPr lang="en-US" baseline="0" dirty="0"/>
              <a:t> ở </a:t>
            </a:r>
            <a:r>
              <a:rPr lang="en-US" baseline="0" dirty="0" err="1"/>
              <a:t>đoạn</a:t>
            </a:r>
            <a:r>
              <a:rPr lang="en-US" baseline="0" dirty="0"/>
              <a:t> </a:t>
            </a:r>
            <a:r>
              <a:rPr lang="en-US" baseline="0" dirty="0" err="1"/>
              <a:t>nhạc</a:t>
            </a:r>
            <a:r>
              <a:rPr lang="en-US" baseline="0" dirty="0"/>
              <a:t>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HS sẽ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. </a:t>
            </a:r>
          </a:p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vật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chuyền</a:t>
            </a:r>
            <a:r>
              <a:rPr lang="en-US" baseline="0" dirty="0"/>
              <a:t> chú </a:t>
            </a:r>
            <a:r>
              <a:rPr lang="en-US" baseline="0" dirty="0" err="1"/>
              <a:t>gấu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6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20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27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494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6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303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675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9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94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162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80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5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43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59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775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88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53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32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4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8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7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76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1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1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3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7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4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1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2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4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99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0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0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140367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420799" y="1602067"/>
            <a:ext cx="4630800" cy="399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◇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sp>
        <p:nvSpPr>
          <p:cNvPr id="37" name="Google Shape;37;p6"/>
          <p:cNvSpPr/>
          <p:nvPr/>
        </p:nvSpPr>
        <p:spPr>
          <a:xfrm>
            <a:off x="5134353" y="1304202"/>
            <a:ext cx="1923308" cy="100529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DC85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84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6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2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02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14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25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23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7020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530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85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8152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5823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4044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0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0410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4596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0296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583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07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srgbClr val="423C41"/>
                </a:solidFill>
              </a:rPr>
              <a:pPr>
                <a:defRPr/>
              </a:pPr>
              <a:t>9/9/2024</a:t>
            </a:fld>
            <a:endParaRPr lang="en-US">
              <a:solidFill>
                <a:srgbClr val="423C4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23C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19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94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33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02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12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0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85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88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319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60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4655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646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4236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6015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4047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4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0654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930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377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8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31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75395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5387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6821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029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515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8108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3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4362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95365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137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55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9797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9668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664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2332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563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0667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5896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5549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067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15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938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547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85793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2682288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02683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2894814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695533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9794632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704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955617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889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9766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2897440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875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42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6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422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49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536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58A3767-BAF4-49DA-8235-3C84EEF81B0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5D4903B-B3FD-4840-8165-E3F1F300F3C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18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25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1" r:id="rId3"/>
    <p:sldLayoutId id="2147483692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6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0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70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09/09/2024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5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221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856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E53B8-3AE3-429A-A1BC-FD4FA3DC57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08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9/9/2024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>
              <a:defRPr/>
            </a:pPr>
            <a:endParaRPr lang="en-US" sz="900" cap="non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949643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9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3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1.mp4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3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gif"/><Relationship Id="rId5" Type="http://schemas.openxmlformats.org/officeDocument/2006/relationships/image" Target="../media/image12.png"/><Relationship Id="rId10" Type="http://schemas.openxmlformats.org/officeDocument/2006/relationships/slide" Target="slide32.xml"/><Relationship Id="rId4" Type="http://schemas.openxmlformats.org/officeDocument/2006/relationships/audio" Target="../media/audio6.wav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3" Type="http://schemas.openxmlformats.org/officeDocument/2006/relationships/audio" Target="../media/audio9.wav"/><Relationship Id="rId7" Type="http://schemas.openxmlformats.org/officeDocument/2006/relationships/image" Target="../media/image39.gif"/><Relationship Id="rId12" Type="http://schemas.openxmlformats.org/officeDocument/2006/relationships/slide" Target="slide3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gif"/><Relationship Id="rId11" Type="http://schemas.openxmlformats.org/officeDocument/2006/relationships/slide" Target="slide29.xml"/><Relationship Id="rId5" Type="http://schemas.openxmlformats.org/officeDocument/2006/relationships/image" Target="../media/image37.jpeg"/><Relationship Id="rId15" Type="http://schemas.microsoft.com/office/2007/relationships/hdphoto" Target="../media/hdphoto3.wdp"/><Relationship Id="rId10" Type="http://schemas.openxmlformats.org/officeDocument/2006/relationships/slide" Target="slide28.xml"/><Relationship Id="rId4" Type="http://schemas.openxmlformats.org/officeDocument/2006/relationships/audio" Target="../media/audio10.wav"/><Relationship Id="rId9" Type="http://schemas.openxmlformats.org/officeDocument/2006/relationships/slide" Target="slide27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2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41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5.xml"/><Relationship Id="rId7" Type="http://schemas.openxmlformats.org/officeDocument/2006/relationships/slide" Target="slide2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audio" Target="../media/audio10.wav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6.xml"/><Relationship Id="rId7" Type="http://schemas.openxmlformats.org/officeDocument/2006/relationships/slide" Target="slide2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png"/><Relationship Id="rId5" Type="http://schemas.openxmlformats.org/officeDocument/2006/relationships/image" Target="../media/image44.jpeg"/><Relationship Id="rId4" Type="http://schemas.openxmlformats.org/officeDocument/2006/relationships/audio" Target="../media/audio10.wav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7.xml"/><Relationship Id="rId7" Type="http://schemas.openxmlformats.org/officeDocument/2006/relationships/slide" Target="slide2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png"/><Relationship Id="rId5" Type="http://schemas.openxmlformats.org/officeDocument/2006/relationships/image" Target="../media/image45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7.xml"/><Relationship Id="rId7" Type="http://schemas.openxmlformats.org/officeDocument/2006/relationships/slide" Target="slide2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2.png"/><Relationship Id="rId5" Type="http://schemas.openxmlformats.org/officeDocument/2006/relationships/image" Target="../media/image46.jpeg"/><Relationship Id="rId4" Type="http://schemas.openxmlformats.org/officeDocument/2006/relationships/audio" Target="../media/audio9.wav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2.png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microsoft.com/office/2007/relationships/hdphoto" Target="../media/hdphoto6.wdp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3.png"/><Relationship Id="rId7" Type="http://schemas.openxmlformats.org/officeDocument/2006/relationships/image" Target="../media/image48.jpeg"/><Relationship Id="rId12" Type="http://schemas.openxmlformats.org/officeDocument/2006/relationships/image" Target="../media/image50.png"/><Relationship Id="rId17" Type="http://schemas.openxmlformats.org/officeDocument/2006/relationships/slide" Target="slide36.xml"/><Relationship Id="rId25" Type="http://schemas.openxmlformats.org/officeDocument/2006/relationships/image" Target="../media/image55.gif"/><Relationship Id="rId2" Type="http://schemas.microsoft.com/office/2007/relationships/media" Target="../media/media19.mp3"/><Relationship Id="rId16" Type="http://schemas.microsoft.com/office/2007/relationships/hdphoto" Target="../media/hdphoto7.wdp"/><Relationship Id="rId20" Type="http://schemas.openxmlformats.org/officeDocument/2006/relationships/slide" Target="slide37.xml"/><Relationship Id="rId29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slide" Target="slide33.xml"/><Relationship Id="rId24" Type="http://schemas.microsoft.com/office/2007/relationships/hdphoto" Target="../media/hdphoto10.wdp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23" Type="http://schemas.openxmlformats.org/officeDocument/2006/relationships/image" Target="../media/image54.png"/><Relationship Id="rId28" Type="http://schemas.openxmlformats.org/officeDocument/2006/relationships/slide" Target="slide38.xml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9.png"/><Relationship Id="rId14" Type="http://schemas.openxmlformats.org/officeDocument/2006/relationships/slide" Target="slide35.xml"/><Relationship Id="rId22" Type="http://schemas.microsoft.com/office/2007/relationships/hdphoto" Target="../media/hdphoto9.wdp"/><Relationship Id="rId27" Type="http://schemas.openxmlformats.org/officeDocument/2006/relationships/image" Target="../media/image57.png"/><Relationship Id="rId30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88.xml"/><Relationship Id="rId7" Type="http://schemas.openxmlformats.org/officeDocument/2006/relationships/slide" Target="slide3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58.jpeg"/><Relationship Id="rId4" Type="http://schemas.openxmlformats.org/officeDocument/2006/relationships/audio" Target="../media/audio9.wav"/><Relationship Id="rId9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12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4" Type="http://schemas.openxmlformats.org/officeDocument/2006/relationships/audio" Target="../media/audio10.wav"/><Relationship Id="rId9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png"/><Relationship Id="rId11" Type="http://schemas.openxmlformats.org/officeDocument/2006/relationships/slide" Target="slide32.xml"/><Relationship Id="rId5" Type="http://schemas.openxmlformats.org/officeDocument/2006/relationships/image" Target="../media/image58.jpeg"/><Relationship Id="rId10" Type="http://schemas.microsoft.com/office/2007/relationships/hdphoto" Target="../media/hdphoto14.wdp"/><Relationship Id="rId4" Type="http://schemas.openxmlformats.org/officeDocument/2006/relationships/audio" Target="../media/audio10.wav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8.xml"/><Relationship Id="rId7" Type="http://schemas.microsoft.com/office/2007/relationships/hdphoto" Target="../media/hdphoto15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3.png"/><Relationship Id="rId5" Type="http://schemas.openxmlformats.org/officeDocument/2006/relationships/image" Target="../media/image58.jpeg"/><Relationship Id="rId4" Type="http://schemas.openxmlformats.org/officeDocument/2006/relationships/audio" Target="../media/audio9.wav"/><Relationship Id="rId9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6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4.png"/><Relationship Id="rId5" Type="http://schemas.openxmlformats.org/officeDocument/2006/relationships/image" Target="../media/image58.jpeg"/><Relationship Id="rId4" Type="http://schemas.openxmlformats.org/officeDocument/2006/relationships/audio" Target="../media/audio9.wav"/><Relationship Id="rId9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2.png"/><Relationship Id="rId4" Type="http://schemas.openxmlformats.org/officeDocument/2006/relationships/image" Target="../media/image47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65.jpe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8055426" y="1968501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39772" y="1968501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339772" y="1968501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95381" y="1968501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p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8055426" y="1968501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01787" y="1968501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83789" y="1968501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37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601787" y="4069829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Dodecagon 37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9" name="Dodecagon 38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1" name="Dodecagon 40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8" name="Dodecagon 47"/>
          <p:cNvSpPr/>
          <p:nvPr/>
        </p:nvSpPr>
        <p:spPr>
          <a:xfrm>
            <a:off x="5657851" y="4256314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601788" y="4069830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s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4457" y="910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3" grpId="0" animBg="1"/>
      <p:bldP spid="27" grpId="0" animBg="1"/>
      <p:bldP spid="30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4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8030797" y="1973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98904" y="19739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z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157621" y="19739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157621" y="19739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817036" y="19739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371382" y="19739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i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8030797" y="1973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85143" y="1973943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z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85143" y="3999070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decagon 49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51" name="Dodecagon 50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52" name="Dodecagon 51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53" name="Dodecagon 52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54" name="Dodecagon 53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55" name="Dodecagon 54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56" name="Dodecagon 55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57" name="Dodecagon 56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58" name="Dodecagon 57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59" name="Dodecagon 58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60" name="Dodecagon 59"/>
          <p:cNvSpPr/>
          <p:nvPr/>
        </p:nvSpPr>
        <p:spPr>
          <a:xfrm>
            <a:off x="5641207" y="4185555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61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85144" y="3999071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z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7106" y="187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27" grpId="0" animBg="1"/>
      <p:bldP spid="28" grpId="0" animBg="1"/>
      <p:bldP spid="30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749909" y="1972129"/>
            <a:ext cx="1016000" cy="1030514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09879" y="1972129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o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209879" y="1995715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018255" y="1972129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p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6749909" y="1995715"/>
            <a:ext cx="1016000" cy="1030514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01503" y="1972129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941533" y="1964872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r</a:t>
            </a:r>
          </a:p>
        </p:txBody>
      </p:sp>
      <p:pic>
        <p:nvPicPr>
          <p:cNvPr id="37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02770" y="4200457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Dodecagon 37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9" name="Dodecagon 38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1" name="Dodecagon 40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8" name="Dodecagon 47"/>
          <p:cNvSpPr/>
          <p:nvPr/>
        </p:nvSpPr>
        <p:spPr>
          <a:xfrm>
            <a:off x="5558834" y="4386942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502771" y="4200458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558285" y="1972129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23" name="ô trống 4"/>
          <p:cNvSpPr/>
          <p:nvPr/>
        </p:nvSpPr>
        <p:spPr>
          <a:xfrm>
            <a:off x="5557881" y="1995715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133157" y="1972129"/>
            <a:ext cx="1016000" cy="1030514"/>
          </a:xfrm>
          <a:prstGeom prst="round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25" name="ô trống 4"/>
          <p:cNvSpPr/>
          <p:nvPr/>
        </p:nvSpPr>
        <p:spPr>
          <a:xfrm>
            <a:off x="9133157" y="1964872"/>
            <a:ext cx="1016000" cy="1030514"/>
          </a:xfrm>
          <a:prstGeom prst="roundRect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pic>
        <p:nvPicPr>
          <p:cNvPr id="2" name="popco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7963" y="1362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3" grpId="0" animBg="1"/>
      <p:bldP spid="27" grpId="0" animBg="1"/>
      <p:bldP spid="30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145143"/>
            <a:ext cx="8302171" cy="65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68522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02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3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 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37484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8"/>
            <a:ext cx="12192000" cy="6839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1" y="185369"/>
            <a:ext cx="851005" cy="748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3659" y="272713"/>
            <a:ext cx="365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chant.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01" y="683264"/>
            <a:ext cx="1309766" cy="5715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76187"/>
            <a:ext cx="772213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entury" panose="02040604050505020304" pitchFamily="18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95781" y="6204899"/>
            <a:ext cx="365760" cy="408924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" panose="020406040505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923251" y="6185416"/>
            <a:ext cx="417647" cy="421624"/>
            <a:chOff x="4333009" y="4935682"/>
            <a:chExt cx="417647" cy="349480"/>
          </a:xfrm>
        </p:grpSpPr>
        <p:sp>
          <p:nvSpPr>
            <p:cNvPr id="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entury" panose="02040604050505020304" pitchFamily="18" charset="0"/>
              </a:endParaRPr>
            </a:p>
          </p:txBody>
        </p:sp>
      </p:grpSp>
      <p:pic>
        <p:nvPicPr>
          <p:cNvPr id="8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01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78374" y="229523"/>
            <a:ext cx="735441" cy="609600"/>
          </a:xfrm>
          <a:prstGeom prst="rect">
            <a:avLst/>
          </a:prstGeom>
        </p:spPr>
      </p:pic>
      <p:pic>
        <p:nvPicPr>
          <p:cNvPr id="21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00" end="25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2" y="969063"/>
            <a:ext cx="735441" cy="609600"/>
          </a:xfrm>
          <a:prstGeom prst="rect">
            <a:avLst/>
          </a:prstGeom>
        </p:spPr>
      </p:pic>
      <p:pic>
        <p:nvPicPr>
          <p:cNvPr id="22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0" end="213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1740304"/>
            <a:ext cx="735441" cy="609600"/>
          </a:xfrm>
          <a:prstGeom prst="rect">
            <a:avLst/>
          </a:prstGeom>
        </p:spPr>
      </p:pic>
      <p:pic>
        <p:nvPicPr>
          <p:cNvPr id="23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00" end="16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2542160"/>
            <a:ext cx="735441" cy="609600"/>
          </a:xfrm>
          <a:prstGeom prst="rect">
            <a:avLst/>
          </a:prstGeom>
        </p:spPr>
      </p:pic>
      <p:pic>
        <p:nvPicPr>
          <p:cNvPr id="24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00" end="126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4031" y="3376749"/>
            <a:ext cx="735441" cy="609600"/>
          </a:xfrm>
          <a:prstGeom prst="rect">
            <a:avLst/>
          </a:prstGeom>
        </p:spPr>
      </p:pic>
      <p:pic>
        <p:nvPicPr>
          <p:cNvPr id="25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500" end="7955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4118823"/>
            <a:ext cx="735441" cy="609600"/>
          </a:xfrm>
          <a:prstGeom prst="rect">
            <a:avLst/>
          </a:prstGeom>
        </p:spPr>
      </p:pic>
      <p:pic>
        <p:nvPicPr>
          <p:cNvPr id="26" name="Track 0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4448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9070" y="5038455"/>
            <a:ext cx="735441" cy="5000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45327" y="1740304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345328" y="2251346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2352277" y="448559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23459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2345327" y="1741060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2345327" y="315176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235227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2344727" y="499611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2345327" y="1741709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2352277" y="4483572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345328" y="2249941"/>
            <a:ext cx="330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2345327" y="4997627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2345327" y="1744045"/>
            <a:ext cx="220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am.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2345327" y="315463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2359227" y="4480120"/>
            <a:ext cx="231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2352277" y="4998980"/>
            <a:ext cx="2757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elly.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345327" y="367439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345327" y="3674980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latin typeface="Century" panose="02040604050505020304" pitchFamily="18" charset="0"/>
              </a:rPr>
              <a:t>j</a:t>
            </a:r>
            <a:r>
              <a:rPr lang="en-US" sz="3200" dirty="0">
                <a:latin typeface="Century" panose="02040604050505020304" pitchFamily="18" charset="0"/>
              </a:rPr>
              <a:t>uice.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345327" y="3671528"/>
            <a:ext cx="264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j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uice.</a:t>
            </a:r>
          </a:p>
        </p:txBody>
      </p:sp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7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3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6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19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630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70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42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2" grpId="2"/>
      <p:bldP spid="42" grpId="3"/>
      <p:bldP spid="43" grpId="0"/>
      <p:bldP spid="43" grpId="1"/>
      <p:bldP spid="44" grpId="0"/>
      <p:bldP spid="44" grpId="1"/>
      <p:bldP spid="44" grpId="2"/>
      <p:bldP spid="44" grpId="3"/>
      <p:bldP spid="45" grpId="0"/>
      <p:bldP spid="45" grpId="1"/>
      <p:bldP spid="45" grpId="2"/>
      <p:bldP spid="45" grpId="3"/>
      <p:bldP spid="46" grpId="0"/>
      <p:bldP spid="46" grpId="1"/>
      <p:bldP spid="46" grpId="2"/>
      <p:bldP spid="46" grpId="3"/>
      <p:bldP spid="47" grpId="0"/>
      <p:bldP spid="47" grpId="1"/>
      <p:bldP spid="47" grpId="2"/>
      <p:bldP spid="47" grpId="3"/>
      <p:bldP spid="49" grpId="0"/>
      <p:bldP spid="49" grpId="1"/>
      <p:bldP spid="51" grpId="0"/>
      <p:bldP spid="51" grpId="1"/>
      <p:bldP spid="56" grpId="0"/>
      <p:bldP spid="56" grpId="1"/>
      <p:bldP spid="56" grpId="2"/>
      <p:bldP spid="5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757798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03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4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 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17168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3292" y="2764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053DD-4088-4721-9AEF-8AEEA4DB8E5C}"/>
              </a:ext>
            </a:extLst>
          </p:cNvPr>
          <p:cNvGrpSpPr/>
          <p:nvPr/>
        </p:nvGrpSpPr>
        <p:grpSpPr>
          <a:xfrm>
            <a:off x="667091" y="1795281"/>
            <a:ext cx="5254170" cy="3073399"/>
            <a:chOff x="199381" y="1774372"/>
            <a:chExt cx="4310743" cy="2503486"/>
          </a:xfrm>
        </p:grpSpPr>
        <p:sp>
          <p:nvSpPr>
            <p:cNvPr id="6" name="Rounded Rectangle 5"/>
            <p:cNvSpPr/>
            <p:nvPr/>
          </p:nvSpPr>
          <p:spPr>
            <a:xfrm>
              <a:off x="199381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53" y="2058955"/>
              <a:ext cx="1790555" cy="137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084" y="2097498"/>
              <a:ext cx="1758120" cy="131601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B53FF9-66C0-453B-B7F4-D4F531D038A6}"/>
              </a:ext>
            </a:extLst>
          </p:cNvPr>
          <p:cNvGrpSpPr/>
          <p:nvPr/>
        </p:nvGrpSpPr>
        <p:grpSpPr>
          <a:xfrm>
            <a:off x="6313152" y="1795280"/>
            <a:ext cx="5254170" cy="3073399"/>
            <a:chOff x="4572000" y="1774372"/>
            <a:chExt cx="4310743" cy="2503486"/>
          </a:xfrm>
        </p:grpSpPr>
        <p:sp>
          <p:nvSpPr>
            <p:cNvPr id="7" name="Rounded Rectangle 6"/>
            <p:cNvSpPr/>
            <p:nvPr/>
          </p:nvSpPr>
          <p:spPr>
            <a:xfrm>
              <a:off x="4572000" y="1774372"/>
              <a:ext cx="4310743" cy="2503486"/>
            </a:xfrm>
            <a:prstGeom prst="roundRect">
              <a:avLst/>
            </a:prstGeom>
            <a:solidFill>
              <a:srgbClr val="8BE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4512" y="2186641"/>
              <a:ext cx="1743478" cy="13340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1793411"/>
              <a:ext cx="1611671" cy="186332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9" y="114311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77" y="815337"/>
            <a:ext cx="1330081" cy="61164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379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411" y="25955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2495" y="1774372"/>
            <a:ext cx="7787010" cy="3460697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24" y="2118565"/>
            <a:ext cx="2926374" cy="22391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4" y="2203678"/>
            <a:ext cx="2684243" cy="20092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069993" y="4381837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926644" y="4384839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" y="115901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141" y="807172"/>
            <a:ext cx="1047967" cy="48191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25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52D9DA-4D8A-4A2C-B230-01AF98126675}"/>
              </a:ext>
            </a:extLst>
          </p:cNvPr>
          <p:cNvSpPr txBox="1"/>
          <p:nvPr/>
        </p:nvSpPr>
        <p:spPr>
          <a:xfrm>
            <a:off x="4207153" y="4341015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379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763" y="17070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Listen and tick.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2495" y="1774372"/>
            <a:ext cx="7787010" cy="3460697"/>
          </a:xfrm>
          <a:prstGeom prst="roundRect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62068" y="1972675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749" y="2014932"/>
            <a:ext cx="2125914" cy="2465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983" y="2146473"/>
            <a:ext cx="2878951" cy="22024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90" y="4464013"/>
            <a:ext cx="569150" cy="5486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9" y="4458808"/>
            <a:ext cx="569741" cy="54864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032011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69992" y="4401010"/>
            <a:ext cx="640080" cy="640080"/>
          </a:xfrm>
          <a:prstGeom prst="rect">
            <a:avLst/>
          </a:prstGeom>
          <a:solidFill>
            <a:srgbClr val="8BE9E0"/>
          </a:solidFill>
          <a:ln w="19050"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" y="111082"/>
            <a:ext cx="700399" cy="748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9" y="671929"/>
            <a:ext cx="1047967" cy="48191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7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rack 037">
            <a:hlinkClick r:id="" action="ppaction://media"/>
            <a:extLst>
              <a:ext uri="{FF2B5EF4-FFF2-40B4-BE49-F238E27FC236}">
                <a16:creationId xmlns:a16="http://schemas.microsoft.com/office/drawing/2014/main" id="{E87A9EEF-6178-43ED-A1B9-4437949BE7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11" end="2991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725" y="-10391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652D9DA-4D8A-4A2C-B230-01AF98126675}"/>
              </a:ext>
            </a:extLst>
          </p:cNvPr>
          <p:cNvSpPr txBox="1"/>
          <p:nvPr/>
        </p:nvSpPr>
        <p:spPr>
          <a:xfrm>
            <a:off x="8169171" y="4360188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93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0382 -0.09028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pt-PT" sz="3600" b="1" dirty="0">
                <a:solidFill>
                  <a:srgbClr val="FFFFFF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  <a:defRPr/>
            </a:pPr>
            <a:r>
              <a:rPr lang="pt-PT" sz="4800" b="1" dirty="0">
                <a:solidFill>
                  <a:srgbClr val="FFFFFF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735762" y="3501769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Lesson 2- Period 2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377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4583626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04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Activity 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Look and write. </a:t>
            </a:r>
          </a:p>
        </p:txBody>
      </p:sp>
    </p:spTree>
    <p:extLst>
      <p:ext uri="{BB962C8B-B14F-4D97-AF65-F5344CB8AC3E}">
        <p14:creationId xmlns:p14="http://schemas.microsoft.com/office/powerpoint/2010/main" val="12568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922A3DAB-6FAE-E6EC-23FC-AA53A89E3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643" y="1096736"/>
            <a:ext cx="8509000" cy="1790700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552DFE0-CA08-68D1-6243-81E9355C60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200" y="3141436"/>
            <a:ext cx="84836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1284">
        <p14:warp dir="in"/>
      </p:transition>
    </mc:Choice>
    <mc:Fallback xmlns="">
      <p:transition spd="slow" advTm="11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7095" y="17352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Look and write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7" y="113946"/>
            <a:ext cx="708619" cy="748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635186"/>
            <a:ext cx="878779" cy="440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1524390"/>
            <a:ext cx="5205600" cy="99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77" y="1568106"/>
            <a:ext cx="3489752" cy="95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16" y="3268323"/>
            <a:ext cx="2523275" cy="193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99" y="2459171"/>
            <a:ext cx="2369803" cy="2739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10" y="2891621"/>
            <a:ext cx="2719223" cy="2080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3283" y="5024627"/>
            <a:ext cx="109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entury" panose="02040604050505020304" pitchFamily="18" charset="0"/>
              </a:rPr>
              <a:t>elly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646337" y="5508720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5846" y="4994992"/>
            <a:ext cx="179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uice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8829" y="4994992"/>
            <a:ext cx="122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am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211883" y="5479085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12622" y="5492113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3CDEBA-2E68-4ABD-83DB-3972FD8BD352}"/>
              </a:ext>
            </a:extLst>
          </p:cNvPr>
          <p:cNvSpPr txBox="1"/>
          <p:nvPr/>
        </p:nvSpPr>
        <p:spPr>
          <a:xfrm>
            <a:off x="2737050" y="5046077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5AD7EE-5B8F-4419-AB85-CB92CC7C1D34}"/>
              </a:ext>
            </a:extLst>
          </p:cNvPr>
          <p:cNvSpPr txBox="1"/>
          <p:nvPr/>
        </p:nvSpPr>
        <p:spPr>
          <a:xfrm>
            <a:off x="5376427" y="5005383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680E23-A2DF-4F59-A6BE-72B37DD1496B}"/>
              </a:ext>
            </a:extLst>
          </p:cNvPr>
          <p:cNvSpPr txBox="1"/>
          <p:nvPr/>
        </p:nvSpPr>
        <p:spPr>
          <a:xfrm>
            <a:off x="8313521" y="5014904"/>
            <a:ext cx="32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entury" panose="02040604050505020304" pitchFamily="18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4002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5265797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05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Fun corner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491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06589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hlinkClick r:id="rId9" action="ppaction://hlinksldjump"/>
          </p:cNvPr>
          <p:cNvSpPr/>
          <p:nvPr/>
        </p:nvSpPr>
        <p:spPr>
          <a:xfrm>
            <a:off x="3508911" y="5569486"/>
            <a:ext cx="19954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17100" y="5620872"/>
            <a:ext cx="2097741" cy="605117"/>
          </a:xfrm>
          <a:prstGeom prst="roundRect">
            <a:avLst/>
          </a:prstGeom>
          <a:solidFill>
            <a:srgbClr val="2DB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6319423" y="5569486"/>
            <a:ext cx="1995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15776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Whisper GameㅣClass GameㅣBoost Up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 start">
            <a:extLst>
              <a:ext uri="{FF2B5EF4-FFF2-40B4-BE49-F238E27FC236}">
                <a16:creationId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6124754" y="36855"/>
            <a:ext cx="1014199" cy="632846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4105283" y="1100876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8625800" y="9844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5191566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91567" y="3617150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5262071" y="3572284"/>
            <a:ext cx="1728000" cy="1728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https://i.pinimg.com/originals/ac/28/ec/ac28ecd740c6d0af3fe9df8244417c5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79" y="946617"/>
            <a:ext cx="1299547" cy="11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d9/fb/3d/d9fb3d22a488b1c05f72ae57ca9e2f2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788" y="1899479"/>
            <a:ext cx="1589088" cy="12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Same Side Corner Rectangle 4">
            <a:hlinkClick r:id="rId8" action="ppaction://hlinksldjump"/>
          </p:cNvPr>
          <p:cNvSpPr/>
          <p:nvPr/>
        </p:nvSpPr>
        <p:spPr>
          <a:xfrm>
            <a:off x="4658502" y="217867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</a:t>
            </a:r>
          </a:p>
        </p:txBody>
      </p:sp>
      <p:sp>
        <p:nvSpPr>
          <p:cNvPr id="75" name="Round Same Side Corner Rectangle 74">
            <a:hlinkClick r:id="rId9" action="ppaction://hlinksldjump"/>
          </p:cNvPr>
          <p:cNvSpPr/>
          <p:nvPr/>
        </p:nvSpPr>
        <p:spPr>
          <a:xfrm>
            <a:off x="5512159" y="2191835"/>
            <a:ext cx="491624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</a:t>
            </a:r>
          </a:p>
        </p:txBody>
      </p:sp>
      <p:sp>
        <p:nvSpPr>
          <p:cNvPr id="76" name="Round Same Side Corner Rectangle 75">
            <a:hlinkClick r:id="rId10" action="ppaction://hlinksldjump"/>
          </p:cNvPr>
          <p:cNvSpPr/>
          <p:nvPr/>
        </p:nvSpPr>
        <p:spPr>
          <a:xfrm>
            <a:off x="6312259" y="2178675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</a:p>
        </p:txBody>
      </p:sp>
      <p:sp>
        <p:nvSpPr>
          <p:cNvPr id="77" name="Round Same Side Corner Rectangle 76">
            <a:hlinkClick r:id="rId11" action="ppaction://hlinksldjump"/>
          </p:cNvPr>
          <p:cNvSpPr/>
          <p:nvPr/>
        </p:nvSpPr>
        <p:spPr>
          <a:xfrm>
            <a:off x="7084187" y="2188145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4</a:t>
            </a:r>
          </a:p>
        </p:txBody>
      </p:sp>
      <p:sp>
        <p:nvSpPr>
          <p:cNvPr id="78" name="Round Same Side Corner Rectangle 77">
            <a:hlinkClick r:id="rId12" action="ppaction://hlinksldjump"/>
          </p:cNvPr>
          <p:cNvSpPr/>
          <p:nvPr/>
        </p:nvSpPr>
        <p:spPr>
          <a:xfrm>
            <a:off x="7934457" y="2188086"/>
            <a:ext cx="491625" cy="728424"/>
          </a:xfrm>
          <a:prstGeom prst="round2Same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5</a:t>
            </a:r>
          </a:p>
        </p:txBody>
      </p:sp>
      <p:pic>
        <p:nvPicPr>
          <p:cNvPr id="1026" name="Picture 2" descr="Finish button Royalty Free Vector Image - Vector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065" l="343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11158744" y="6098406"/>
            <a:ext cx="916132" cy="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9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25BDAD"/>
            </a:gs>
            <a:gs pos="46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irl with a jar of jam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 bwMode="auto">
          <a:xfrm>
            <a:off x="4837202" y="747787"/>
            <a:ext cx="3392398" cy="47781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803536" y="5650651"/>
            <a:ext cx="3229584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jam.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36675" y="243633"/>
            <a:ext cx="6393452" cy="5407019"/>
            <a:chOff x="1434367" y="829988"/>
            <a:chExt cx="6393452" cy="5282329"/>
          </a:xfrm>
        </p:grpSpPr>
        <p:sp>
          <p:nvSpPr>
            <p:cNvPr id="5" name="Rectangle 4"/>
            <p:cNvSpPr/>
            <p:nvPr/>
          </p:nvSpPr>
          <p:spPr>
            <a:xfrm>
              <a:off x="1434367" y="1114391"/>
              <a:ext cx="6393452" cy="4997926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7" name="ttsMP3.com_VoiceText_2023-10-3_15_4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2" y="4916360"/>
            <a:ext cx="609600" cy="609600"/>
          </a:xfrm>
          <a:prstGeom prst="rect">
            <a:avLst/>
          </a:prstGeom>
        </p:spPr>
      </p:pic>
      <p:pic>
        <p:nvPicPr>
          <p:cNvPr id="9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88681" y="6029307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0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60+ Boy Drinking Juice Illustrations, Royalty-Free Vector Graphics &amp; Clip  Art - iStock | Girl drinking juice, Kitchen, Man drinking ju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54" y="717928"/>
            <a:ext cx="4518025" cy="4518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294039" y="17647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984766" y="5681643"/>
            <a:ext cx="3660470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juice.</a:t>
            </a:r>
          </a:p>
        </p:txBody>
      </p:sp>
      <p:pic>
        <p:nvPicPr>
          <p:cNvPr id="3" name="ttsMP3.com_VoiceText_2023-10-3_15_46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4123" y="3733800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2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3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,900+ Jello Illustrations, Royalty-Free Vector Graphics &amp; Clip Art -  iStock | Jello mold, Jello salad, Jello sho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01" y="879227"/>
            <a:ext cx="4623400" cy="4623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492863" y="5770984"/>
            <a:ext cx="3881805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jelly.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37038" y="354478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ttsMP3.com_VoiceText_2023-10-3_15_47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390169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8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ttle girl cartoon with birthday cake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>
            <a:off x="4403098" y="627472"/>
            <a:ext cx="3324093" cy="46672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3841357" y="5614119"/>
            <a:ext cx="4447572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cake.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8418" y="120281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3" name="ttsMP3.com_VoiceText_2023-10-3_15_5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289300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526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2705650" y="877611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pt-PT" sz="3600" b="1" dirty="0">
                <a:solidFill>
                  <a:srgbClr val="C00000"/>
                </a:solidFill>
              </a:rPr>
              <a:t>TABLE OF CONTENTS</a:t>
            </a:r>
          </a:p>
        </p:txBody>
      </p:sp>
      <p:sp>
        <p:nvSpPr>
          <p:cNvPr id="10" name="Google Shape;2802;p47"/>
          <p:cNvSpPr txBox="1">
            <a:spLocks/>
          </p:cNvSpPr>
          <p:nvPr/>
        </p:nvSpPr>
        <p:spPr>
          <a:xfrm>
            <a:off x="3845600" y="1640174"/>
            <a:ext cx="4750629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1" name="Google Shape;2804;p47"/>
          <p:cNvSpPr txBox="1">
            <a:spLocks/>
          </p:cNvSpPr>
          <p:nvPr/>
        </p:nvSpPr>
        <p:spPr>
          <a:xfrm>
            <a:off x="3026126" y="1594183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ellota Text Light"/>
              <a:buChar char="⬩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ellota Text Light"/>
              <a:buChar char="◇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101600" indent="0" algn="ctr">
              <a:buClr>
                <a:srgbClr val="ADC853"/>
              </a:buClr>
              <a:buNone/>
              <a:defRPr/>
            </a:pPr>
            <a:r>
              <a:rPr lang="pt-PT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</a:t>
            </a:r>
          </a:p>
        </p:txBody>
      </p:sp>
      <p:sp>
        <p:nvSpPr>
          <p:cNvPr id="12" name="Google Shape;2806;p47"/>
          <p:cNvSpPr txBox="1">
            <a:spLocks/>
          </p:cNvSpPr>
          <p:nvPr/>
        </p:nvSpPr>
        <p:spPr>
          <a:xfrm>
            <a:off x="3085580" y="2410926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BF3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PT" sz="2800" b="1" kern="0" dirty="0">
              <a:solidFill>
                <a:srgbClr val="FFBF3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Google Shape;2809;p47"/>
          <p:cNvSpPr txBox="1">
            <a:spLocks/>
          </p:cNvSpPr>
          <p:nvPr/>
        </p:nvSpPr>
        <p:spPr>
          <a:xfrm>
            <a:off x="3062306" y="3197517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PT" sz="2800" b="1" kern="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Google Shape;2812;p47"/>
          <p:cNvSpPr txBox="1">
            <a:spLocks/>
          </p:cNvSpPr>
          <p:nvPr/>
        </p:nvSpPr>
        <p:spPr>
          <a:xfrm>
            <a:off x="3064896" y="3965133"/>
            <a:ext cx="817800" cy="54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pt-PT" sz="2800" b="1" ker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pt-PT" sz="2800" b="1" kern="0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858311" y="4626823"/>
            <a:ext cx="4881640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Fun corner and </a:t>
            </a:r>
            <a:r>
              <a:rPr lang="en-US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200" b="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sp>
        <p:nvSpPr>
          <p:cNvPr id="17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843927" y="3229604"/>
            <a:ext cx="5430701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4: Listen and tick.</a:t>
            </a:r>
          </a:p>
        </p:txBody>
      </p:sp>
      <p:sp>
        <p:nvSpPr>
          <p:cNvPr id="18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3843925" y="4008272"/>
            <a:ext cx="514041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200" dirty="0">
                <a:solidFill>
                  <a:prstClr val="black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Activity 5: Look and write.</a:t>
            </a:r>
          </a:p>
        </p:txBody>
      </p:sp>
      <p:sp>
        <p:nvSpPr>
          <p:cNvPr id="19" name="Google Shape;2802;p47"/>
          <p:cNvSpPr txBox="1">
            <a:spLocks/>
          </p:cNvSpPr>
          <p:nvPr/>
        </p:nvSpPr>
        <p:spPr>
          <a:xfrm>
            <a:off x="3845600" y="2441226"/>
            <a:ext cx="5675771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423C41"/>
              </a:buClr>
              <a:defRPr/>
            </a:pPr>
            <a:r>
              <a:rPr lang="pt-PT" kern="0" dirty="0">
                <a:solidFill>
                  <a:srgbClr val="423C41"/>
                </a:solidFill>
                <a:latin typeface="Sitka Subheading" panose="02000505000000020004" pitchFamily="2" charset="0"/>
                <a:cs typeface="Times New Roman" panose="02020603050405020304" pitchFamily="18" charset="0"/>
              </a:rPr>
              <a:t>Acyivity 3: Listen and chant.</a:t>
            </a:r>
          </a:p>
        </p:txBody>
      </p:sp>
      <p:sp>
        <p:nvSpPr>
          <p:cNvPr id="20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3086909" y="4721031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pt-PT" sz="2800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40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BDAD"/>
            </a:gs>
            <a:gs pos="45000">
              <a:schemeClr val="bg1"/>
            </a:gs>
            <a:gs pos="83000">
              <a:srgbClr val="68E3F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little boy with a glass of milk giving thumb up 7271061 Vector Art  at Vecteez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70" y="1447800"/>
            <a:ext cx="2856086" cy="40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04592" y="5672938"/>
            <a:ext cx="4447572" cy="923330"/>
          </a:xfrm>
          <a:prstGeom prst="rect">
            <a:avLst/>
          </a:prstGeom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dirty="0">
                <a:solidFill>
                  <a:srgbClr val="002060"/>
                </a:solidFill>
              </a:rPr>
              <a:t>I like milk.</a:t>
            </a:r>
            <a:endParaRPr lang="en-US" sz="3600" dirty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68417" y="261732"/>
            <a:ext cx="6393452" cy="5282328"/>
            <a:chOff x="1434367" y="829988"/>
            <a:chExt cx="6393452" cy="5282328"/>
          </a:xfrm>
        </p:grpSpPr>
        <p:sp>
          <p:nvSpPr>
            <p:cNvPr id="8" name="Rectangle 7"/>
            <p:cNvSpPr/>
            <p:nvPr/>
          </p:nvSpPr>
          <p:spPr>
            <a:xfrm>
              <a:off x="1434367" y="1229303"/>
              <a:ext cx="6393452" cy="4883013"/>
            </a:xfrm>
            <a:prstGeom prst="rec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198" y="829988"/>
              <a:ext cx="1890261" cy="45089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n-US" sz="28700" b="1" dirty="0">
                  <a:ln w="22225">
                    <a:noFill/>
                    <a:prstDash val="solid"/>
                  </a:ln>
                  <a:solidFill>
                    <a:prstClr val="white"/>
                  </a:solidFill>
                  <a:latin typeface="Calibri" panose="020F0502020204030204"/>
                </a:rPr>
                <a:t>?</a:t>
              </a:r>
            </a:p>
          </p:txBody>
        </p:sp>
      </p:grpSp>
      <p:pic>
        <p:nvPicPr>
          <p:cNvPr id="2" name="ttsMP3.com_VoiceText_2023-10-4_12_15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1665" y="3102553"/>
            <a:ext cx="609600" cy="609600"/>
          </a:xfrm>
          <a:prstGeom prst="rect">
            <a:avLst/>
          </a:prstGeom>
        </p:spPr>
      </p:pic>
      <p:pic>
        <p:nvPicPr>
          <p:cNvPr id="11" name="Picture 6" descr="https://i.pinimg.com/564x/aa/8d/0f/aa8d0f136215cf2f5b09a0946455f64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60" b="80517" l="23282" r="78368">
                        <a14:foregroundMark x1="37589" y1="36879" x2="40426" y2="42376"/>
                        <a14:foregroundMark x1="46099" y1="40957" x2="36525" y2="46454"/>
                        <a14:foregroundMark x1="60816" y1="62943" x2="63121" y2="65071"/>
                        <a14:foregroundMark x1="38652" y1="31915" x2="38652" y2="39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6" t="15990" r="14746" b="12314"/>
          <a:stretch/>
        </p:blipFill>
        <p:spPr bwMode="auto">
          <a:xfrm>
            <a:off x="159657" y="6059326"/>
            <a:ext cx="767072" cy="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9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564x/ac/1f/d1/ac1fd14a171266a45cd37b24e03b0de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0"/>
            <a:ext cx="12192000" cy="68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girl 2" descr="Фотки Kids Clip Art, Page Borders, Frame Clipart, Kids - Kids Vector Free -  670x1111 PNG Download - PNGki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" b="99262" l="0" r="100000">
                        <a14:foregroundMark x1="29570" y1="60517" x2="9140" y2="64207"/>
                        <a14:foregroundMark x1="69892" y1="59779" x2="79570" y2="70480"/>
                        <a14:foregroundMark x1="12903" y1="62731" x2="5914" y2="60148"/>
                        <a14:foregroundMark x1="6989" y1="62362" x2="10215" y2="65314"/>
                        <a14:foregroundMark x1="3226" y1="61624" x2="3226" y2="66052"/>
                        <a14:foregroundMark x1="80645" y1="69373" x2="85484" y2="70849"/>
                        <a14:foregroundMark x1="77957" y1="63838" x2="84409" y2="72694"/>
                        <a14:foregroundMark x1="10215" y1="60148" x2="8602" y2="59041"/>
                        <a14:foregroundMark x1="14516" y1="66421" x2="3226" y2="68635"/>
                        <a14:foregroundMark x1="19355" y1="66421" x2="12366" y2="69373"/>
                        <a14:foregroundMark x1="80108" y1="66052" x2="88172" y2="70111"/>
                        <a14:foregroundMark x1="54839" y1="47601" x2="55376" y2="53506"/>
                        <a14:foregroundMark x1="46774" y1="47970" x2="47312" y2="53875"/>
                        <a14:foregroundMark x1="29570" y1="56089" x2="10753" y2="6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4473" y="2706309"/>
            <a:ext cx="933443" cy="14656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girl 1" descr="Clipart Kids Hug - Kids Girl Clipart Png - 670x1044 PNG Download - PNGki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5771" y="2835469"/>
            <a:ext cx="1011262" cy="155882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boy 1" descr="Clipart Kids Vector Art, Icons, and Graphics for Free Download - Clip Art  Librar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22" b="963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374" flipH="1">
            <a:off x="8726203" y="3230188"/>
            <a:ext cx="1187049" cy="147954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boy 2" descr="Free kidar, Download Free kidar png images, Free ClipArts on Clipart Library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81" y="4214719"/>
            <a:ext cx="1127683" cy="1526916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girl 3" descr="Cartoon Girl Clip Art - Little Girl Cartoon - Free Transparent PNG Clipart  Images Download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2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8580" y="4140749"/>
            <a:ext cx="1171003" cy="16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4719767" y="3219181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6940637" y="3253913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9475419" y="3763343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6576731" y="4789250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s://i.pinimg.com/originals/ac/fe/e3/acfee3b6e1f453a32b6eeafe97412c6b.gif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78" y="5575687"/>
            <a:ext cx="1800453" cy="14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acher´s Clipart: Teacher clipart FREEBIE | Teacher clipart, Teacher  cartoon, Fun classroom activitie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05" y="2975531"/>
            <a:ext cx="1535649" cy="236822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eddy Bear Clipart Bear PNG Baby Bear PNG Baby Shower Boy - Ets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54" b="972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 t="5378" r="16783" b="6763"/>
          <a:stretch/>
        </p:blipFill>
        <p:spPr bwMode="auto">
          <a:xfrm>
            <a:off x="3039344" y="3455957"/>
            <a:ext cx="682484" cy="7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19212" y="2456871"/>
            <a:ext cx="8132365" cy="2663838"/>
          </a:xfrm>
          <a:prstGeom prst="roundRect">
            <a:avLst/>
          </a:prstGeom>
          <a:solidFill>
            <a:srgbClr val="25BDAD">
              <a:alpha val="96000"/>
            </a:srgbClr>
          </a:solidFill>
          <a:scene3d>
            <a:camera prst="orthographicFront"/>
            <a:lightRig rig="flat" dir="t">
              <a:rot lat="0" lon="0" rev="6000000"/>
            </a:lightRig>
          </a:scene3d>
          <a:sp3d prstMaterial="translucentPowder">
            <a:bevelT prst="slope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rgbClr val="FFD64F"/>
                  </a:solidFill>
                </a:ln>
                <a:solidFill>
                  <a:srgbClr val="FF0000"/>
                </a:solidFill>
                <a:latin typeface="Sitka Text" panose="02000505000000020004" pitchFamily="2" charset="0"/>
              </a:rPr>
              <a:t>PASS THE TEDDY BEAR</a:t>
            </a:r>
          </a:p>
        </p:txBody>
      </p:sp>
      <p:pic>
        <p:nvPicPr>
          <p:cNvPr id="22" name="The Alphabet Chant _ Super Simple Song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42"/>
                </p14:media>
              </p:ext>
            </p:ext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9126" y="5693009"/>
            <a:ext cx="1438875" cy="1183114"/>
          </a:xfrm>
          <a:prstGeom prst="rect">
            <a:avLst/>
          </a:prstGeom>
        </p:spPr>
      </p:pic>
      <p:pic>
        <p:nvPicPr>
          <p:cNvPr id="19" name="Picture 2" descr="Finish button Royalty Free Vector Image - VectorStock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87065" l="343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11158744" y="6098406"/>
            <a:ext cx="916132" cy="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2050" y="2329200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76663" y="219286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17047" y="279808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3535" y="569300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5802" y="573800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8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4" presetClass="exit" presetSubtype="10" fill="hold" grpId="2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06372 -0.0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00208 L 0.12951 0.015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13125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74 L -0.13373 0.098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13529 -0.024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749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1" animBg="1"/>
      <p:bldP spid="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4968289" y="2347020"/>
            <a:ext cx="4161196" cy="1081980"/>
          </a:xfrm>
          <a:prstGeom prst="wedgeEllipseCallout">
            <a:avLst>
              <a:gd name="adj1" fmla="val -28855"/>
              <a:gd name="adj2" fmla="val 83963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jam.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tsMP3.com_VoiceText_2023-10-3_15_4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2" y="4916360"/>
            <a:ext cx="609600" cy="609600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Girl with a jar of jam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389" l="10000" r="90000">
                        <a14:foregroundMark x1="40571" y1="17593" x2="44000" y2="23981"/>
                        <a14:foregroundMark x1="59286" y1="20648" x2="62714" y2="2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8"/>
          <a:stretch/>
        </p:blipFill>
        <p:spPr bwMode="auto">
          <a:xfrm>
            <a:off x="4328108" y="3606800"/>
            <a:ext cx="2320444" cy="32512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80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160+ Boy Drinking Juice Illustrations, Royalty-Free Vector Graphics &amp; Clip  Art - iStock | Girl drinking juice, Kitchen, Man drinking juic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4" b="100000" l="5719" r="100000">
                        <a14:backgroundMark x1="24510" y1="33333" x2="31373" y2="49020"/>
                        <a14:backgroundMark x1="32190" y1="50000" x2="35131" y2="53431"/>
                        <a14:backgroundMark x1="65033" y1="52288" x2="77614" y2="54085"/>
                        <a14:backgroundMark x1="32516" y1="66667" x2="41013" y2="80556"/>
                        <a14:backgroundMark x1="21242" y1="3431" x2="7843" y2="20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77" y="4038601"/>
            <a:ext cx="2837612" cy="2837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Callout 9"/>
          <p:cNvSpPr/>
          <p:nvPr/>
        </p:nvSpPr>
        <p:spPr>
          <a:xfrm>
            <a:off x="5014504" y="2956620"/>
            <a:ext cx="4208842" cy="1081980"/>
          </a:xfrm>
          <a:prstGeom prst="wedgeEllipseCallout">
            <a:avLst>
              <a:gd name="adj1" fmla="val -23591"/>
              <a:gd name="adj2" fmla="val 73232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juice.</a:t>
            </a:r>
          </a:p>
        </p:txBody>
      </p:sp>
      <p:pic>
        <p:nvPicPr>
          <p:cNvPr id="3" name="ttsMP3.com_VoiceText_2023-10-3_15_46_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4123" y="3733800"/>
            <a:ext cx="609600" cy="609600"/>
          </a:xfrm>
          <a:prstGeom prst="rect">
            <a:avLst/>
          </a:prstGeom>
        </p:spPr>
      </p:pic>
      <p:sp>
        <p:nvSpPr>
          <p:cNvPr id="13" name="Action Button: Home 12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3162921" y="3468449"/>
            <a:ext cx="3881805" cy="1081980"/>
          </a:xfrm>
          <a:prstGeom prst="wedgeEllipseCallout">
            <a:avLst>
              <a:gd name="adj1" fmla="val 24317"/>
              <a:gd name="adj2" fmla="val 80107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jelly.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tsMP3.com_VoiceText_2023-10-3_15_47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1560" y="3390169"/>
            <a:ext cx="609600" cy="609600"/>
          </a:xfrm>
          <a:prstGeom prst="rect">
            <a:avLst/>
          </a:prstGeom>
        </p:spPr>
      </p:pic>
      <p:pic>
        <p:nvPicPr>
          <p:cNvPr id="9218" name="Picture 2" descr="Clipart Stock Jelly Clipart Flan - Kirby Dessert Transparent PNG - 600x600  - Free Download on Nice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37" y="4009439"/>
            <a:ext cx="2686215" cy="16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iếng Anh 4 Tập 2 - Unit 13 Would you like some milk? - Lesson 3 - 4 Read  and complete. | Sách Mề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" b="100000" l="10000" r="90000">
                        <a14:foregroundMark x1="30306" y1="17100" x2="42551" y2="20500"/>
                        <a14:foregroundMark x1="49388" y1="43200" x2="50714" y2="63900"/>
                        <a14:foregroundMark x1="33061" y1="69900" x2="56939" y2="92600"/>
                        <a14:foregroundMark x1="69796" y1="75200" x2="41939" y2="81300"/>
                        <a14:foregroundMark x1="29592" y1="78600" x2="43265" y2="93300"/>
                        <a14:foregroundMark x1="29592" y1="87900" x2="31633" y2="98000"/>
                        <a14:foregroundMark x1="36429" y1="75900" x2="37143" y2="83900"/>
                        <a14:foregroundMark x1="39184" y1="57200" x2="42551" y2="70600"/>
                        <a14:foregroundMark x1="54796" y1="46500" x2="49388" y2="69200"/>
                        <a14:foregroundMark x1="56939" y1="71900" x2="56224" y2="82600"/>
                        <a14:foregroundMark x1="60306" y1="70600" x2="63673" y2="79900"/>
                        <a14:foregroundMark x1="58980" y1="69900" x2="63673" y2="69900"/>
                        <a14:foregroundMark x1="57347" y1="32900" x2="63265" y2="4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01" y="4221093"/>
            <a:ext cx="2577114" cy="26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Home 12">
            <a:hlinkClick r:id="rId11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ttle girl cartoon with birthday cake Royalty Free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389" l="0" r="100000">
                        <a14:foregroundMark x1="73857" y1="26389" x2="73857" y2="33056"/>
                        <a14:foregroundMark x1="64714" y1="6296" x2="92143" y2="13796"/>
                        <a14:foregroundMark x1="66429" y1="30463" x2="60143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 flipH="1">
            <a:off x="4684450" y="3198880"/>
            <a:ext cx="2649800" cy="36591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Callout 9"/>
          <p:cNvSpPr/>
          <p:nvPr/>
        </p:nvSpPr>
        <p:spPr>
          <a:xfrm>
            <a:off x="4913050" y="1920402"/>
            <a:ext cx="4447572" cy="1081980"/>
          </a:xfrm>
          <a:prstGeom prst="wedgeEllipseCallout">
            <a:avLst>
              <a:gd name="adj1" fmla="val -32398"/>
              <a:gd name="adj2" fmla="val 64261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cake.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tsMP3.com_VoiceText_2023-10-3_15_5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1560" y="3289300"/>
            <a:ext cx="609600" cy="609600"/>
          </a:xfrm>
          <a:prstGeom prst="rect">
            <a:avLst/>
          </a:prstGeom>
        </p:spPr>
      </p:pic>
      <p:sp>
        <p:nvSpPr>
          <p:cNvPr id="13" name="Action Button: Home 12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itchen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artoon little boy with a glass of milk giving thumb up 7271061 Vector Art 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37" r="100000">
                        <a14:foregroundMark x1="42041" y1="24741" x2="67679" y2="39741"/>
                        <a14:foregroundMark x1="75456" y1="30690" x2="81045" y2="39741"/>
                        <a14:foregroundMark x1="56501" y1="28276" x2="58202" y2="36983"/>
                        <a14:foregroundMark x1="77643" y1="28707" x2="80437" y2="36983"/>
                        <a14:foregroundMark x1="79830" y1="30259" x2="79344" y2="39397"/>
                        <a14:foregroundMark x1="24180" y1="36983" x2="15188" y2="57931"/>
                        <a14:foregroundMark x1="56987" y1="40862" x2="65371" y2="54741"/>
                        <a14:foregroundMark x1="62576" y1="38362" x2="61118" y2="54741"/>
                        <a14:foregroundMark x1="59052" y1="39310" x2="52005" y2="45776"/>
                        <a14:foregroundMark x1="61118" y1="43793" x2="57594" y2="52759"/>
                        <a14:foregroundMark x1="55529" y1="45776" x2="74484" y2="45776"/>
                        <a14:foregroundMark x1="62576" y1="44310" x2="54800" y2="5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45" y="3635850"/>
            <a:ext cx="2285713" cy="32221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549262" y="2553869"/>
            <a:ext cx="4447572" cy="1081980"/>
          </a:xfrm>
          <a:prstGeom prst="wedgeEllipseCallout">
            <a:avLst>
              <a:gd name="adj1" fmla="val 28853"/>
              <a:gd name="adj2" fmla="val 76585"/>
            </a:avLst>
          </a:prstGeom>
          <a:solidFill>
            <a:schemeClr val="bg1"/>
          </a:solidFill>
        </p:spPr>
        <p:txBody>
          <a:bodyPr wrap="square">
            <a:spAutoFit/>
            <a:scene3d>
              <a:camera prst="obliqueTopLeft"/>
              <a:lightRig rig="threePt" dir="t"/>
            </a:scene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milk.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tsMP3.com_VoiceText_2023-10-4_12_15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0685" y="3026249"/>
            <a:ext cx="609600" cy="609600"/>
          </a:xfrm>
          <a:prstGeom prst="rect">
            <a:avLst/>
          </a:prstGeom>
        </p:spPr>
      </p:pic>
      <p:sp>
        <p:nvSpPr>
          <p:cNvPr id="7" name="Action Button: Home 6">
            <a:hlinkClick r:id="rId9" action="ppaction://hlinksldjump" highlightClick="1"/>
          </p:cNvPr>
          <p:cNvSpPr/>
          <p:nvPr/>
        </p:nvSpPr>
        <p:spPr>
          <a:xfrm>
            <a:off x="9452660" y="6134100"/>
            <a:ext cx="704850" cy="72390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2824" y="436580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4609" y="2062798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and Review </a:t>
            </a:r>
          </a:p>
        </p:txBody>
      </p:sp>
      <p:sp>
        <p:nvSpPr>
          <p:cNvPr id="4" name="Google Shape;69;p13">
            <a:extLst>
              <a:ext uri="{FF2B5EF4-FFF2-40B4-BE49-F238E27FC236}">
                <a16:creationId xmlns:a16="http://schemas.microsoft.com/office/drawing/2014/main" id="{D2BAAC13-EBB8-D47A-D544-DA42AE653A31}"/>
              </a:ext>
            </a:extLst>
          </p:cNvPr>
          <p:cNvSpPr txBox="1">
            <a:spLocks/>
          </p:cNvSpPr>
          <p:nvPr/>
        </p:nvSpPr>
        <p:spPr>
          <a:xfrm>
            <a:off x="2516711" y="1884212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Font typeface="Satisfy"/>
              <a:buNone/>
              <a:defRPr sz="4600" b="0" i="0" u="none" strike="noStrike" cap="none">
                <a:solidFill>
                  <a:schemeClr val="lt2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r>
              <a:rPr lang="pt-PT" sz="7200" b="1" kern="0" dirty="0">
                <a:solidFill>
                  <a:schemeClr val="bg1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71480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6620" y="42149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778169" y="20755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59944" y="20755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u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62515" y="20755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522684" y="4401456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3062515" y="20755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4294408" y="2075543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08169" y="20755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i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6778169" y="20755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149772" y="2075543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6621" y="42149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rack 035">
            <a:hlinkClick r:id="" action="ppaction://media"/>
            <a:extLst>
              <a:ext uri="{FF2B5EF4-FFF2-40B4-BE49-F238E27FC236}">
                <a16:creationId xmlns:a16="http://schemas.microsoft.com/office/drawing/2014/main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9343" y="-301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1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72337" y="408434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5573761" y="19322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528401" y="4270827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5555434" y="19322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21986" y="1932214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m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72338" y="40843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54771" y="1932214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pic>
        <p:nvPicPr>
          <p:cNvPr id="36" name="Track 035">
            <a:hlinkClick r:id="" action="ppaction://media"/>
            <a:extLst>
              <a:ext uri="{FF2B5EF4-FFF2-40B4-BE49-F238E27FC236}">
                <a16:creationId xmlns:a16="http://schemas.microsoft.com/office/drawing/2014/main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9343" y="700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0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4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6106884" y="1979387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884057" y="1979387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i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902189" y="1979387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106884" y="1979387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670296" y="1979387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311579" y="1979387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k</a:t>
            </a:r>
          </a:p>
        </p:txBody>
      </p:sp>
      <p:pic>
        <p:nvPicPr>
          <p:cNvPr id="49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31979" y="4042614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decagon 49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51" name="Dodecagon 50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52" name="Dodecagon 51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53" name="Dodecagon 52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54" name="Dodecagon 53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55" name="Dodecagon 54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56" name="Dodecagon 55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57" name="Dodecagon 56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58" name="Dodecagon 57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59" name="Dodecagon 58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60" name="Dodecagon 59"/>
          <p:cNvSpPr/>
          <p:nvPr/>
        </p:nvSpPr>
        <p:spPr>
          <a:xfrm>
            <a:off x="5488043" y="4229099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61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31980" y="4042615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il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9942" y="1543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3" grpId="0" animBg="1"/>
      <p:bldP spid="27" grpId="0" animBg="1"/>
      <p:bldP spid="28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3011715" y="2100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j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091715" y="2082800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y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551715" y="2100943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5551715" y="2100943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8091715" y="2082800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21715" y="2100943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l</a:t>
            </a:r>
          </a:p>
        </p:txBody>
      </p:sp>
      <p:sp>
        <p:nvSpPr>
          <p:cNvPr id="30" name="ô trống 4"/>
          <p:cNvSpPr/>
          <p:nvPr/>
        </p:nvSpPr>
        <p:spPr>
          <a:xfrm>
            <a:off x="3011715" y="2100943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281715" y="2119086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36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8618" y="4189571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Dodecagon 36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38" name="Dodecagon 37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39" name="Dodecagon 38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40" name="Dodecagon 39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41" name="Dodecagon 40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42" name="Dodecagon 41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43" name="Dodecagon 42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44" name="Dodecagon 43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45" name="Dodecagon 44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46" name="Dodecagon 45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47" name="Dodecagon 46"/>
          <p:cNvSpPr/>
          <p:nvPr/>
        </p:nvSpPr>
        <p:spPr>
          <a:xfrm>
            <a:off x="5524682" y="4376056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pic>
        <p:nvPicPr>
          <p:cNvPr id="4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468619" y="4189572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rack 035">
            <a:hlinkClick r:id="" action="ppaction://media"/>
            <a:extLst>
              <a:ext uri="{FF2B5EF4-FFF2-40B4-BE49-F238E27FC236}">
                <a16:creationId xmlns:a16="http://schemas.microsoft.com/office/drawing/2014/main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00427" y="27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8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27" grpId="0" animBg="1"/>
      <p:bldP spid="28" grpId="0" animBg="1"/>
      <p:bldP spid="30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School autumn background, school board and many leaves - Vector 3069212  Vector Art at Vecteez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394050" y="42875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7842430" y="2122714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r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87636" y="21227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78049" y="2122714"/>
            <a:ext cx="1016000" cy="10305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17" name="Dodecagon 16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6" name="Dodecagon 15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10</a:t>
            </a:r>
            <a:endParaRPr lang="en-US" sz="3200" dirty="0">
              <a:latin typeface=".VnArial" panose="020B7200000000000000" pitchFamily="34" charset="0"/>
            </a:endParaRPr>
          </a:p>
        </p:txBody>
      </p:sp>
      <p:sp>
        <p:nvSpPr>
          <p:cNvPr id="18" name="Dodecagon 17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rial" panose="020B7200000000000000" pitchFamily="34" charset="0"/>
              </a:rPr>
              <a:t>8</a:t>
            </a:r>
            <a:endParaRPr lang="en-US" sz="3600" dirty="0">
              <a:latin typeface=".VnArial" panose="020B7200000000000000" pitchFamily="34" charset="0"/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20" name="Dodecagon 19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1" name="Dodecagon 20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8B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2" name="Dodecagon 21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3" name="Dodecagon 22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68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26" name="Dodecagon 25"/>
          <p:cNvSpPr/>
          <p:nvPr/>
        </p:nvSpPr>
        <p:spPr>
          <a:xfrm>
            <a:off x="5450113" y="4474027"/>
            <a:ext cx="994229" cy="994229"/>
          </a:xfrm>
          <a:prstGeom prst="dodecagon">
            <a:avLst/>
          </a:prstGeom>
          <a:solidFill>
            <a:srgbClr val="E1CF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ial" panose="020B7200000000000000" pitchFamily="34" charset="0"/>
              </a:rPr>
              <a:t>0</a:t>
            </a:r>
          </a:p>
        </p:txBody>
      </p:sp>
      <p:sp>
        <p:nvSpPr>
          <p:cNvPr id="27" name="ô trống 1"/>
          <p:cNvSpPr/>
          <p:nvPr/>
        </p:nvSpPr>
        <p:spPr>
          <a:xfrm>
            <a:off x="4374141" y="2122714"/>
            <a:ext cx="1016000" cy="1030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8" name="ô trống 2"/>
          <p:cNvSpPr/>
          <p:nvPr/>
        </p:nvSpPr>
        <p:spPr>
          <a:xfrm>
            <a:off x="6687636" y="2122714"/>
            <a:ext cx="1016000" cy="10305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180620" y="2140857"/>
            <a:ext cx="1016000" cy="10305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cs typeface="Aharoni" panose="02010803020104030203" pitchFamily="2" charset="-79"/>
              </a:rPr>
              <a:t>w</a:t>
            </a:r>
            <a:endParaRPr lang="en-US" sz="6000" dirty="0">
              <a:cs typeface="Aharoni" panose="02010803020104030203" pitchFamily="2" charset="-79"/>
            </a:endParaRPr>
          </a:p>
        </p:txBody>
      </p:sp>
      <p:sp>
        <p:nvSpPr>
          <p:cNvPr id="30" name="ô trống 4"/>
          <p:cNvSpPr/>
          <p:nvPr/>
        </p:nvSpPr>
        <p:spPr>
          <a:xfrm>
            <a:off x="7842430" y="2122714"/>
            <a:ext cx="1016000" cy="1030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32842" y="2122714"/>
            <a:ext cx="1016000" cy="1030514"/>
          </a:xfrm>
          <a:prstGeom prst="roundRect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1028" name="Picture 4" descr="Hình ảnh Bài Hát đồng Hồ Bấm Giờ PNG , Đồng Hồ Bấm Giờ, Thứ Gì đó, Màu đỏ 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6002" r="18538" b="15214"/>
          <a:stretch/>
        </p:blipFill>
        <p:spPr bwMode="auto">
          <a:xfrm>
            <a:off x="5394050" y="4287543"/>
            <a:ext cx="1099097" cy="12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a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429" y="81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 animBg="1"/>
      <p:bldP spid="34" grpId="0" animBg="1"/>
      <p:bldP spid="33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0" grpId="0" animBg="1"/>
    </p:bld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3733</TotalTime>
  <Words>610</Words>
  <Application>Microsoft Office PowerPoint</Application>
  <PresentationFormat>Widescreen</PresentationFormat>
  <Paragraphs>300</Paragraphs>
  <Slides>40</Slides>
  <Notes>6</Notes>
  <HiddenSlides>0</HiddenSlides>
  <MMClips>39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40</vt:i4>
      </vt:variant>
    </vt:vector>
  </HeadingPairs>
  <TitlesOfParts>
    <vt:vector size="69" baseType="lpstr">
      <vt:lpstr>.VnArial</vt:lpstr>
      <vt:lpstr>Amatic SC</vt:lpstr>
      <vt:lpstr>Arial</vt:lpstr>
      <vt:lpstr>Bellota Text Light</vt:lpstr>
      <vt:lpstr>Calibri</vt:lpstr>
      <vt:lpstr>Calibri Light</vt:lpstr>
      <vt:lpstr>Century</vt:lpstr>
      <vt:lpstr>Comic Sans MS</vt:lpstr>
      <vt:lpstr>Congenial Black</vt:lpstr>
      <vt:lpstr>IguanaLover BTN</vt:lpstr>
      <vt:lpstr>Nunito</vt:lpstr>
      <vt:lpstr>Satisfy</vt:lpstr>
      <vt:lpstr>Sitka Subheading</vt:lpstr>
      <vt:lpstr>Sitka Text</vt:lpstr>
      <vt:lpstr>Tw Cen MT</vt:lpstr>
      <vt:lpstr>Tw Cen MT Condensed</vt:lpstr>
      <vt:lpstr>Wingdings 3</vt:lpstr>
      <vt:lpstr>3_Lafew template</vt:lpstr>
      <vt:lpstr>Office Theme</vt:lpstr>
      <vt:lpstr>5_Office Theme</vt:lpstr>
      <vt:lpstr>1_Office Theme</vt:lpstr>
      <vt:lpstr>14_Office Theme</vt:lpstr>
      <vt:lpstr>2_Office Theme</vt:lpstr>
      <vt:lpstr>3_Office Theme</vt:lpstr>
      <vt:lpstr>4_Office Theme</vt:lpstr>
      <vt:lpstr>Integral</vt:lpstr>
      <vt:lpstr>10_Office Theme</vt:lpstr>
      <vt:lpstr>6_Office Theme</vt:lpstr>
      <vt:lpstr>8_Office Theme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Ngan-BanNgoaiNgu</cp:lastModifiedBy>
  <cp:revision>191</cp:revision>
  <dcterms:created xsi:type="dcterms:W3CDTF">2020-12-03T01:35:36Z</dcterms:created>
  <dcterms:modified xsi:type="dcterms:W3CDTF">2024-09-09T09:51:52Z</dcterms:modified>
</cp:coreProperties>
</file>