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4" r:id="rId2"/>
  </p:sldMasterIdLst>
  <p:notesMasterIdLst>
    <p:notesMasterId r:id="rId29"/>
  </p:notesMasterIdLst>
  <p:sldIdLst>
    <p:sldId id="345" r:id="rId3"/>
    <p:sldId id="360" r:id="rId4"/>
    <p:sldId id="319" r:id="rId5"/>
    <p:sldId id="361" r:id="rId6"/>
    <p:sldId id="331" r:id="rId7"/>
    <p:sldId id="328" r:id="rId8"/>
    <p:sldId id="330" r:id="rId9"/>
    <p:sldId id="332" r:id="rId10"/>
    <p:sldId id="362" r:id="rId11"/>
    <p:sldId id="322" r:id="rId12"/>
    <p:sldId id="324" r:id="rId13"/>
    <p:sldId id="325" r:id="rId14"/>
    <p:sldId id="339" r:id="rId15"/>
    <p:sldId id="312" r:id="rId16"/>
    <p:sldId id="340" r:id="rId17"/>
    <p:sldId id="343" r:id="rId18"/>
    <p:sldId id="341" r:id="rId19"/>
    <p:sldId id="342" r:id="rId20"/>
    <p:sldId id="344" r:id="rId21"/>
    <p:sldId id="364" r:id="rId22"/>
    <p:sldId id="379" r:id="rId23"/>
    <p:sldId id="374" r:id="rId24"/>
    <p:sldId id="368" r:id="rId25"/>
    <p:sldId id="381" r:id="rId26"/>
    <p:sldId id="369" r:id="rId27"/>
    <p:sldId id="359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cript MT Bold" panose="020B0604020202020204" charset="0"/>
      <p:bold r:id="rId34"/>
    </p:embeddedFont>
    <p:embeddedFont>
      <p:font typeface="Amasis MT Pro Black" panose="020B0604020202020204" charset="0"/>
      <p:bold r:id="rId35"/>
      <p:italic r:id="rId36"/>
      <p:boldItalic r:id="rId37"/>
    </p:embeddedFont>
    <p:embeddedFont>
      <p:font typeface="#9Slide07 IcielCrocante" panose="020B0604020202020204" charset="0"/>
      <p:regular r:id="rId38"/>
    </p:embeddedFon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Barlow" panose="020B0604020202020204" charset="0"/>
      <p:regular r:id="rId47"/>
      <p:bold r:id="rId48"/>
      <p:italic r:id="rId49"/>
      <p:boldItalic r:id="rId50"/>
    </p:embeddedFont>
    <p:embeddedFont>
      <p:font typeface="Hind" panose="020B0604020202020204" charset="0"/>
      <p:regular r:id="rId51"/>
      <p:bold r:id="rId52"/>
    </p:embeddedFont>
    <p:embeddedFont>
      <p:font typeface="Montserrat" pitchFamily="2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94061" autoAdjust="0"/>
  </p:normalViewPr>
  <p:slideViewPr>
    <p:cSldViewPr snapToGrid="0">
      <p:cViewPr varScale="1">
        <p:scale>
          <a:sx n="90" d="100"/>
          <a:sy n="90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0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34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364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6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956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008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04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87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26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7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0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-What’s this?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</a:t>
            </a:r>
            <a:r>
              <a:rPr lang="en-US" baseline="0" dirty="0" err="1"/>
              <a:t>colour</a:t>
            </a:r>
            <a:r>
              <a:rPr lang="en-US" baseline="0" dirty="0"/>
              <a:t> is it?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Mời</a:t>
            </a:r>
            <a:r>
              <a:rPr lang="en-US" baseline="0" dirty="0"/>
              <a:t> 2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: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61314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67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99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Divide the class into groups of 2 (boys and girls). Each team takes turn to choose a school thing. They need to read the sentence and say the missing word(s) with the picture to get points.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 The group with more points at the end of the game will be the winner.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7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23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99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02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51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86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0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63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6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7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91" r:id="rId8"/>
    <p:sldLayoutId id="2147483652" r:id="rId9"/>
    <p:sldLayoutId id="2147483658" r:id="rId10"/>
    <p:sldLayoutId id="2147483660" r:id="rId11"/>
    <p:sldLayoutId id="2147483685" r:id="rId12"/>
    <p:sldLayoutId id="2147483684" r:id="rId13"/>
    <p:sldLayoutId id="2147483683" r:id="rId14"/>
    <p:sldLayoutId id="2147483682" r:id="rId15"/>
    <p:sldLayoutId id="2147483690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05/01/2025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18.xml"/><Relationship Id="rId18" Type="http://schemas.microsoft.com/office/2007/relationships/hdphoto" Target="../media/hdphoto10.wdp"/><Relationship Id="rId3" Type="http://schemas.openxmlformats.org/officeDocument/2006/relationships/image" Target="../media/image33.png"/><Relationship Id="rId21" Type="http://schemas.openxmlformats.org/officeDocument/2006/relationships/slide" Target="slide20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slide" Target="slide16.xml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14.xml"/><Relationship Id="rId11" Type="http://schemas.openxmlformats.org/officeDocument/2006/relationships/slide" Target="slide17.xml"/><Relationship Id="rId5" Type="http://schemas.microsoft.com/office/2007/relationships/hdphoto" Target="../media/hdphoto7.wdp"/><Relationship Id="rId15" Type="http://schemas.microsoft.com/office/2007/relationships/hdphoto" Target="../media/hdphoto9.wdp"/><Relationship Id="rId10" Type="http://schemas.openxmlformats.org/officeDocument/2006/relationships/image" Target="../media/image36.png"/><Relationship Id="rId19" Type="http://schemas.openxmlformats.org/officeDocument/2006/relationships/slide" Target="slide19.xml"/><Relationship Id="rId4" Type="http://schemas.openxmlformats.org/officeDocument/2006/relationships/image" Target="../media/image34.png"/><Relationship Id="rId9" Type="http://schemas.openxmlformats.org/officeDocument/2006/relationships/slide" Target="slide15.xml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3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microsoft.com/office/2007/relationships/hdphoto" Target="../media/hdphoto13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8.tif"/><Relationship Id="rId5" Type="http://schemas.openxmlformats.org/officeDocument/2006/relationships/image" Target="../media/image13.jpe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tif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t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tif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microsoft.com/office/2007/relationships/hdphoto" Target="../media/hdphoto1.wdp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image" Target="../media/image18.tif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9B74-5BA2-6941-8143-A9BF7DF1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</p:spPr>
        <p:txBody>
          <a:bodyPr/>
          <a:lstStyle/>
          <a:p>
            <a:r>
              <a:rPr lang="x-none" i="1" dirty="0"/>
              <a:t>Put your hands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On my desk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x-none" i="1" dirty="0"/>
              <a:t/>
            </a:r>
            <a:br>
              <a:rPr lang="x-none" i="1" dirty="0"/>
            </a:br>
            <a:r>
              <a:rPr lang="x-none" i="1" dirty="0"/>
              <a:t>Who’s the best?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It’s me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x-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677" y="829949"/>
            <a:ext cx="90122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answer the question. 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9879" l="4499" r="92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58" y="2404153"/>
            <a:ext cx="3657340" cy="184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6" b="95720" l="9934" r="96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378" y="2330554"/>
            <a:ext cx="3117303" cy="17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6878" y="570946"/>
            <a:ext cx="3257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</a:t>
            </a:r>
            <a:r>
              <a:rPr lang="en-US" sz="4000" b="0" cap="none" spc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and tick.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47" y="1997838"/>
            <a:ext cx="8507002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Track 089" descr="Track 089">
            <a:hlinkClick r:id="" action="ppaction://media"/>
            <a:extLst>
              <a:ext uri="{FF2B5EF4-FFF2-40B4-BE49-F238E27FC236}">
                <a16:creationId xmlns:a16="http://schemas.microsoft.com/office/drawing/2014/main" id="{7E67E845-3BFF-9948-BF73-881CECF7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165" y="570946"/>
            <a:ext cx="2735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21" y="1997838"/>
            <a:ext cx="8476180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CC21221C-29C3-DF4C-B38A-922F166F7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14052" y="3366787"/>
            <a:ext cx="631635" cy="63163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5D087A-55F3-914C-A7A1-9886D3CC0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24956" y="3366786"/>
            <a:ext cx="631635" cy="631635"/>
          </a:xfrm>
          <a:prstGeom prst="rect">
            <a:avLst/>
          </a:prstGeom>
        </p:spPr>
      </p:pic>
      <p:pic>
        <p:nvPicPr>
          <p:cNvPr id="8" name="Track 089" descr="Track 089">
            <a:hlinkClick r:id="" action="ppaction://media"/>
            <a:extLst>
              <a:ext uri="{FF2B5EF4-FFF2-40B4-BE49-F238E27FC236}">
                <a16:creationId xmlns:a16="http://schemas.microsoft.com/office/drawing/2014/main" id="{C732E493-1E54-48DD-8FED-C1FF9D2B48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47" end="17959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  <p:pic>
        <p:nvPicPr>
          <p:cNvPr id="9" name="Track 089" descr="Track 089">
            <a:hlinkClick r:id="" action="ppaction://media"/>
            <a:extLst>
              <a:ext uri="{FF2B5EF4-FFF2-40B4-BE49-F238E27FC236}">
                <a16:creationId xmlns:a16="http://schemas.microsoft.com/office/drawing/2014/main" id="{51422DE9-71EA-41B8-9558-33138EF038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85" end="0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6830" y="4166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416C3F24-FF7D-4176-9618-AC0960190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5357">
            <a:off x="49141" y="653093"/>
            <a:ext cx="1609835" cy="39901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56402AF-47B6-4383-9F87-58733C1F1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47115">
            <a:off x="635522" y="2271040"/>
            <a:ext cx="1092454" cy="4818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5FC3F841-4B3C-47CD-9F19-C4C406652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2599" y="3768808"/>
            <a:ext cx="1168298" cy="112360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6F58FB1D-4127-4BF7-819D-6F6A15DEA3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238" y="291734"/>
            <a:ext cx="1122896" cy="1100878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8523EEE5-49B2-4287-8BC7-AAC4EE4933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0" y="3559549"/>
            <a:ext cx="1105054" cy="1467055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  <a:extLst>
              <a:ext uri="{FF2B5EF4-FFF2-40B4-BE49-F238E27FC236}">
                <a16:creationId xmlns:a16="http://schemas.microsoft.com/office/drawing/2014/main" id="{05B1042D-0D05-4836-A5C7-D4868ED3A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6958" y="2303144"/>
            <a:ext cx="1139509" cy="972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CFE11-1F52-441C-A6BF-1FC9E57714FC}"/>
              </a:ext>
            </a:extLst>
          </p:cNvPr>
          <p:cNvSpPr/>
          <p:nvPr/>
        </p:nvSpPr>
        <p:spPr>
          <a:xfrm>
            <a:off x="6625989" y="4626913"/>
            <a:ext cx="936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End game</a:t>
            </a:r>
          </a:p>
        </p:txBody>
      </p:sp>
      <p:sp>
        <p:nvSpPr>
          <p:cNvPr id="2" name="Action Button: Blank 1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DA05D5C-F856-4A77-8CAF-8B6E1661B5F1}"/>
              </a:ext>
            </a:extLst>
          </p:cNvPr>
          <p:cNvSpPr/>
          <p:nvPr/>
        </p:nvSpPr>
        <p:spPr>
          <a:xfrm>
            <a:off x="6647543" y="4584910"/>
            <a:ext cx="924616" cy="4853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A4984A-CC92-49F8-B9FC-630EFDBF4D71}"/>
              </a:ext>
            </a:extLst>
          </p:cNvPr>
          <p:cNvSpPr/>
          <p:nvPr/>
        </p:nvSpPr>
        <p:spPr>
          <a:xfrm>
            <a:off x="2821450" y="194218"/>
            <a:ext cx="3411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Spin and choose a school thing</a:t>
            </a:r>
          </a:p>
        </p:txBody>
      </p:sp>
    </p:spTree>
    <p:extLst>
      <p:ext uri="{BB962C8B-B14F-4D97-AF65-F5344CB8AC3E}">
        <p14:creationId xmlns:p14="http://schemas.microsoft.com/office/powerpoint/2010/main" val="42096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5544" y="417943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5796" y="408337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pic>
        <p:nvPicPr>
          <p:cNvPr id="1026" name="Picture 2" descr="Country School Memories | School memories, Country school, Pencil">
            <a:extLst>
              <a:ext uri="{FF2B5EF4-FFF2-40B4-BE49-F238E27FC236}">
                <a16:creationId xmlns:a16="http://schemas.microsoft.com/office/drawing/2014/main" id="{5BD5ED69-EC0A-4C21-93E6-CEC9F2E8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724">
            <a:off x="2842208" y="2225036"/>
            <a:ext cx="3877949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Action Button: Go Home 46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00B0F0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086" y="43624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8" y="129333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8305" l="5556" r="95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883" y="2279555"/>
            <a:ext cx="1885950" cy="168592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86548" y="44882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9720" y="41797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48" y="4102998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sp>
        <p:nvSpPr>
          <p:cNvPr id="466" name="Action Button: Go Home 46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420" y="2602692"/>
            <a:ext cx="31908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6" y="23608"/>
            <a:ext cx="9354185" cy="5143500"/>
          </a:xfrm>
          <a:prstGeom prst="rect">
            <a:avLst/>
          </a:prstGeom>
        </p:spPr>
      </p:pic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-2572" y="209692"/>
            <a:ext cx="4555374" cy="1482807"/>
          </a:xfrm>
          <a:prstGeom prst="wedgeRoundRectCallout">
            <a:avLst>
              <a:gd name="adj1" fmla="val -41505"/>
              <a:gd name="adj2" fmla="val 157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go to the top. There are 5 stops. Are you ready?</a:t>
            </a:r>
          </a:p>
        </p:txBody>
      </p:sp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796318" y="3130177"/>
            <a:ext cx="788642" cy="193217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91" y="4096263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CDA2AD-15E6-4434-82C2-C06961F667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924" y="3152167"/>
            <a:ext cx="999354" cy="19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3974" y="-2862696"/>
            <a:ext cx="18288000" cy="10287000"/>
          </a:xfrm>
          <a:prstGeom prst="rect">
            <a:avLst/>
          </a:prstGeom>
        </p:spPr>
      </p:pic>
      <p:sp>
        <p:nvSpPr>
          <p:cNvPr id="8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45736" y="190688"/>
            <a:ext cx="4555374" cy="1149429"/>
          </a:xfrm>
          <a:prstGeom prst="wedgeRoundRectCallout">
            <a:avLst>
              <a:gd name="adj1" fmla="val 69454"/>
              <a:gd name="adj2" fmla="val -118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Good! </a:t>
            </a: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Look at this activity. Let’s do it.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801" y="2655080"/>
            <a:ext cx="3505256" cy="24202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D83A5B-7BBC-4C34-BFEC-0CA10EA6E705}"/>
              </a:ext>
            </a:extLst>
          </p:cNvPr>
          <p:cNvGrpSpPr/>
          <p:nvPr/>
        </p:nvGrpSpPr>
        <p:grpSpPr>
          <a:xfrm>
            <a:off x="310452" y="1711515"/>
            <a:ext cx="1646217" cy="1991333"/>
            <a:chOff x="3764649" y="4679758"/>
            <a:chExt cx="1646217" cy="1991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C71E85-621C-4917-9A41-F7E98B86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A9C97B2-1DAB-48DF-B7B4-FE40F50F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5679E-6 L 0.34687 -0.0108 L 0.17101 -0.37993 L 0.50139 -0.32345 L 0.4967 -0.3234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9" y="-1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13706" y="4578988"/>
            <a:ext cx="2837700" cy="7134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63</a:t>
            </a:r>
          </a:p>
        </p:txBody>
      </p:sp>
      <p:pic>
        <p:nvPicPr>
          <p:cNvPr id="8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DA4A17BF-1CC0-9945-8AD3-68EE9A94DB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238" y="4214948"/>
            <a:ext cx="1619762" cy="91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</p:spTree>
    <p:extLst>
      <p:ext uri="{BB962C8B-B14F-4D97-AF65-F5344CB8AC3E}">
        <p14:creationId xmlns:p14="http://schemas.microsoft.com/office/powerpoint/2010/main" val="37838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41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417" t="18407" r="20583" b="21296"/>
          <a:stretch/>
        </p:blipFill>
        <p:spPr>
          <a:xfrm>
            <a:off x="441960" y="121920"/>
            <a:ext cx="8961120" cy="6202680"/>
          </a:xfrm>
          <a:prstGeom prst="rect">
            <a:avLst/>
          </a:prstGeom>
        </p:spPr>
      </p:pic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44461" y="1158920"/>
            <a:ext cx="4555374" cy="1149429"/>
          </a:xfrm>
          <a:prstGeom prst="wedgeRoundRectCallout">
            <a:avLst>
              <a:gd name="adj1" fmla="val 66108"/>
              <a:gd name="adj2" fmla="val -3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One more stop to go.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We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can do it!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88A4D-5CE0-4EEE-9864-51FA59EC08C2}"/>
              </a:ext>
            </a:extLst>
          </p:cNvPr>
          <p:cNvGrpSpPr/>
          <p:nvPr/>
        </p:nvGrpSpPr>
        <p:grpSpPr>
          <a:xfrm>
            <a:off x="4389292" y="1576083"/>
            <a:ext cx="1646217" cy="1991333"/>
            <a:chOff x="3764649" y="4679758"/>
            <a:chExt cx="1646217" cy="19913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1974D6-1B39-45AD-82D0-590095A3F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C89918-A153-4387-B832-28464F56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5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95062E-6 L 0.20451 -0.05926 L 0.1059 -0.2855 L 0.10903 -0.280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1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10160"/>
            <a:ext cx="7267662" cy="51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BEBE9-7348-46FB-8C5F-1CF9256851A8}"/>
              </a:ext>
            </a:extLst>
          </p:cNvPr>
          <p:cNvSpPr txBox="1"/>
          <p:nvPr/>
        </p:nvSpPr>
        <p:spPr>
          <a:xfrm>
            <a:off x="2330818" y="1303111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         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A8100-C510-432B-844A-D18116138A84}"/>
              </a:ext>
            </a:extLst>
          </p:cNvPr>
          <p:cNvSpPr txBox="1"/>
          <p:nvPr/>
        </p:nvSpPr>
        <p:spPr>
          <a:xfrm>
            <a:off x="5201477" y="1923115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    u  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F4E4D-F727-4F41-A3D4-8595BF739642}"/>
              </a:ext>
            </a:extLst>
          </p:cNvPr>
          <p:cNvSpPr txBox="1"/>
          <p:nvPr/>
        </p:nvSpPr>
        <p:spPr>
          <a:xfrm>
            <a:off x="3019063" y="671260"/>
            <a:ext cx="633507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95F0F-C9DE-40D1-83C3-188A5D4BD70A}"/>
              </a:ext>
            </a:extLst>
          </p:cNvPr>
          <p:cNvSpPr txBox="1"/>
          <p:nvPr/>
        </p:nvSpPr>
        <p:spPr>
          <a:xfrm>
            <a:off x="4469137" y="2556588"/>
            <a:ext cx="6335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7A39EE2-6E1F-4496-80B2-120EC0D5BACF}"/>
              </a:ext>
            </a:extLst>
          </p:cNvPr>
          <p:cNvSpPr/>
          <p:nvPr/>
        </p:nvSpPr>
        <p:spPr>
          <a:xfrm>
            <a:off x="2254618" y="3278532"/>
            <a:ext cx="5022482" cy="633473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D278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C8E5BC-77DD-4053-B4FC-F2958463B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91" y="3752600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7E832-0C2D-4595-9C96-D53C6EDBE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2367"/>
            <a:ext cx="9144000" cy="5143500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8DD255F4-AFA1-4354-8E2A-917237341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238" y="4214948"/>
            <a:ext cx="1619762" cy="91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0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3600" y="-1352550"/>
            <a:ext cx="18288000" cy="10287000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819778" y="2776204"/>
            <a:ext cx="4555374" cy="1149429"/>
          </a:xfrm>
          <a:prstGeom prst="wedgeRoundRectCallout">
            <a:avLst>
              <a:gd name="adj1" fmla="val -21400"/>
              <a:gd name="adj2" fmla="val -1233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Yeah!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We are </a:t>
            </a: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on the top of the mountain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853391-0CFD-4A22-8987-D5CFBD06FA78}"/>
              </a:ext>
            </a:extLst>
          </p:cNvPr>
          <p:cNvGrpSpPr/>
          <p:nvPr/>
        </p:nvGrpSpPr>
        <p:grpSpPr>
          <a:xfrm>
            <a:off x="5776163" y="801534"/>
            <a:ext cx="1646217" cy="1991333"/>
            <a:chOff x="3764649" y="4679758"/>
            <a:chExt cx="1646217" cy="1991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CD68C4-ADCB-4E33-941E-978A2D9B2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D79E99-6F3E-4E5C-B3C0-F514D523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1 -0.07747 L -0.06701 -0.07716 C -0.07621 -0.07407 -0.08542 -0.0716 -0.09427 -0.06697 C -0.12014 -0.05339 -0.0842 -0.06265 -0.11562 -0.05339 C -0.12361 -0.05092 -0.13177 -0.04969 -0.13976 -0.04784 L -0.2276 -0.05061 C -0.23316 -0.05092 -0.23871 -0.05216 -0.24427 -0.05339 C -0.25521 -0.05555 -0.26927 -0.0608 -0.27917 -0.06419 C -0.29028 -0.06142 -0.30139 -0.05957 -0.31232 -0.05617 C -0.32344 -0.05247 -0.32014 -0.04382 -0.32292 -0.05864 C -0.32101 -0.06852 -0.32048 -0.07994 -0.31701 -0.08827 C -0.31406 -0.09506 -0.30903 -0.09784 -0.30486 -0.10185 C -0.29687 -0.10957 -0.29357 -0.10802 -0.28368 -0.10987 C -0.26996 -0.10895 -0.25642 -0.10864 -0.24271 -0.1071 C -0.2401 -0.10679 -0.23767 -0.10463 -0.23524 -0.10463 C -0.21545 -0.10463 -0.19583 -0.10648 -0.17604 -0.1071 C -0.17413 -0.10987 -0.17205 -0.11265 -0.17014 -0.11543 C -0.1651 -0.1216 -0.1592 -0.12654 -0.15486 -0.13426 C -0.14323 -0.15494 -0.14913 -0.15031 -0.13976 -0.15555 C -0.13403 -0.16605 -0.13646 -0.16049 -0.13229 -0.17191 L -0.1276 -0.17438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7A67-1978-1E47-8C3E-79E33C63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6629"/>
            <a:ext cx="7704000" cy="2625271"/>
          </a:xfrm>
        </p:spPr>
        <p:txBody>
          <a:bodyPr/>
          <a:lstStyle/>
          <a:p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One – Stand up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Two – Turn around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Three – Clap your hands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 Four – Say Hurray!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It’s time to say 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.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children!</a:t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teacher!</a:t>
            </a:r>
          </a:p>
        </p:txBody>
      </p:sp>
    </p:spTree>
    <p:extLst>
      <p:ext uri="{BB962C8B-B14F-4D97-AF65-F5344CB8AC3E}">
        <p14:creationId xmlns:p14="http://schemas.microsoft.com/office/powerpoint/2010/main" val="36007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685" y="282816"/>
            <a:ext cx="5754000" cy="1076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Sing a song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65058" r="50327" b="-3459"/>
          <a:stretch/>
        </p:blipFill>
        <p:spPr>
          <a:xfrm>
            <a:off x="898338" y="1774938"/>
            <a:ext cx="6416862" cy="2790430"/>
          </a:xfrm>
          <a:prstGeom prst="rect">
            <a:avLst/>
          </a:prstGeom>
        </p:spPr>
      </p:pic>
      <p:pic>
        <p:nvPicPr>
          <p:cNvPr id="4" name="Track 080" descr="Track 080">
            <a:hlinkClick r:id="" action="ppaction://media"/>
            <a:extLst>
              <a:ext uri="{FF2B5EF4-FFF2-40B4-BE49-F238E27FC236}">
                <a16:creationId xmlns:a16="http://schemas.microsoft.com/office/drawing/2014/main" id="{7EDBD181-AD55-CA4B-ACF8-80E3DF4B6F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8.2179" end="2356.07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8059" y="-1023678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6676628" y="1953731"/>
            <a:ext cx="1804114" cy="4420079"/>
          </a:xfrm>
          <a:prstGeom prst="rect">
            <a:avLst/>
          </a:prstGeom>
        </p:spPr>
      </p:pic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496768" y="253902"/>
            <a:ext cx="4555374" cy="1856764"/>
          </a:xfrm>
          <a:prstGeom prst="wedgeRoundRectCallout">
            <a:avLst>
              <a:gd name="adj1" fmla="val -55276"/>
              <a:gd name="adj2" fmla="val 715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Are you ready for the trip? We start from here. </a:t>
            </a:r>
          </a:p>
        </p:txBody>
      </p:sp>
      <p:sp>
        <p:nvSpPr>
          <p:cNvPr id="17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121254" y="0"/>
            <a:ext cx="4555374" cy="1856764"/>
          </a:xfrm>
          <a:prstGeom prst="wedgeRoundRectCallout">
            <a:avLst>
              <a:gd name="adj1" fmla="val -45909"/>
              <a:gd name="adj2" fmla="val 77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Ok! Now sing a song to the 1</a:t>
            </a:r>
            <a:r>
              <a:rPr lang="en-US" sz="2400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stop! 1..2..3..Go!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0A1727-FC50-4416-B423-ECFB6C80D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32" y="1751222"/>
            <a:ext cx="2506736" cy="499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2881" y="1751222"/>
            <a:ext cx="9276881" cy="33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3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5" y="26191"/>
            <a:ext cx="9354185" cy="5143500"/>
          </a:xfrm>
          <a:prstGeom prst="rect">
            <a:avLst/>
          </a:prstGeom>
        </p:spPr>
      </p:pic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80066" y="269427"/>
            <a:ext cx="4555374" cy="1482807"/>
          </a:xfrm>
          <a:prstGeom prst="wedgeRoundRectCallout">
            <a:avLst>
              <a:gd name="adj1" fmla="val 1987"/>
              <a:gd name="adj2" fmla="val 970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play the guessing game to the next stop.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B7F92-5593-9249-B006-74BED27D31E6}"/>
              </a:ext>
            </a:extLst>
          </p:cNvPr>
          <p:cNvSpPr txBox="1"/>
          <p:nvPr/>
        </p:nvSpPr>
        <p:spPr>
          <a:xfrm>
            <a:off x="1432560" y="-3657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029A04-1334-4C4E-A62E-C6EA02B1D33B}"/>
              </a:ext>
            </a:extLst>
          </p:cNvPr>
          <p:cNvGrpSpPr/>
          <p:nvPr/>
        </p:nvGrpSpPr>
        <p:grpSpPr>
          <a:xfrm>
            <a:off x="1743140" y="3053538"/>
            <a:ext cx="1646217" cy="1991333"/>
            <a:chOff x="1701510" y="2978294"/>
            <a:chExt cx="1646217" cy="199133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2559085" y="3007875"/>
              <a:ext cx="788642" cy="193217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EE6609-55C5-4404-8596-C0F195EC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01510" y="2978294"/>
              <a:ext cx="999354" cy="1991333"/>
            </a:xfrm>
            <a:prstGeom prst="rect">
              <a:avLst/>
            </a:prstGeom>
          </p:spPr>
        </p:pic>
      </p:grpSp>
      <p:pic>
        <p:nvPicPr>
          <p:cNvPr id="35" name="Picture 20" descr="Start Location Stock Illustrations – 4,189 Start Location Stock  Illustrations, Vectors &amp;amp; Clipart - Dreamstime">
            <a:extLst>
              <a:ext uri="{FF2B5EF4-FFF2-40B4-BE49-F238E27FC236}">
                <a16:creationId xmlns:a16="http://schemas.microsoft.com/office/drawing/2014/main" id="{9385A8F7-DEEC-4FBA-9FAE-79FA0BBE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91" y="4230675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4.44444E-6 0.00031 L -0.07466 -0.00309 C -0.08056 -0.0034 -0.08664 -0.00216 -0.09219 -0.00587 C -0.09809 -0.00988 -0.10278 -0.01914 -0.10799 -0.02562 C -0.10955 -0.02747 -0.11285 -0.03118 -0.11285 -0.03087 C -0.11997 -0.05031 -0.11146 -0.02685 -0.12066 -0.05926 C -0.12153 -0.06235 -0.12275 -0.06513 -0.12379 -0.0679 C -0.12049 -0.09506 -0.12379 -0.09229 -0.11112 -0.10741 C -0.10973 -0.10895 -0.10799 -0.10926 -0.10643 -0.11019 C -0.09584 -0.10648 -0.08525 -0.1034 -0.07466 -0.09877 C -0.02014 -0.07531 -0.08438 -0.09753 -0.03664 -0.08179 C -0.02865 -0.08395 -0.02049 -0.08334 -0.01285 -0.08766 C -0.0099 -0.0892 -0.00816 -0.09476 -0.00643 -0.09877 C -0.00313 -0.10679 -0.00139 -0.1213 4.44444E-6 -0.12994 C -0.0007 -0.14105 0.00017 -0.15278 -0.00174 -0.16358 C -0.00261 -0.16883 -0.00539 -0.17284 -0.00799 -0.175 C -0.01146 -0.17778 -0.01546 -0.17747 -0.0191 -0.17778 C -0.03021 -0.17932 -0.04132 -0.17963 -0.05243 -0.18056 C -0.05678 -0.18241 -0.06094 -0.18426 -0.06511 -0.18642 C -0.06684 -0.18704 -0.06823 -0.18858 -0.06997 -0.1892 C -0.07362 -0.19044 -0.07726 -0.19105 -0.08108 -0.19198 L -0.08733 -0.20309 L -0.07952 -0.20587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508664" y="2556950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2963" l="50365" r="69844"/>
                    </a14:imgEffect>
                  </a14:imgLayer>
                </a14:imgProps>
              </a:ext>
            </a:extLst>
          </a:blip>
          <a:srcRect l="47949" t="21353" r="27692" b="21211"/>
          <a:stretch/>
        </p:blipFill>
        <p:spPr>
          <a:xfrm>
            <a:off x="1979490" y="1477082"/>
            <a:ext cx="2592509" cy="3438485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38" y="1505963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F032DB-AC28-794A-ADB8-02CEE1EDDD5F}"/>
              </a:ext>
            </a:extLst>
          </p:cNvPr>
          <p:cNvSpPr/>
          <p:nvPr/>
        </p:nvSpPr>
        <p:spPr>
          <a:xfrm>
            <a:off x="5985764" y="2522034"/>
            <a:ext cx="1704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72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723498" y="2557107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2530" name="Picture 2" descr="Learn with Eddie about colors with juice | Eddie the Dinosaur changes color  with magic machine - YouTub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01"/>
              </a:clrFrom>
              <a:clrTo>
                <a:srgbClr val="FFFF01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r="33151"/>
          <a:stretch/>
        </p:blipFill>
        <p:spPr bwMode="auto">
          <a:xfrm>
            <a:off x="2395665" y="1382230"/>
            <a:ext cx="1789501" cy="30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7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31" y="1264702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39FF7C-F49D-4A41-B0D5-2E8E45BF8A86}"/>
              </a:ext>
            </a:extLst>
          </p:cNvPr>
          <p:cNvSpPr/>
          <p:nvPr/>
        </p:nvSpPr>
        <p:spPr>
          <a:xfrm>
            <a:off x="6086183" y="2370905"/>
            <a:ext cx="2212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brown</a:t>
            </a:r>
            <a:endParaRPr lang="en-U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723498" y="2573964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90796" y="2279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 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15" b="74259" l="51927" r="68854"/>
                    </a14:imgEffect>
                  </a14:imgLayer>
                </a14:imgProps>
              </a:ext>
            </a:extLst>
          </a:blip>
          <a:srcRect l="49667" t="23814" r="29000" b="20038"/>
          <a:stretch/>
        </p:blipFill>
        <p:spPr>
          <a:xfrm>
            <a:off x="2364899" y="1569045"/>
            <a:ext cx="2207100" cy="3267543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263" y="1498014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6206322" y="2400583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816261" y="255034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86667" l="47500" r="71250"/>
                    </a14:imgEffect>
                  </a14:imgLayer>
                </a14:imgProps>
              </a:ext>
            </a:extLst>
          </a:blip>
          <a:srcRect l="50166" t="21741" r="29250" b="16777"/>
          <a:stretch/>
        </p:blipFill>
        <p:spPr>
          <a:xfrm>
            <a:off x="2797436" y="1528354"/>
            <a:ext cx="1750617" cy="2941320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49" y="1350306"/>
            <a:ext cx="5591537" cy="340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DF7B8E1-31B1-4443-9154-9359E474F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274" y="3790408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9423C0-429C-6D44-BEF8-EEA794895117}"/>
              </a:ext>
            </a:extLst>
          </p:cNvPr>
          <p:cNvSpPr/>
          <p:nvPr/>
        </p:nvSpPr>
        <p:spPr>
          <a:xfrm>
            <a:off x="5487923" y="2369586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E6761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rgbClr val="FFDEDE">
                    <a:lumMod val="50000"/>
                  </a:srgbClr>
                </a:solidFill>
              </a:ln>
              <a:solidFill>
                <a:srgbClr val="FE6761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-406" t="30702" r="33663" b="-48"/>
          <a:stretch/>
        </p:blipFill>
        <p:spPr>
          <a:xfrm>
            <a:off x="-133159" y="-213361"/>
            <a:ext cx="9204960" cy="53797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8A492D-653D-2D45-9171-00136B36A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390" y="2920366"/>
            <a:ext cx="3670503" cy="20586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3A14A87-6EE8-4F10-8D5D-0625DDC97BA4}"/>
              </a:ext>
            </a:extLst>
          </p:cNvPr>
          <p:cNvGrpSpPr/>
          <p:nvPr/>
        </p:nvGrpSpPr>
        <p:grpSpPr>
          <a:xfrm>
            <a:off x="1233852" y="1480833"/>
            <a:ext cx="1646217" cy="1991333"/>
            <a:chOff x="3764649" y="4679758"/>
            <a:chExt cx="1646217" cy="1991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C16F775-C1CA-46DE-9F28-B57A2ED16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303B389-D6F0-4D42-8577-1D9BF850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  <p:sp>
        <p:nvSpPr>
          <p:cNvPr id="48" name="Rounded Rectangular Callout 4">
            <a:extLst>
              <a:ext uri="{FF2B5EF4-FFF2-40B4-BE49-F238E27FC236}">
                <a16:creationId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30047" y="2462053"/>
            <a:ext cx="4555374" cy="1149429"/>
          </a:xfrm>
          <a:prstGeom prst="wedgeRoundRectCallout">
            <a:avLst>
              <a:gd name="adj1" fmla="val 44819"/>
              <a:gd name="adj2" fmla="val -1130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Look at this activity. Let’s do it together to get to the next stop!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20" descr="Start Location Stock Illustrations – 4,189 Start Location Stock  Illustrations, Vectors &amp;amp; Clipart - Dreamstime">
            <a:extLst>
              <a:ext uri="{FF2B5EF4-FFF2-40B4-BE49-F238E27FC236}">
                <a16:creationId xmlns:a16="http://schemas.microsoft.com/office/drawing/2014/main" id="{D404D6D6-68FB-471E-8ECF-64C84171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02" y="4207871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17 -0.00679 L 0.30017 -0.00648 C 0.28958 -0.02284 0.2842 -0.0358 0.27135 -0.04197 C 0.26753 -0.04383 0.26336 -0.04383 0.25937 -0.04475 C 0.24045 -0.05308 0.26823 -0.04136 0.22152 -0.05 C 0.21649 -0.05092 0.20989 -0.05525 0.20486 -0.05802 C 0.20277 -0.0608 0.19982 -0.06234 0.19878 -0.06636 C 0.19722 -0.07191 0.19652 -0.0787 0.19722 -0.08518 C 0.19774 -0.0895 0.20017 -0.09259 0.20173 -0.09599 C 0.20364 -0.09969 0.20555 -0.1037 0.20781 -0.10679 C 0.22083 -0.12315 0.21736 -0.12284 0.22448 -0.12284 L 0.3427 -0.10926 L 0.26389 -0.19815 L 0.27135 -0.18765 L 0.2684 -0.18765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-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</TotalTime>
  <Words>387</Words>
  <Application>Microsoft Office PowerPoint</Application>
  <PresentationFormat>On-screen Show (16:9)</PresentationFormat>
  <Paragraphs>86</Paragraphs>
  <Slides>26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Calibri</vt:lpstr>
      <vt:lpstr>Arial</vt:lpstr>
      <vt:lpstr>Script MT Bold</vt:lpstr>
      <vt:lpstr>Amasis MT Pro Black</vt:lpstr>
      <vt:lpstr>Times New Roman</vt:lpstr>
      <vt:lpstr>#9Slide07 IcielCrocante</vt:lpstr>
      <vt:lpstr>Arial Narrow</vt:lpstr>
      <vt:lpstr>Century Gothic</vt:lpstr>
      <vt:lpstr>Barlow</vt:lpstr>
      <vt:lpstr>Hind</vt:lpstr>
      <vt:lpstr>Montserrat</vt:lpstr>
      <vt:lpstr>Calibri Light</vt:lpstr>
      <vt:lpstr>Over The Rainbow by Slidesgo</vt:lpstr>
      <vt:lpstr>Office Theme</vt:lpstr>
      <vt:lpstr>Put your hands On my desk. Who’s the best? It’s me!</vt:lpstr>
      <vt:lpstr>PowerPoint Presentation</vt:lpstr>
      <vt:lpstr>Sing a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– Stand up! Two – Turn around! Three – Clap your hands!  Four – Say Hurray! It’s time to say goodbye. Goodbye, children! Goodbye, teacher!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Admin</cp:lastModifiedBy>
  <cp:revision>146</cp:revision>
  <dcterms:modified xsi:type="dcterms:W3CDTF">2025-01-05T15:25:18Z</dcterms:modified>
</cp:coreProperties>
</file>