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4"/>
  </p:sldMasterIdLst>
  <p:notesMasterIdLst>
    <p:notesMasterId r:id="rId23"/>
  </p:notesMasterIdLst>
  <p:sldIdLst>
    <p:sldId id="256" r:id="rId5"/>
    <p:sldId id="267" r:id="rId6"/>
    <p:sldId id="334" r:id="rId7"/>
    <p:sldId id="336" r:id="rId8"/>
    <p:sldId id="335" r:id="rId9"/>
    <p:sldId id="306" r:id="rId10"/>
    <p:sldId id="371" r:id="rId11"/>
    <p:sldId id="317" r:id="rId12"/>
    <p:sldId id="316" r:id="rId13"/>
    <p:sldId id="322" r:id="rId14"/>
    <p:sldId id="318" r:id="rId15"/>
    <p:sldId id="323" r:id="rId16"/>
    <p:sldId id="326" r:id="rId17"/>
    <p:sldId id="320" r:id="rId18"/>
    <p:sldId id="370" r:id="rId19"/>
    <p:sldId id="319" r:id="rId20"/>
    <p:sldId id="324" r:id="rId21"/>
    <p:sldId id="325" r:id="rId22"/>
  </p:sldIdLst>
  <p:sldSz cx="9144000" cy="5143500" type="screen16x9"/>
  <p:notesSz cx="6858000" cy="9144000"/>
  <p:embeddedFontLst>
    <p:embeddedFont>
      <p:font typeface="#9Slide07 IcielCrocante" panose="020B0604020202020204" charset="0"/>
      <p:regular r:id="rId24"/>
    </p:embeddedFont>
    <p:embeddedFont>
      <p:font typeface="Patrick Hand" panose="00000500000000000000" pitchFamily="2" charset="0"/>
      <p:regular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C8CAFE-0F15-4F0E-9DCA-5EA0FA28CC2B}">
  <a:tblStyle styleId="{E0C8CAFE-0F15-4F0E-9DCA-5EA0FA28CC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038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61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26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33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06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2b3ea154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e2b3ea154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92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e2b3ea1541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e2b3ea1541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30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e4bf680e4c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e4bf680e4c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23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9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>
            <a:spLocks noGrp="1"/>
          </p:cNvSpPr>
          <p:nvPr>
            <p:ph type="title" hasCustomPrompt="1"/>
          </p:nvPr>
        </p:nvSpPr>
        <p:spPr>
          <a:xfrm>
            <a:off x="2062650" y="1712025"/>
            <a:ext cx="50187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1896450" y="2997363"/>
            <a:ext cx="53511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9" name="Google Shape;219;p11"/>
          <p:cNvSpPr/>
          <p:nvPr/>
        </p:nvSpPr>
        <p:spPr>
          <a:xfrm rot="962720">
            <a:off x="5150181" y="2934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1"/>
          <p:cNvGrpSpPr/>
          <p:nvPr/>
        </p:nvGrpSpPr>
        <p:grpSpPr>
          <a:xfrm>
            <a:off x="3557615" y="4309213"/>
            <a:ext cx="766141" cy="598575"/>
            <a:chOff x="5814365" y="313825"/>
            <a:chExt cx="766141" cy="598575"/>
          </a:xfrm>
        </p:grpSpPr>
        <p:sp>
          <p:nvSpPr>
            <p:cNvPr id="221" name="Google Shape;221;p11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1"/>
          <p:cNvSpPr/>
          <p:nvPr/>
        </p:nvSpPr>
        <p:spPr>
          <a:xfrm rot="-5212463" flipH="1">
            <a:off x="7575813" y="-345793"/>
            <a:ext cx="1828929" cy="1574451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1"/>
          <p:cNvGrpSpPr/>
          <p:nvPr/>
        </p:nvGrpSpPr>
        <p:grpSpPr>
          <a:xfrm>
            <a:off x="202050" y="2733213"/>
            <a:ext cx="585510" cy="526987"/>
            <a:chOff x="566725" y="4222438"/>
            <a:chExt cx="585510" cy="526987"/>
          </a:xfrm>
        </p:grpSpPr>
        <p:sp>
          <p:nvSpPr>
            <p:cNvPr id="225" name="Google Shape;225;p11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4"/>
          <p:cNvSpPr/>
          <p:nvPr/>
        </p:nvSpPr>
        <p:spPr>
          <a:xfrm rot="2699898">
            <a:off x="3674229" y="4456024"/>
            <a:ext cx="511728" cy="357499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4"/>
          <p:cNvSpPr txBox="1">
            <a:spLocks noGrp="1"/>
          </p:cNvSpPr>
          <p:nvPr>
            <p:ph type="title"/>
          </p:nvPr>
        </p:nvSpPr>
        <p:spPr>
          <a:xfrm>
            <a:off x="2631900" y="2261698"/>
            <a:ext cx="38802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2" hasCustomPrompt="1"/>
          </p:nvPr>
        </p:nvSpPr>
        <p:spPr>
          <a:xfrm>
            <a:off x="3692838" y="1329850"/>
            <a:ext cx="175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5" name="Google Shape;655;p34"/>
          <p:cNvSpPr txBox="1">
            <a:spLocks noGrp="1"/>
          </p:cNvSpPr>
          <p:nvPr>
            <p:ph type="subTitle" idx="1"/>
          </p:nvPr>
        </p:nvSpPr>
        <p:spPr>
          <a:xfrm>
            <a:off x="3063600" y="3008950"/>
            <a:ext cx="30168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6" name="Google Shape;656;p34"/>
          <p:cNvGrpSpPr/>
          <p:nvPr/>
        </p:nvGrpSpPr>
        <p:grpSpPr>
          <a:xfrm rot="166182">
            <a:off x="8073665" y="3600921"/>
            <a:ext cx="677478" cy="1602296"/>
            <a:chOff x="7964289" y="3664682"/>
            <a:chExt cx="630767" cy="1491820"/>
          </a:xfrm>
        </p:grpSpPr>
        <p:sp>
          <p:nvSpPr>
            <p:cNvPr id="657" name="Google Shape;657;p34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34"/>
          <p:cNvGrpSpPr/>
          <p:nvPr/>
        </p:nvGrpSpPr>
        <p:grpSpPr>
          <a:xfrm rot="1250769">
            <a:off x="397197" y="1038426"/>
            <a:ext cx="393581" cy="383430"/>
            <a:chOff x="397551" y="281000"/>
            <a:chExt cx="457711" cy="445973"/>
          </a:xfrm>
        </p:grpSpPr>
        <p:sp>
          <p:nvSpPr>
            <p:cNvPr id="661" name="Google Shape;661;p3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4"/>
          <p:cNvGrpSpPr/>
          <p:nvPr/>
        </p:nvGrpSpPr>
        <p:grpSpPr>
          <a:xfrm rot="-2700000">
            <a:off x="7555465" y="595672"/>
            <a:ext cx="820003" cy="1171557"/>
            <a:chOff x="429300" y="4096370"/>
            <a:chExt cx="412866" cy="589872"/>
          </a:xfrm>
        </p:grpSpPr>
        <p:sp>
          <p:nvSpPr>
            <p:cNvPr id="664" name="Google Shape;664;p34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4"/>
          <p:cNvGrpSpPr/>
          <p:nvPr/>
        </p:nvGrpSpPr>
        <p:grpSpPr>
          <a:xfrm>
            <a:off x="946038" y="534988"/>
            <a:ext cx="457711" cy="445973"/>
            <a:chOff x="397551" y="281000"/>
            <a:chExt cx="457711" cy="445973"/>
          </a:xfrm>
        </p:grpSpPr>
        <p:sp>
          <p:nvSpPr>
            <p:cNvPr id="671" name="Google Shape;671;p3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7" r:id="rId3"/>
    <p:sldLayoutId id="2147483680" r:id="rId4"/>
    <p:sldLayoutId id="2147483684" r:id="rId5"/>
    <p:sldLayoutId id="2147483686" r:id="rId6"/>
    <p:sldLayoutId id="214748368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1.gif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slide" Target="slide1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.xml"/><Relationship Id="rId18" Type="http://schemas.microsoft.com/office/2007/relationships/hdphoto" Target="../media/hdphoto5.wdp"/><Relationship Id="rId26" Type="http://schemas.openxmlformats.org/officeDocument/2006/relationships/slide" Target="slide18.xml"/><Relationship Id="rId3" Type="http://schemas.openxmlformats.org/officeDocument/2006/relationships/control" Target="../activeX/activeX3.xml"/><Relationship Id="rId21" Type="http://schemas.openxmlformats.org/officeDocument/2006/relationships/slide" Target="slide16.xml"/><Relationship Id="rId7" Type="http://schemas.openxmlformats.org/officeDocument/2006/relationships/slide" Target="slide11.xml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5" Type="http://schemas.openxmlformats.org/officeDocument/2006/relationships/image" Target="../media/image19.png"/><Relationship Id="rId2" Type="http://schemas.openxmlformats.org/officeDocument/2006/relationships/control" Target="../activeX/activeX2.xml"/><Relationship Id="rId16" Type="http://schemas.openxmlformats.org/officeDocument/2006/relationships/slide" Target="slide14.xml"/><Relationship Id="rId20" Type="http://schemas.openxmlformats.org/officeDocument/2006/relationships/image" Target="../media/image17.png"/><Relationship Id="rId29" Type="http://schemas.openxmlformats.org/officeDocument/2006/relationships/image" Target="../media/image22.wmf"/><Relationship Id="rId1" Type="http://schemas.openxmlformats.org/officeDocument/2006/relationships/control" Target="../activeX/activeX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openxmlformats.org/officeDocument/2006/relationships/slide" Target="slide17.xml"/><Relationship Id="rId5" Type="http://schemas.openxmlformats.org/officeDocument/2006/relationships/slide" Target="slide10.xml"/><Relationship Id="rId15" Type="http://schemas.microsoft.com/office/2007/relationships/hdphoto" Target="../media/hdphoto4.wdp"/><Relationship Id="rId23" Type="http://schemas.microsoft.com/office/2007/relationships/hdphoto" Target="../media/hdphoto6.wdp"/><Relationship Id="rId28" Type="http://schemas.openxmlformats.org/officeDocument/2006/relationships/image" Target="../media/image21.wmf"/><Relationship Id="rId10" Type="http://schemas.openxmlformats.org/officeDocument/2006/relationships/slide" Target="slide12.xml"/><Relationship Id="rId19" Type="http://schemas.openxmlformats.org/officeDocument/2006/relationships/slide" Target="slide1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Relationship Id="rId14" Type="http://schemas.openxmlformats.org/officeDocument/2006/relationships/image" Target="../media/image15.png"/><Relationship Id="rId22" Type="http://schemas.openxmlformats.org/officeDocument/2006/relationships/image" Target="../media/image18.png"/><Relationship Id="rId27" Type="http://schemas.openxmlformats.org/officeDocument/2006/relationships/image" Target="../media/image20.png"/><Relationship Id="rId30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167082" y="715878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140082" y="1367809"/>
            <a:ext cx="6863654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F4FBE"/>
                </a:solidFill>
              </a:rPr>
              <a:t>At the shopping centre</a:t>
            </a:r>
            <a:br>
              <a:rPr lang="en-US" sz="5400" dirty="0">
                <a:solidFill>
                  <a:srgbClr val="0F4FBE"/>
                </a:solidFill>
              </a:rPr>
            </a:br>
            <a:r>
              <a:rPr lang="en-US" sz="2800" dirty="0">
                <a:solidFill>
                  <a:srgbClr val="0F4FBE"/>
                </a:solidFill>
              </a:rPr>
              <a:t>Lesson 1 - Period 1</a:t>
            </a:r>
            <a:endParaRPr sz="5400" dirty="0">
              <a:solidFill>
                <a:srgbClr val="0F4FBE"/>
              </a:solidFill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853;p44"/>
          <p:cNvSpPr txBox="1">
            <a:spLocks/>
          </p:cNvSpPr>
          <p:nvPr/>
        </p:nvSpPr>
        <p:spPr>
          <a:xfrm>
            <a:off x="4219998" y="-24709"/>
            <a:ext cx="2347363" cy="87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8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9C5E1-790B-17A5-B781-0363B86B9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" b="91335" l="2773" r="92237">
                        <a14:foregroundMark x1="12569" y1="81499" x2="2957" y2="66511"/>
                        <a14:foregroundMark x1="88170" y1="36300" x2="88170" y2="11944"/>
                        <a14:foregroundMark x1="88170" y1="14052" x2="85213" y2="4215"/>
                        <a14:foregroundMark x1="82255" y1="25059" x2="56192" y2="36066"/>
                        <a14:foregroundMark x1="57856" y1="22951" x2="55268" y2="41452"/>
                        <a14:foregroundMark x1="63401" y1="26932" x2="32532" y2="51288"/>
                        <a14:foregroundMark x1="32532" y1="51288" x2="72274" y2="46604"/>
                        <a14:foregroundMark x1="72274" y1="46604" x2="72274" y2="44262"/>
                        <a14:foregroundMark x1="72643" y1="36768" x2="41590" y2="55269"/>
                        <a14:foregroundMark x1="41590" y1="55269" x2="3512" y2="47775"/>
                        <a14:foregroundMark x1="3512" y1="47775" x2="4436" y2="44262"/>
                        <a14:foregroundMark x1="23105" y1="52459" x2="55638" y2="68150"/>
                        <a14:foregroundMark x1="55638" y1="68150" x2="69686" y2="55972"/>
                        <a14:foregroundMark x1="78373" y1="33021" x2="68022" y2="72131"/>
                        <a14:foregroundMark x1="78373" y1="57845" x2="89464" y2="19204"/>
                        <a14:foregroundMark x1="92052" y1="12412" x2="92606" y2="24590"/>
                        <a14:foregroundMark x1="33087" y1="88759" x2="36969" y2="91803"/>
                        <a14:foregroundMark x1="73937" y1="64403" x2="80591" y2="38173"/>
                        <a14:foregroundMark x1="80591" y1="38173" x2="77264" y2="6557"/>
                        <a14:foregroundMark x1="77264" y1="6557" x2="69131" y2="3279"/>
                        <a14:foregroundMark x1="41774" y1="38642" x2="53604" y2="6557"/>
                        <a14:foregroundMark x1="33826" y1="38642" x2="31793" y2="1405"/>
                        <a14:foregroundMark x1="11645" y1="45199" x2="14418" y2="234"/>
                        <a14:foregroundMark x1="41590" y1="76112" x2="49353" y2="89227"/>
                        <a14:foregroundMark x1="14418" y1="81967" x2="38078" y2="83841"/>
                        <a14:foregroundMark x1="38078" y1="83841" x2="63586" y2="75644"/>
                        <a14:foregroundMark x1="63586" y1="75644" x2="85397" y2="44731"/>
                        <a14:foregroundMark x1="85397" y1="44731" x2="73198" y2="72834"/>
                        <a14:foregroundMark x1="73198" y1="72834" x2="52311" y2="85246"/>
                        <a14:foregroundMark x1="52311" y1="85246" x2="31238" y2="88759"/>
                        <a14:foregroundMark x1="31238" y1="88759" x2="10166" y2="78454"/>
                        <a14:foregroundMark x1="10166" y1="78454" x2="9057" y2="76815"/>
                        <a14:foregroundMark x1="59704" y1="47541" x2="45287" y2="47307"/>
                        <a14:foregroundMark x1="31978" y1="40047" x2="35120" y2="30211"/>
                        <a14:foregroundMark x1="34381" y1="38173" x2="36599" y2="55035"/>
                        <a14:foregroundMark x1="37708" y1="22951" x2="57116" y2="12646"/>
                        <a14:foregroundMark x1="53604" y1="18033" x2="54529" y2="25059"/>
                        <a14:foregroundMark x1="40665" y1="18501" x2="26248" y2="18970"/>
                        <a14:foregroundMark x1="45471" y1="17330" x2="45471" y2="11475"/>
                        <a14:foregroundMark x1="42329" y1="20375" x2="42329" y2="20375"/>
                        <a14:foregroundMark x1="44362" y1="17096" x2="40296" y2="22482"/>
                        <a14:foregroundMark x1="51571" y1="42623" x2="55823" y2="71429"/>
                        <a14:foregroundMark x1="60813" y1="54098" x2="52680" y2="69087"/>
                        <a14:foregroundMark x1="48614" y1="59719" x2="54713" y2="59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66" y="-19910"/>
            <a:ext cx="2484791" cy="1961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0634" y="122476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Where’s the bookshop?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94488" y="3745198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It’s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near </a:t>
            </a:r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the bakery.</a:t>
            </a:r>
            <a:endParaRPr lang="en-US" sz="4400" dirty="0">
              <a:latin typeface="Patrick Hand" panose="00000500000000000000" pitchFamily="2" charset="0"/>
            </a:endParaRPr>
          </a:p>
        </p:txBody>
      </p:sp>
      <p:pic>
        <p:nvPicPr>
          <p:cNvPr id="7172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3" y="1751928"/>
            <a:ext cx="2330273" cy="21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137" y="1401115"/>
            <a:ext cx="5004047" cy="2200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20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Where’s the food shop?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256593" cy="1212466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It’s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between</a:t>
            </a:r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 the sports shop and the bookshop.</a:t>
            </a:r>
            <a:endParaRPr lang="en-US" sz="4400" dirty="0">
              <a:latin typeface="Patrick Hand" panose="00000500000000000000" pitchFamily="2" charset="0"/>
            </a:endParaRPr>
          </a:p>
        </p:txBody>
      </p:sp>
      <p:pic>
        <p:nvPicPr>
          <p:cNvPr id="307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" y="1943205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me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3139F6BD-A31A-8922-3151-28ABAAF2A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538" y="1380065"/>
            <a:ext cx="5053179" cy="2214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8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855394" y="170578"/>
            <a:ext cx="7620000" cy="982696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Where’s the shoe shop?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It’s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opposite </a:t>
            </a:r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the gift shop.</a:t>
            </a:r>
            <a:endParaRPr lang="en-US" sz="4400" dirty="0">
              <a:latin typeface="Patrick Hand" panose="00000500000000000000" pitchFamily="2" charset="0"/>
            </a:endParaRPr>
          </a:p>
        </p:txBody>
      </p:sp>
      <p:pic>
        <p:nvPicPr>
          <p:cNvPr id="8196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" y="1489681"/>
            <a:ext cx="2064247" cy="21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me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25A67F3C-E424-1934-CB76-712D0C090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519" y="1290181"/>
            <a:ext cx="5075994" cy="232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02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70634" y="187569"/>
            <a:ext cx="7827822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 panose="00000500000000000000" pitchFamily="2" charset="0"/>
              </a:rPr>
              <a:t>Where’s the bakery?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rick Hand" panose="000005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94488" y="3652129"/>
            <a:ext cx="650567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 panose="00000500000000000000" pitchFamily="2" charset="0"/>
              </a:rPr>
              <a:t>It’s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 panose="00000500000000000000" pitchFamily="2" charset="0"/>
              </a:rPr>
              <a:t>near </a:t>
            </a:r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rick Hand" panose="00000500000000000000" pitchFamily="2" charset="0"/>
              </a:rPr>
              <a:t>the bookshop.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rick Hand" panose="00000500000000000000" pitchFamily="2" charset="0"/>
            </a:endParaRPr>
          </a:p>
        </p:txBody>
      </p:sp>
      <p:pic>
        <p:nvPicPr>
          <p:cNvPr id="5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9" y="2519842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13" y="176684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me GIFs - Get the best GIF on GIPHY">
            <a:hlinkClick r:id="rId4" action="ppaction://hlinksldjump"/>
            <a:extLst>
              <a:ext uri="{FF2B5EF4-FFF2-40B4-BE49-F238E27FC236}">
                <a16:creationId xmlns:a16="http://schemas.microsoft.com/office/drawing/2014/main" id="{DBC6BDCD-A42F-B6B8-1345-765D44CA72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519" y="1290181"/>
            <a:ext cx="5075994" cy="232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19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Where’s the bakery?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8790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It’s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behind</a:t>
            </a:r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 the bookshop.</a:t>
            </a:r>
            <a:endParaRPr lang="en-US" sz="4400" dirty="0">
              <a:latin typeface="Patrick Hand" panose="00000500000000000000" pitchFamily="2" charset="0"/>
            </a:endParaRPr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2" y="2538097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01" y="1598645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446EC01B-69CF-D71A-FB73-71A080A574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774" y="1345930"/>
            <a:ext cx="5242983" cy="2282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40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62000" y="95238"/>
            <a:ext cx="7620000" cy="1029827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Where’s the bakery?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34469" y="3716388"/>
            <a:ext cx="6185156" cy="1211558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It’s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 between </a:t>
            </a:r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the sports shop and the shoe shop.</a:t>
            </a:r>
            <a:endParaRPr lang="en-US" sz="4400" dirty="0">
              <a:latin typeface="Patrick Hand" panose="00000500000000000000" pitchFamily="2" charset="0"/>
            </a:endParaRPr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6" y="1481185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37" y="1176356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3" y="2574951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69" y="2011812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66" y="2684074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me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A5FB9755-A713-303A-D3C7-580107A895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03" y="3349388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750" y="1184480"/>
            <a:ext cx="4072116" cy="24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Where’s the bookshop?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It’s 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behind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 the bakery.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pic>
        <p:nvPicPr>
          <p:cNvPr id="6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8740">
            <a:off x="453523" y="1676278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28" y="157213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666">
            <a:off x="1102547" y="2771957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me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18F4DD4D-FE04-E394-6118-13BEDB73C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15" y="3322866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63" y="1384955"/>
            <a:ext cx="3644806" cy="22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Where’s the sports shop?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652129"/>
            <a:ext cx="648281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It’s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opposite</a:t>
            </a:r>
            <a:r>
              <a:rPr lang="en-US" sz="4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 the bookshop.</a:t>
            </a:r>
            <a:endParaRPr lang="en-US" sz="4000" dirty="0">
              <a:latin typeface="Patrick Hand" panose="00000500000000000000" pitchFamily="2" charset="0"/>
            </a:endParaRPr>
          </a:p>
        </p:txBody>
      </p:sp>
      <p:pic>
        <p:nvPicPr>
          <p:cNvPr id="9220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" y="1746076"/>
            <a:ext cx="2015393" cy="20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me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13672C9A-C593-B171-DFA2-B424F174E7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597" y="1422708"/>
            <a:ext cx="5327126" cy="21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Where’s the bookshop?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It’s 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near</a:t>
            </a:r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trick Hand" panose="00000500000000000000" pitchFamily="2" charset="0"/>
              </a:rPr>
              <a:t> the bakery.</a:t>
            </a:r>
            <a:endParaRPr lang="en-US" sz="4800" dirty="0">
              <a:latin typeface="Patrick Hand" panose="00000500000000000000" pitchFamily="2" charset="0"/>
            </a:endParaRPr>
          </a:p>
        </p:txBody>
      </p:sp>
      <p:pic>
        <p:nvPicPr>
          <p:cNvPr id="7" name="Picture 4" descr="Star Glitter Gif - ClipArt Bes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3" y="1734910"/>
            <a:ext cx="2330273" cy="21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me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id="{CFD33DBD-F770-DFBD-57C8-370D9F69CE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668" y="1322253"/>
            <a:ext cx="5731538" cy="23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5"/>
          <p:cNvSpPr/>
          <p:nvPr/>
        </p:nvSpPr>
        <p:spPr>
          <a:xfrm rot="4376087">
            <a:off x="1362863" y="-108523"/>
            <a:ext cx="3256585" cy="5470652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55"/>
          <p:cNvSpPr/>
          <p:nvPr/>
        </p:nvSpPr>
        <p:spPr>
          <a:xfrm rot="10800000">
            <a:off x="4861342" y="1706018"/>
            <a:ext cx="4218954" cy="180430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55"/>
          <p:cNvSpPr txBox="1">
            <a:spLocks noGrp="1"/>
          </p:cNvSpPr>
          <p:nvPr>
            <p:ph type="title"/>
          </p:nvPr>
        </p:nvSpPr>
        <p:spPr>
          <a:xfrm>
            <a:off x="4461469" y="1981228"/>
            <a:ext cx="50187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0000"/>
                </a:solidFill>
              </a:rPr>
              <a:t>near</a:t>
            </a:r>
            <a:endParaRPr sz="6600" dirty="0"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62503" y="1281603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3" name="Google Shape;1233;p55"/>
          <p:cNvSpPr/>
          <p:nvPr/>
        </p:nvSpPr>
        <p:spPr>
          <a:xfrm rot="1295893">
            <a:off x="3549742" y="150064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689459" y="3311664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5"/>
          <p:cNvSpPr/>
          <p:nvPr/>
        </p:nvSpPr>
        <p:spPr>
          <a:xfrm rot="1784315">
            <a:off x="7062356" y="3447420"/>
            <a:ext cx="942992" cy="980549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223940" y="3921579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9337">
            <a:off x="661801" y="1037705"/>
            <a:ext cx="4764003" cy="317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5"/>
          <p:cNvSpPr/>
          <p:nvPr/>
        </p:nvSpPr>
        <p:spPr>
          <a:xfrm rot="6414535">
            <a:off x="1170560" y="-472186"/>
            <a:ext cx="3375987" cy="5501931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55"/>
          <p:cNvSpPr/>
          <p:nvPr/>
        </p:nvSpPr>
        <p:spPr>
          <a:xfrm rot="10800000">
            <a:off x="4861342" y="1706018"/>
            <a:ext cx="4218954" cy="180430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55"/>
          <p:cNvSpPr txBox="1">
            <a:spLocks noGrp="1"/>
          </p:cNvSpPr>
          <p:nvPr>
            <p:ph type="title"/>
          </p:nvPr>
        </p:nvSpPr>
        <p:spPr>
          <a:xfrm>
            <a:off x="4461469" y="1968920"/>
            <a:ext cx="50187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0000"/>
                </a:solidFill>
              </a:rPr>
              <a:t>opposite</a:t>
            </a:r>
            <a:endParaRPr sz="6600" dirty="0"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62503" y="1281603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3" name="Google Shape;1233;p55"/>
          <p:cNvSpPr/>
          <p:nvPr/>
        </p:nvSpPr>
        <p:spPr>
          <a:xfrm rot="1295893">
            <a:off x="4197442" y="415071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689459" y="3311664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5"/>
          <p:cNvSpPr/>
          <p:nvPr/>
        </p:nvSpPr>
        <p:spPr>
          <a:xfrm rot="1784315">
            <a:off x="7062356" y="3447420"/>
            <a:ext cx="942992" cy="980549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647998" y="348802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7964">
            <a:off x="438165" y="668742"/>
            <a:ext cx="4882550" cy="32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5"/>
          <p:cNvSpPr/>
          <p:nvPr/>
        </p:nvSpPr>
        <p:spPr>
          <a:xfrm rot="5400000">
            <a:off x="1303088" y="-144712"/>
            <a:ext cx="3238456" cy="5463447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55"/>
          <p:cNvSpPr/>
          <p:nvPr/>
        </p:nvSpPr>
        <p:spPr>
          <a:xfrm rot="10800000">
            <a:off x="4861342" y="1706018"/>
            <a:ext cx="4218954" cy="180430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55"/>
          <p:cNvSpPr txBox="1">
            <a:spLocks noGrp="1"/>
          </p:cNvSpPr>
          <p:nvPr>
            <p:ph type="title"/>
          </p:nvPr>
        </p:nvSpPr>
        <p:spPr>
          <a:xfrm>
            <a:off x="4461469" y="1938573"/>
            <a:ext cx="50187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0000"/>
                </a:solidFill>
              </a:rPr>
              <a:t>behind</a:t>
            </a:r>
            <a:endParaRPr sz="6600" dirty="0"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62503" y="1281603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3" name="Google Shape;1233;p55"/>
          <p:cNvSpPr/>
          <p:nvPr/>
        </p:nvSpPr>
        <p:spPr>
          <a:xfrm rot="1295893">
            <a:off x="4197442" y="415071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689459" y="3311664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5"/>
          <p:cNvSpPr/>
          <p:nvPr/>
        </p:nvSpPr>
        <p:spPr>
          <a:xfrm rot="1784315">
            <a:off x="7062356" y="3447420"/>
            <a:ext cx="942992" cy="980549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647998" y="348802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03" y="1077837"/>
            <a:ext cx="4570874" cy="30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5"/>
          <p:cNvSpPr/>
          <p:nvPr/>
        </p:nvSpPr>
        <p:spPr>
          <a:xfrm rot="4376087">
            <a:off x="1222253" y="-394537"/>
            <a:ext cx="3334397" cy="5655465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55"/>
          <p:cNvSpPr/>
          <p:nvPr/>
        </p:nvSpPr>
        <p:spPr>
          <a:xfrm rot="10800000">
            <a:off x="4861342" y="1706018"/>
            <a:ext cx="4218954" cy="180430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55"/>
          <p:cNvSpPr txBox="1">
            <a:spLocks noGrp="1"/>
          </p:cNvSpPr>
          <p:nvPr>
            <p:ph type="title"/>
          </p:nvPr>
        </p:nvSpPr>
        <p:spPr>
          <a:xfrm>
            <a:off x="4371905" y="1967807"/>
            <a:ext cx="50187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0000"/>
                </a:solidFill>
              </a:rPr>
              <a:t>between</a:t>
            </a:r>
            <a:endParaRPr sz="6600" dirty="0"/>
          </a:p>
        </p:txBody>
      </p:sp>
      <p:grpSp>
        <p:nvGrpSpPr>
          <p:cNvPr id="1217" name="Google Shape;1217;p55"/>
          <p:cNvGrpSpPr/>
          <p:nvPr/>
        </p:nvGrpSpPr>
        <p:grpSpPr>
          <a:xfrm rot="251855">
            <a:off x="8062503" y="1281603"/>
            <a:ext cx="1291392" cy="818748"/>
            <a:chOff x="3355085" y="2890614"/>
            <a:chExt cx="1003450" cy="658884"/>
          </a:xfrm>
        </p:grpSpPr>
        <p:sp>
          <p:nvSpPr>
            <p:cNvPr id="1218" name="Google Shape;1218;p55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55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220" name="Google Shape;1220;p55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5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5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5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5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5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5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5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5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5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5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5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5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3" name="Google Shape;1233;p55"/>
          <p:cNvSpPr/>
          <p:nvPr/>
        </p:nvSpPr>
        <p:spPr>
          <a:xfrm rot="1295893">
            <a:off x="4197442" y="415071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5"/>
          <p:cNvSpPr/>
          <p:nvPr/>
        </p:nvSpPr>
        <p:spPr>
          <a:xfrm rot="-616213">
            <a:off x="6689459" y="3311664"/>
            <a:ext cx="2948930" cy="776202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5"/>
          <p:cNvSpPr/>
          <p:nvPr/>
        </p:nvSpPr>
        <p:spPr>
          <a:xfrm rot="1784315">
            <a:off x="7062356" y="3447420"/>
            <a:ext cx="942992" cy="980549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13;p55"/>
          <p:cNvSpPr/>
          <p:nvPr/>
        </p:nvSpPr>
        <p:spPr>
          <a:xfrm rot="1712867" flipH="1">
            <a:off x="186084" y="3980318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2837">
            <a:off x="479914" y="830468"/>
            <a:ext cx="4779416" cy="31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63"/>
          <p:cNvGrpSpPr/>
          <p:nvPr/>
        </p:nvGrpSpPr>
        <p:grpSpPr>
          <a:xfrm rot="7845842">
            <a:off x="3801354" y="3010729"/>
            <a:ext cx="1421090" cy="3298990"/>
            <a:chOff x="-751900" y="2850775"/>
            <a:chExt cx="516875" cy="1199900"/>
          </a:xfrm>
        </p:grpSpPr>
        <p:sp>
          <p:nvSpPr>
            <p:cNvPr id="1464" name="Google Shape;1464;p6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5" name="Google Shape;1465;p6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466" name="Google Shape;1466;p6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6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6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6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6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6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6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6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6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6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6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6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6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6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6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6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6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6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6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6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6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6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6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9" name="Google Shape;1489;p63"/>
          <p:cNvGrpSpPr/>
          <p:nvPr/>
        </p:nvGrpSpPr>
        <p:grpSpPr>
          <a:xfrm>
            <a:off x="4166063" y="4297838"/>
            <a:ext cx="457711" cy="445973"/>
            <a:chOff x="397551" y="281000"/>
            <a:chExt cx="457711" cy="445973"/>
          </a:xfrm>
        </p:grpSpPr>
        <p:sp>
          <p:nvSpPr>
            <p:cNvPr id="1490" name="Google Shape;1490;p6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63"/>
          <p:cNvGrpSpPr/>
          <p:nvPr/>
        </p:nvGrpSpPr>
        <p:grpSpPr>
          <a:xfrm rot="-3242140">
            <a:off x="4320836" y="-1183759"/>
            <a:ext cx="2625227" cy="3331914"/>
            <a:chOff x="1154976" y="632775"/>
            <a:chExt cx="2502430" cy="3877954"/>
          </a:xfrm>
        </p:grpSpPr>
        <p:sp>
          <p:nvSpPr>
            <p:cNvPr id="1493" name="Google Shape;1493;p6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63"/>
          <p:cNvGrpSpPr/>
          <p:nvPr/>
        </p:nvGrpSpPr>
        <p:grpSpPr>
          <a:xfrm rot="-357421">
            <a:off x="-68534" y="546208"/>
            <a:ext cx="3181590" cy="1593137"/>
            <a:chOff x="7110451" y="4123771"/>
            <a:chExt cx="2429676" cy="1216626"/>
          </a:xfrm>
        </p:grpSpPr>
        <p:sp>
          <p:nvSpPr>
            <p:cNvPr id="1496" name="Google Shape;1496;p63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3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8" name="Google Shape;1498;p63"/>
          <p:cNvSpPr/>
          <p:nvPr/>
        </p:nvSpPr>
        <p:spPr>
          <a:xfrm rot="-199719" flipH="1">
            <a:off x="1470393" y="986942"/>
            <a:ext cx="6203211" cy="3169614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63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Let’s </a:t>
            </a:r>
            <a:r>
              <a:rPr lang="en-US" sz="7200"/>
              <a:t>p</a:t>
            </a:r>
            <a:r>
              <a:rPr lang="en" sz="7200"/>
              <a:t>ractise</a:t>
            </a:r>
            <a:r>
              <a:rPr lang="en" sz="7200" dirty="0"/>
              <a:t>!</a:t>
            </a:r>
            <a:endParaRPr sz="7200" dirty="0"/>
          </a:p>
        </p:txBody>
      </p:sp>
      <p:grpSp>
        <p:nvGrpSpPr>
          <p:cNvPr id="1500" name="Google Shape;1500;p63"/>
          <p:cNvGrpSpPr/>
          <p:nvPr/>
        </p:nvGrpSpPr>
        <p:grpSpPr>
          <a:xfrm rot="900044">
            <a:off x="1097106" y="3234866"/>
            <a:ext cx="1597649" cy="1012893"/>
            <a:chOff x="3355085" y="2890614"/>
            <a:chExt cx="1003450" cy="658884"/>
          </a:xfrm>
        </p:grpSpPr>
        <p:sp>
          <p:nvSpPr>
            <p:cNvPr id="1501" name="Google Shape;1501;p63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63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1503" name="Google Shape;1503;p63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63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63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63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63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63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63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63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63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63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63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63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63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63"/>
          <p:cNvGrpSpPr/>
          <p:nvPr/>
        </p:nvGrpSpPr>
        <p:grpSpPr>
          <a:xfrm rot="-2301608">
            <a:off x="7208764" y="2401477"/>
            <a:ext cx="2039920" cy="2588956"/>
            <a:chOff x="1154976" y="632775"/>
            <a:chExt cx="2502430" cy="3877954"/>
          </a:xfrm>
        </p:grpSpPr>
        <p:sp>
          <p:nvSpPr>
            <p:cNvPr id="1517" name="Google Shape;1517;p6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63"/>
          <p:cNvGrpSpPr/>
          <p:nvPr/>
        </p:nvGrpSpPr>
        <p:grpSpPr>
          <a:xfrm rot="-569816">
            <a:off x="6670698" y="865782"/>
            <a:ext cx="731302" cy="595243"/>
            <a:chOff x="6619350" y="3916825"/>
            <a:chExt cx="790183" cy="643169"/>
          </a:xfrm>
        </p:grpSpPr>
        <p:sp>
          <p:nvSpPr>
            <p:cNvPr id="1520" name="Google Shape;1520;p63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3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2" name="Google Shape;1522;p63"/>
          <p:cNvSpPr/>
          <p:nvPr/>
        </p:nvSpPr>
        <p:spPr>
          <a:xfrm rot="1295893">
            <a:off x="6054917" y="4277271"/>
            <a:ext cx="738465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19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70"/>
          <p:cNvGrpSpPr/>
          <p:nvPr/>
        </p:nvGrpSpPr>
        <p:grpSpPr>
          <a:xfrm rot="-6723004" flipH="1">
            <a:off x="380877" y="2118181"/>
            <a:ext cx="1888699" cy="3427317"/>
            <a:chOff x="-751900" y="2850775"/>
            <a:chExt cx="516875" cy="1199900"/>
          </a:xfrm>
        </p:grpSpPr>
        <p:sp>
          <p:nvSpPr>
            <p:cNvPr id="1827" name="Google Shape;1827;p70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8" name="Google Shape;1828;p70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829" name="Google Shape;1829;p70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70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70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70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70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70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70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70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70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70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70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70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70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70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70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70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70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70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70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70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70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70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70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2" name="Google Shape;1852;p70"/>
          <p:cNvGrpSpPr/>
          <p:nvPr/>
        </p:nvGrpSpPr>
        <p:grpSpPr>
          <a:xfrm rot="1010945">
            <a:off x="5150516" y="1950985"/>
            <a:ext cx="2767894" cy="2853054"/>
            <a:chOff x="1154976" y="632775"/>
            <a:chExt cx="2502430" cy="3877954"/>
          </a:xfrm>
        </p:grpSpPr>
        <p:sp>
          <p:nvSpPr>
            <p:cNvPr id="1853" name="Google Shape;1853;p70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5" name="Google Shape;1855;p70"/>
          <p:cNvSpPr/>
          <p:nvPr/>
        </p:nvSpPr>
        <p:spPr>
          <a:xfrm>
            <a:off x="2260895" y="1004875"/>
            <a:ext cx="4628091" cy="289757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70"/>
          <p:cNvSpPr/>
          <p:nvPr/>
        </p:nvSpPr>
        <p:spPr>
          <a:xfrm>
            <a:off x="3970252" y="1125908"/>
            <a:ext cx="1203496" cy="1125237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70"/>
          <p:cNvSpPr txBox="1">
            <a:spLocks noGrp="1"/>
          </p:cNvSpPr>
          <p:nvPr>
            <p:ph type="title"/>
          </p:nvPr>
        </p:nvSpPr>
        <p:spPr>
          <a:xfrm>
            <a:off x="2578049" y="2654599"/>
            <a:ext cx="38802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Fun corner</a:t>
            </a:r>
            <a:endParaRPr sz="5400" dirty="0"/>
          </a:p>
        </p:txBody>
      </p:sp>
      <p:sp>
        <p:nvSpPr>
          <p:cNvPr id="1858" name="Google Shape;1858;p70"/>
          <p:cNvSpPr txBox="1">
            <a:spLocks noGrp="1"/>
          </p:cNvSpPr>
          <p:nvPr>
            <p:ph type="title" idx="2"/>
          </p:nvPr>
        </p:nvSpPr>
        <p:spPr>
          <a:xfrm>
            <a:off x="3692840" y="1267608"/>
            <a:ext cx="175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860" name="Google Shape;1860;p70"/>
          <p:cNvGrpSpPr/>
          <p:nvPr/>
        </p:nvGrpSpPr>
        <p:grpSpPr>
          <a:xfrm rot="1040807">
            <a:off x="4255096" y="-247186"/>
            <a:ext cx="2488100" cy="1338966"/>
            <a:chOff x="7365450" y="3962726"/>
            <a:chExt cx="2194138" cy="1180771"/>
          </a:xfrm>
        </p:grpSpPr>
        <p:sp>
          <p:nvSpPr>
            <p:cNvPr id="1861" name="Google Shape;1861;p70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2" name="Google Shape;1862;p70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3" name="Google Shape;1863;p70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70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70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70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70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70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70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70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70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70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3" name="Google Shape;1873;p70"/>
          <p:cNvGrpSpPr/>
          <p:nvPr/>
        </p:nvGrpSpPr>
        <p:grpSpPr>
          <a:xfrm rot="-3164515">
            <a:off x="1836215" y="663961"/>
            <a:ext cx="1291509" cy="818839"/>
            <a:chOff x="3355085" y="2890614"/>
            <a:chExt cx="1003450" cy="658884"/>
          </a:xfrm>
        </p:grpSpPr>
        <p:sp>
          <p:nvSpPr>
            <p:cNvPr id="1874" name="Google Shape;1874;p70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0"/>
            <p:cNvSpPr/>
            <p:nvPr/>
          </p:nvSpPr>
          <p:spPr>
            <a:xfrm rot="1123747">
              <a:off x="4316534" y="3177702"/>
              <a:ext cx="7835" cy="12932"/>
            </a:xfrm>
            <a:custGeom>
              <a:avLst/>
              <a:gdLst/>
              <a:ahLst/>
              <a:cxnLst/>
              <a:rect l="l" t="t" r="r" b="b"/>
              <a:pathLst>
                <a:path w="206" h="340" extrusionOk="0">
                  <a:moveTo>
                    <a:pt x="102" y="0"/>
                  </a:moveTo>
                  <a:cubicBezTo>
                    <a:pt x="65" y="0"/>
                    <a:pt x="37" y="25"/>
                    <a:pt x="1" y="49"/>
                  </a:cubicBezTo>
                  <a:cubicBezTo>
                    <a:pt x="18" y="151"/>
                    <a:pt x="35" y="237"/>
                    <a:pt x="52" y="339"/>
                  </a:cubicBezTo>
                  <a:cubicBezTo>
                    <a:pt x="86" y="288"/>
                    <a:pt x="120" y="237"/>
                    <a:pt x="154" y="185"/>
                  </a:cubicBezTo>
                  <a:cubicBezTo>
                    <a:pt x="189" y="134"/>
                    <a:pt x="206" y="66"/>
                    <a:pt x="154" y="15"/>
                  </a:cubicBezTo>
                  <a:cubicBezTo>
                    <a:pt x="134" y="5"/>
                    <a:pt x="11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8043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istmas star Sticker by Re Modernist for iOS &amp;amp; Android | GIPHY | Love  heart gif, Heart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5" y="424459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4694" y="737230"/>
            <a:ext cx="301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atrick Hand" panose="00000500000000000000" pitchFamily="2" charset="0"/>
              </a:rPr>
              <a:t>= 10 points</a:t>
            </a:r>
          </a:p>
        </p:txBody>
      </p:sp>
      <p:pic>
        <p:nvPicPr>
          <p:cNvPr id="4" name="Picture 4" descr="GHETO STUDIO (breezeboycreativity) - Profile | Pinteres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55" y="1743438"/>
            <a:ext cx="1271333" cy="13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4694" y="2013853"/>
            <a:ext cx="3533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atrick Hand" panose="00000500000000000000" pitchFamily="2" charset="0"/>
              </a:rPr>
              <a:t>= - 20 points</a:t>
            </a:r>
          </a:p>
        </p:txBody>
      </p:sp>
      <p:pic>
        <p:nvPicPr>
          <p:cNvPr id="6" name="Picture 4" descr="Star Glitter Gif - ClipArt B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5" y="3052480"/>
            <a:ext cx="1717918" cy="16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4694" y="3290476"/>
            <a:ext cx="306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atrick Hand" panose="00000500000000000000" pitchFamily="2" charset="0"/>
              </a:rPr>
              <a:t>= 50 points</a:t>
            </a:r>
          </a:p>
        </p:txBody>
      </p:sp>
      <p:pic>
        <p:nvPicPr>
          <p:cNvPr id="8" name="Picture 2" descr="Home GIFs - Get the best GIF on GIPH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20" y="3303088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80" y="410395"/>
            <a:ext cx="1828800" cy="1407013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2" b="95440" l="4313" r="97305">
                        <a14:foregroundMark x1="8086" y1="54723" x2="8086" y2="54723"/>
                        <a14:foregroundMark x1="4313" y1="54723" x2="4313" y2="54723"/>
                        <a14:foregroundMark x1="51482" y1="2932" x2="51482" y2="2932"/>
                        <a14:foregroundMark x1="97574" y1="44300" x2="97574" y2="44300"/>
                        <a14:foregroundMark x1="47439" y1="95440" x2="47439" y2="95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90" y="410395"/>
            <a:ext cx="1828800" cy="1381635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7" b="89426" l="5180" r="77027">
                        <a14:foregroundMark x1="20721" y1="6647" x2="20721" y2="6647"/>
                        <a14:foregroundMark x1="47973" y1="2417" x2="47973" y2="2417"/>
                        <a14:foregroundMark x1="77252" y1="18429" x2="77252" y2="18429"/>
                        <a14:foregroundMark x1="5180" y1="68278" x2="5180" y2="68278"/>
                        <a14:foregroundMark x1="22973" y1="89426" x2="22973" y2="89426"/>
                      </a14:backgroundRemoval>
                    </a14:imgEffect>
                  </a14:imgLayer>
                </a14:imgProps>
              </a:ext>
            </a:extLst>
          </a:blip>
          <a:srcRect r="19947"/>
          <a:stretch/>
        </p:blipFill>
        <p:spPr>
          <a:xfrm>
            <a:off x="4572000" y="399242"/>
            <a:ext cx="1828800" cy="1365694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05" b="88288" l="6784" r="90955">
                        <a14:foregroundMark x1="10302" y1="36336" x2="10302" y2="36336"/>
                        <a14:foregroundMark x1="7286" y1="51351" x2="7286" y2="51351"/>
                        <a14:foregroundMark x1="49497" y1="10210" x2="49497" y2="10210"/>
                        <a14:foregroundMark x1="48744" y1="5105" x2="48744" y2="5105"/>
                        <a14:foregroundMark x1="86935" y1="41742" x2="86935" y2="41742"/>
                        <a14:foregroundMark x1="90955" y1="41141" x2="90955" y2="41141"/>
                        <a14:foregroundMark x1="85930" y1="59760" x2="85930" y2="59760"/>
                        <a14:foregroundMark x1="85427" y1="60360" x2="85427" y2="60360"/>
                        <a14:foregroundMark x1="75879" y1="76577" x2="75879" y2="76577"/>
                        <a14:foregroundMark x1="44975" y1="85586" x2="44975" y2="85586"/>
                        <a14:foregroundMark x1="44975" y1="88288" x2="44975" y2="88288"/>
                      </a14:backgroundRemoval>
                    </a14:imgEffect>
                  </a14:imgLayer>
                </a14:imgProps>
              </a:ext>
            </a:extLst>
          </a:blip>
          <a:srcRect l="3599" t="2634" r="5642" b="8437"/>
          <a:stretch/>
        </p:blipFill>
        <p:spPr>
          <a:xfrm>
            <a:off x="766441" y="1648205"/>
            <a:ext cx="1828800" cy="1377262"/>
          </a:xfrm>
          <a:prstGeom prst="rect">
            <a:avLst/>
          </a:prstGeom>
        </p:spPr>
      </p:pic>
      <p:pic>
        <p:nvPicPr>
          <p:cNvPr id="6" name="Picture 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66" b="96742" l="3546" r="92908">
                        <a14:foregroundMark x1="8747" y1="67669" x2="8747" y2="67669"/>
                        <a14:foregroundMark x1="29551" y1="92982" x2="29551" y2="92982"/>
                        <a14:foregroundMark x1="27896" y1="96992" x2="27896" y2="96992"/>
                        <a14:foregroundMark x1="92908" y1="72180" x2="92908" y2="72180"/>
                        <a14:foregroundMark x1="71158" y1="6266" x2="71158" y2="6266"/>
                        <a14:foregroundMark x1="5910" y1="23058" x2="5910" y2="23058"/>
                        <a14:foregroundMark x1="3546" y1="21053" x2="3546" y2="21053"/>
                        <a14:foregroundMark x1="92435" y1="34586" x2="92435" y2="345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4753" y="1580826"/>
            <a:ext cx="2073066" cy="151202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/>
          <a:srcRect l="2614" t="6397" r="3480" b="5291"/>
          <a:stretch/>
        </p:blipFill>
        <p:spPr>
          <a:xfrm>
            <a:off x="4571284" y="1620297"/>
            <a:ext cx="1828800" cy="1326895"/>
          </a:xfrm>
          <a:prstGeom prst="rect">
            <a:avLst/>
          </a:prstGeom>
        </p:spPr>
      </p:pic>
      <p:pic>
        <p:nvPicPr>
          <p:cNvPr id="8" name="Picture 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087" b="94226" l="1235" r="90370">
                        <a14:foregroundMark x1="30123" y1="87402" x2="27160" y2="94226"/>
                        <a14:foregroundMark x1="12346" y1="65354" x2="7901" y2="66404"/>
                        <a14:foregroundMark x1="5926" y1="23885" x2="5926" y2="23885"/>
                        <a14:foregroundMark x1="3704" y1="22047" x2="3704" y2="22047"/>
                        <a14:foregroundMark x1="2469" y1="20997" x2="2469" y2="20997"/>
                        <a14:foregroundMark x1="38025" y1="11811" x2="38025" y2="11811"/>
                        <a14:foregroundMark x1="67901" y1="9974" x2="67901" y2="9974"/>
                        <a14:foregroundMark x1="37531" y1="9186" x2="37531" y2="9186"/>
                        <a14:foregroundMark x1="69136" y1="7349" x2="69136" y2="7349"/>
                        <a14:foregroundMark x1="85432" y1="35696" x2="85432" y2="35696"/>
                        <a14:foregroundMark x1="89136" y1="34908" x2="89136" y2="34908"/>
                        <a14:foregroundMark x1="90370" y1="71654" x2="90370" y2="71654"/>
                      </a14:backgroundRemoval>
                    </a14:imgEffect>
                  </a14:imgLayer>
                </a14:imgProps>
              </a:ext>
            </a:extLst>
          </a:blip>
          <a:srcRect l="1790" t="4117" r="6811" b="2997"/>
          <a:stretch/>
        </p:blipFill>
        <p:spPr>
          <a:xfrm>
            <a:off x="712976" y="2947192"/>
            <a:ext cx="1828800" cy="1391996"/>
          </a:xfrm>
          <a:prstGeom prst="rect">
            <a:avLst/>
          </a:prstGeom>
        </p:spPr>
      </p:pic>
      <p:pic>
        <p:nvPicPr>
          <p:cNvPr id="9" name="Picture 8">
            <a:hlinkClick r:id="rId24" action="ppaction://hlinksldjump"/>
          </p:cNvPr>
          <p:cNvPicPr>
            <a:picLocks noChangeAspect="1"/>
          </p:cNvPicPr>
          <p:nvPr/>
        </p:nvPicPr>
        <p:blipFill rotWithShape="1">
          <a:blip r:embed="rId25"/>
          <a:srcRect l="3317" t="2215" r="7966"/>
          <a:stretch/>
        </p:blipFill>
        <p:spPr>
          <a:xfrm>
            <a:off x="2611223" y="2962553"/>
            <a:ext cx="1828800" cy="1334002"/>
          </a:xfrm>
          <a:prstGeom prst="rect">
            <a:avLst/>
          </a:prstGeom>
        </p:spPr>
      </p:pic>
      <p:pic>
        <p:nvPicPr>
          <p:cNvPr id="10" name="Picture 9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27"/>
          <a:srcRect l="3307" t="3952" r="6977" b="3485"/>
          <a:stretch/>
        </p:blipFill>
        <p:spPr>
          <a:xfrm>
            <a:off x="4571284" y="2905358"/>
            <a:ext cx="1828800" cy="13298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20783" y="1287332"/>
            <a:ext cx="1645920" cy="54864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1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0783" y="2597930"/>
            <a:ext cx="1645920" cy="54864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2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20783" y="3911738"/>
            <a:ext cx="1645920" cy="54864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3 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990720" imgH="380880"/>
        </mc:Choice>
        <mc:Fallback>
          <p:control name="TextBox1" r:id="rId1" imgW="990720" imgH="380880">
            <p:pic>
              <p:nvPicPr>
                <p:cNvPr id="11" name="TextBox1">
                  <a:extLst>
                    <a:ext uri="{FF2B5EF4-FFF2-40B4-BE49-F238E27FC236}">
                      <a16:creationId xmlns:a16="http://schemas.microsoft.com/office/drawing/2014/main" id="{9A77F5DA-53B1-4EBE-9EBF-4004438029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6811505" y="79455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990720" imgH="380880"/>
        </mc:Choice>
        <mc:Fallback>
          <p:control name="TextBox2" r:id="rId2" imgW="990720" imgH="38088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9A77F5DA-53B1-4EBE-9EBF-4004438029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6820783" y="2114946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990720" imgH="380880"/>
        </mc:Choice>
        <mc:Fallback>
          <p:control name="TextBox3" r:id="rId3" imgW="990720" imgH="38088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9A77F5DA-53B1-4EBE-9EBF-4004438029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6820783" y="3439054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28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4D53F338CC8DC4CAEFC22484AE86868" ma:contentTypeVersion="12" ma:contentTypeDescription="Tạo tài liệu mới." ma:contentTypeScope="" ma:versionID="c3c8434f56ebca6c559e49210295f09f">
  <xsd:schema xmlns:xsd="http://www.w3.org/2001/XMLSchema" xmlns:xs="http://www.w3.org/2001/XMLSchema" xmlns:p="http://schemas.microsoft.com/office/2006/metadata/properties" xmlns:ns2="603f0427-bff9-46b6-b375-76b9c26189ea" xmlns:ns3="f12999e1-241a-4163-9295-d4ca9545933c" targetNamespace="http://schemas.microsoft.com/office/2006/metadata/properties" ma:root="true" ma:fieldsID="678240cc9e2b6a037b46aedaf5312349" ns2:_="" ns3:_="">
    <xsd:import namespace="603f0427-bff9-46b6-b375-76b9c26189ea"/>
    <xsd:import namespace="f12999e1-241a-4163-9295-d4ca954593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0427-bff9-46b6-b375-76b9c2618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999e1-241a-4163-9295-d4ca95459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F9427-7AE1-4D6C-BF59-CC1F16F19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f0427-bff9-46b6-b375-76b9c26189ea"/>
    <ds:schemaRef ds:uri="f12999e1-241a-4163-9295-d4ca95459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34C140-865F-4C23-A6FC-A22AA1AFE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73235-63B6-49F4-A652-42C5810F91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131</Words>
  <Application>Microsoft Office PowerPoint</Application>
  <PresentationFormat>On-screen Show (16:9)</PresentationFormat>
  <Paragraphs>32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Poppins</vt:lpstr>
      <vt:lpstr>Patrick Hand</vt:lpstr>
      <vt:lpstr>#9Slide07 IcielCrocante</vt:lpstr>
      <vt:lpstr>Cute Family Doodle Collage for Marketing by Slidesgo</vt:lpstr>
      <vt:lpstr>At the shopping centre Lesson 1 - Period 1</vt:lpstr>
      <vt:lpstr>near</vt:lpstr>
      <vt:lpstr>opposite</vt:lpstr>
      <vt:lpstr>behind</vt:lpstr>
      <vt:lpstr>between</vt:lpstr>
      <vt:lpstr>Let’s practise!</vt:lpstr>
      <vt:lpstr>Fun corner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and superlative of long adjectives</dc:title>
  <dc:creator>DELL</dc:creator>
  <cp:lastModifiedBy>Ngời Lê</cp:lastModifiedBy>
  <cp:revision>98</cp:revision>
  <dcterms:modified xsi:type="dcterms:W3CDTF">2025-05-10T07:20:58Z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0x01010044D53F338CC8DC4CAEFC22484AE86868</vt:lpwstr>
  </property>
</Properties>
</file>