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26"/>
  </p:notesMasterIdLst>
  <p:sldIdLst>
    <p:sldId id="326" r:id="rId4"/>
    <p:sldId id="277" r:id="rId5"/>
    <p:sldId id="279" r:id="rId6"/>
    <p:sldId id="263" r:id="rId7"/>
    <p:sldId id="264" r:id="rId8"/>
    <p:sldId id="265" r:id="rId9"/>
    <p:sldId id="266" r:id="rId10"/>
    <p:sldId id="320" r:id="rId11"/>
    <p:sldId id="268" r:id="rId12"/>
    <p:sldId id="269" r:id="rId13"/>
    <p:sldId id="270" r:id="rId14"/>
    <p:sldId id="271" r:id="rId15"/>
    <p:sldId id="272" r:id="rId16"/>
    <p:sldId id="321" r:id="rId17"/>
    <p:sldId id="274" r:id="rId18"/>
    <p:sldId id="282" r:id="rId19"/>
    <p:sldId id="276" r:id="rId20"/>
    <p:sldId id="283" r:id="rId21"/>
    <p:sldId id="284" r:id="rId22"/>
    <p:sldId id="273" r:id="rId23"/>
    <p:sldId id="285" r:id="rId24"/>
    <p:sldId id="327" r:id="rId25"/>
  </p:sldIdLst>
  <p:sldSz cx="12192000" cy="6858000"/>
  <p:notesSz cx="6858000" cy="9144000"/>
  <p:embeddedFontLs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AD735C-7A15-DE4E-967C-BD1340D4E852}">
          <p14:sldIdLst>
            <p14:sldId id="326"/>
            <p14:sldId id="277"/>
          </p14:sldIdLst>
        </p14:section>
        <p14:section name="Warm-up" id="{074B9D5D-7E24-574D-A140-B28210DE7CE6}">
          <p14:sldIdLst>
            <p14:sldId id="279"/>
            <p14:sldId id="263"/>
            <p14:sldId id="264"/>
            <p14:sldId id="265"/>
            <p14:sldId id="266"/>
          </p14:sldIdLst>
        </p14:section>
        <p14:section name="Listen and repeat" id="{6DC46FD5-BEA3-FD4F-9EF8-ED46C90AA7AC}">
          <p14:sldIdLst>
            <p14:sldId id="320"/>
            <p14:sldId id="268"/>
            <p14:sldId id="269"/>
            <p14:sldId id="270"/>
            <p14:sldId id="271"/>
            <p14:sldId id="272"/>
          </p14:sldIdLst>
        </p14:section>
        <p14:section name="Point and say" id="{B8A1FF94-8088-0F49-A81E-7512CDFC0E1A}">
          <p14:sldIdLst>
            <p14:sldId id="321"/>
            <p14:sldId id="274"/>
          </p14:sldIdLst>
        </p14:section>
        <p14:section name="Game" id="{A07AA7E4-A3D7-5348-816A-3FE9B0527242}">
          <p14:sldIdLst>
            <p14:sldId id="282"/>
            <p14:sldId id="276"/>
          </p14:sldIdLst>
        </p14:section>
        <p14:section name="Wrap-up" id="{90E956E1-AAD7-0045-822D-5FB1D486C19F}">
          <p14:sldIdLst>
            <p14:sldId id="283"/>
            <p14:sldId id="284"/>
            <p14:sldId id="273"/>
            <p14:sldId id="285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41"/>
    <p:restoredTop sz="58021" autoAdjust="0"/>
  </p:normalViewPr>
  <p:slideViewPr>
    <p:cSldViewPr>
      <p:cViewPr varScale="1">
        <p:scale>
          <a:sx n="47" d="100"/>
          <a:sy n="47" d="100"/>
        </p:scale>
        <p:origin x="1469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bell, pen, pencil, 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pen, pencil, red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introduce things.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sing a song focusing on the structures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  <a:p>
            <a:r>
              <a:rPr lang="en-US" b="1" dirty="0"/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</a:t>
            </a:r>
            <a:r>
              <a:rPr lang="en-US" dirty="0"/>
              <a:t>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lesson, pupils will be able to: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bell, pen, pencil, 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things and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pencil, pen, bell, 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bell, pen, pencil, red. </a:t>
            </a:r>
            <a:endParaRPr lang="en-US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0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4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32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8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on slide a picture disappearing quickly in a few seconds.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and guess the word.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baseline="0" dirty="0" smtClean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pronounce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bell, pen, pencil, red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>
              <a:effectLst/>
            </a:endParaRPr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Lead-in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are able to identify and pronounce sound /e/.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letter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on slide and asks pupils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letter is this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sound does this make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pronounces sound /e/. Pupils listen and repeat. (as a class/ teams)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says: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/e/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VN" dirty="0" smtClean="0">
                <a:effectLst/>
              </a:rPr>
              <a:t> 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26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pen, pencil, desk, bell</a:t>
            </a:r>
            <a:endParaRPr lang="en-VN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 on slide and says the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– e – 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listen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repeat.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29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(as teams).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 randomly.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go to the board and put word cards under the matching flashcards.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individually.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picture and has a student say the word.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baseline="0" dirty="0" smtClean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things and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pencil, pen, bell, red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E/e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bell, pen, pencil, red. 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are able to point to the correct picture and pronounce the words.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Teacher plays the audio.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  <a:endParaRPr lang="en-US" baseline="0" dirty="0" smtClean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</a:t>
            </a:r>
            <a:r>
              <a:rPr lang="en-VN" dirty="0" smtClean="0">
                <a:effectLst/>
              </a:rPr>
              <a:t>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6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Slap the board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draws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circle under each picture.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pupils slap the corresponding circle.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words. 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1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Find the treasure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6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 slides and instructions.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 a picture and read the word. If correct, pupils can open the picture. If there’s no treasure under, pupils get 1 star. If there’s a treasure, pupils get 5 stars.</a:t>
            </a:r>
            <a:r>
              <a:rPr lang="en-VN" dirty="0">
                <a:effectLst/>
              </a:rPr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6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4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3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82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5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99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68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71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09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7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45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45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99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49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56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62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47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36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44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5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42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8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23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1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0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1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3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r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7200" b="1" dirty="0">
                <a:latin typeface=".VnAvant" panose="020B7200000000000000" pitchFamily="34" charset="0"/>
              </a:rPr>
              <a:t>d</a:t>
            </a:r>
          </a:p>
        </p:txBody>
      </p:sp>
      <p:pic>
        <p:nvPicPr>
          <p:cNvPr id="4" name="re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5826" y="1295401"/>
            <a:ext cx="373063" cy="3730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4191000" y="2209800"/>
            <a:ext cx="355092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2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p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7200" b="1" dirty="0">
                <a:latin typeface=".VnAvant" panose="020B7200000000000000" pitchFamily="34" charset="0"/>
              </a:rPr>
              <a:t>ncil</a:t>
            </a:r>
          </a:p>
        </p:txBody>
      </p:sp>
      <p:pic>
        <p:nvPicPr>
          <p:cNvPr id="4" name="pencil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5674" y="1295400"/>
            <a:ext cx="365126" cy="36512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889" r="56625" b="38444"/>
          <a:stretch/>
        </p:blipFill>
        <p:spPr bwMode="auto">
          <a:xfrm>
            <a:off x="4267200" y="2286000"/>
            <a:ext cx="32613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18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p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7200" b="1" dirty="0"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4" name="pe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4" y="1295401"/>
            <a:ext cx="365125" cy="36512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4008120" y="2209800"/>
            <a:ext cx="393192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b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7200" b="1" dirty="0">
                <a:latin typeface=".VnAvant" panose="020B7200000000000000" pitchFamily="34" charset="0"/>
              </a:rPr>
              <a:t>ll</a:t>
            </a:r>
          </a:p>
        </p:txBody>
      </p:sp>
      <p:pic>
        <p:nvPicPr>
          <p:cNvPr id="4" name="bell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5676" y="1295401"/>
            <a:ext cx="365125" cy="36512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4800600" y="2133600"/>
            <a:ext cx="2788920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8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53" y="3064183"/>
            <a:ext cx="3110334" cy="14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39" y="4528463"/>
            <a:ext cx="128823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Slap the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Kết quả hình ảnh cho slap the board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7000"/>
          <a:stretch/>
        </p:blipFill>
        <p:spPr bwMode="auto">
          <a:xfrm>
            <a:off x="4191000" y="2133601"/>
            <a:ext cx="393192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02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026" y="2043665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708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5000" y="601980"/>
            <a:ext cx="2590800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800600" y="601980"/>
            <a:ext cx="2590800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741920" y="601980"/>
            <a:ext cx="2590800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741920" y="3337560"/>
            <a:ext cx="2590800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05000" y="3360420"/>
            <a:ext cx="2590800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00600" y="3352800"/>
            <a:ext cx="2590800" cy="2209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Kết quả hình ảnh cho treasure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066800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treasure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45" y="3689985"/>
            <a:ext cx="15049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2340293" y="644843"/>
            <a:ext cx="1743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5074920" y="796615"/>
            <a:ext cx="2042160" cy="182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8284845" y="895495"/>
            <a:ext cx="1691640" cy="168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2245995" y="3623130"/>
            <a:ext cx="1691640" cy="168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889" r="56625" b="38444"/>
          <a:stretch/>
        </p:blipFill>
        <p:spPr bwMode="auto">
          <a:xfrm>
            <a:off x="5257800" y="3529558"/>
            <a:ext cx="1737360" cy="177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8259128" y="3356496"/>
            <a:ext cx="1743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000" r="52750" b="36889"/>
          <a:stretch/>
        </p:blipFill>
        <p:spPr bwMode="auto">
          <a:xfrm>
            <a:off x="7873229" y="2373023"/>
            <a:ext cx="2387610" cy="21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89" r="60000" b="37556"/>
          <a:stretch/>
        </p:blipFill>
        <p:spPr bwMode="auto">
          <a:xfrm>
            <a:off x="7521957" y="1737845"/>
            <a:ext cx="2788920" cy="339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5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1258279"/>
            <a:ext cx="8359883" cy="2976344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6 – Lesson 1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8900" dirty="0">
                <a:solidFill>
                  <a:srgbClr val="FFFFFF"/>
                </a:solidFill>
              </a:rPr>
              <a:t>In the classroom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0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2000" r="54250" b="36444"/>
          <a:stretch/>
        </p:blipFill>
        <p:spPr bwMode="auto">
          <a:xfrm>
            <a:off x="7291939" y="1752600"/>
            <a:ext cx="3550920" cy="35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9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Kết quả hình ảnh cho red pencil cartoon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7666537" y="2292608"/>
            <a:ext cx="2390393" cy="228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3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97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2133601"/>
            <a:ext cx="5257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8889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4419600" y="1371601"/>
            <a:ext cx="3429000" cy="371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724400" y="5091491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val="13730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4800600" y="990601"/>
            <a:ext cx="2634722" cy="38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00600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m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1760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3810000" y="1295401"/>
            <a:ext cx="5181600" cy="295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55151" y="4800600"/>
            <a:ext cx="42912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</a:p>
        </p:txBody>
      </p:sp>
    </p:spTree>
    <p:extLst>
      <p:ext uri="{BB962C8B-B14F-4D97-AF65-F5344CB8AC3E}">
        <p14:creationId xmlns:p14="http://schemas.microsoft.com/office/powerpoint/2010/main" val="10116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3429001" y="1524181"/>
            <a:ext cx="5603497" cy="304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05400" y="49530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f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6902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88" y="2852220"/>
            <a:ext cx="3443331" cy="1356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95" y="1017692"/>
            <a:ext cx="1554275" cy="155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79" y="4181491"/>
            <a:ext cx="1450859" cy="14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 err="1">
                <a:solidFill>
                  <a:srgbClr val="FF0000"/>
                </a:solidFill>
                <a:latin typeface="+mj-lt"/>
              </a:rPr>
              <a:t>e</a:t>
            </a:r>
            <a:endParaRPr lang="en-US" sz="239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46482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549</Words>
  <Application>Microsoft Office PowerPoint</Application>
  <PresentationFormat>Widescreen</PresentationFormat>
  <Paragraphs>97</Paragraphs>
  <Slides>22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.VnAvant</vt:lpstr>
      <vt:lpstr>Arial</vt:lpstr>
      <vt:lpstr>Calibri Light</vt:lpstr>
      <vt:lpstr>Calibri</vt:lpstr>
      <vt:lpstr>Office Theme</vt:lpstr>
      <vt:lpstr>1_Office Theme</vt:lpstr>
      <vt:lpstr>2_Office Theme</vt:lpstr>
      <vt:lpstr>PowerPoint Presentation</vt:lpstr>
      <vt:lpstr>Unit 6 – Lesson 1 In the classroom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</vt:lpstr>
      <vt:lpstr>pencil</vt:lpstr>
      <vt:lpstr>pen</vt:lpstr>
      <vt:lpstr>bell</vt:lpstr>
      <vt:lpstr>PowerPoint Presentation</vt:lpstr>
      <vt:lpstr>Slap the board</vt:lpstr>
      <vt:lpstr>Game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Duyen Ngoc</cp:lastModifiedBy>
  <cp:revision>31</cp:revision>
  <dcterms:created xsi:type="dcterms:W3CDTF">2019-11-28T03:59:29Z</dcterms:created>
  <dcterms:modified xsi:type="dcterms:W3CDTF">2023-04-14T03:44:31Z</dcterms:modified>
</cp:coreProperties>
</file>