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88" r:id="rId2"/>
  </p:sldMasterIdLst>
  <p:notesMasterIdLst>
    <p:notesMasterId r:id="rId32"/>
  </p:notesMasterIdLst>
  <p:sldIdLst>
    <p:sldId id="256" r:id="rId3"/>
    <p:sldId id="306" r:id="rId4"/>
    <p:sldId id="297" r:id="rId5"/>
    <p:sldId id="315" r:id="rId6"/>
    <p:sldId id="316" r:id="rId7"/>
    <p:sldId id="298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14" r:id="rId20"/>
    <p:sldId id="318" r:id="rId21"/>
    <p:sldId id="319" r:id="rId22"/>
    <p:sldId id="299" r:id="rId23"/>
    <p:sldId id="320" r:id="rId24"/>
    <p:sldId id="322" r:id="rId25"/>
    <p:sldId id="324" r:id="rId26"/>
    <p:sldId id="326" r:id="rId27"/>
    <p:sldId id="323" r:id="rId28"/>
    <p:sldId id="328" r:id="rId29"/>
    <p:sldId id="327" r:id="rId30"/>
    <p:sldId id="325" r:id="rId31"/>
  </p:sldIdLst>
  <p:sldSz cx="9144000" cy="5143500" type="screen16x9"/>
  <p:notesSz cx="6858000" cy="9144000"/>
  <p:embeddedFontLst>
    <p:embeddedFont>
      <p:font typeface="Yusei Magic" panose="020B0604020202020204" charset="-128"/>
      <p:regular r:id="rId33"/>
    </p:embeddedFont>
    <p:embeddedFont>
      <p:font typeface="Anaheim" panose="020B0604020202020204" charset="0"/>
      <p:regular r:id="rId34"/>
    </p:embeddedFont>
    <p:embeddedFont>
      <p:font typeface="Catamaran" panose="020B0604020202020204" charset="0"/>
      <p:regular r:id="rId35"/>
      <p:bold r:id="rId36"/>
    </p:embeddedFont>
    <p:embeddedFont>
      <p:font typeface="Comic Sans MS" panose="030F0702030302020204" pitchFamily="66" charset="0"/>
      <p:regular r:id="rId37"/>
      <p:bold r:id="rId38"/>
      <p:italic r:id="rId39"/>
      <p:boldItalic r:id="rId40"/>
    </p:embeddedFont>
    <p:embeddedFont>
      <p:font typeface="Mouse Memoirs" panose="020B0604020202020204" charset="0"/>
      <p:regular r:id="rId41"/>
    </p:embeddedFont>
    <p:embeddedFont>
      <p:font typeface="Roboto Condensed Light" panose="020F0502020204030204" pitchFamily="2" charset="0"/>
      <p:regular r:id="rId42"/>
      <p: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DADA"/>
    <a:srgbClr val="FFFFFF"/>
    <a:srgbClr val="93F5F4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EB143C-00B8-4F0F-A49E-8C230458EC84}">
  <a:tblStyle styleId="{70EB143C-00B8-4F0F-A49E-8C230458EC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99" autoAdjust="0"/>
    <p:restoredTop sz="94660"/>
  </p:normalViewPr>
  <p:slideViewPr>
    <p:cSldViewPr>
      <p:cViewPr varScale="1">
        <p:scale>
          <a:sx n="81" d="100"/>
          <a:sy n="81" d="100"/>
        </p:scale>
        <p:origin x="11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39762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omic Sans MS" panose="030F0702030302020204" pitchFamily="66" charset="0"/>
        <a:ea typeface="Comic Sans MS" panose="030F0702030302020204" pitchFamily="66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943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gbfe78c466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1" name="Google Shape;1911;gbfe78c466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171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gc062ea4f8e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6" name="Google Shape;1846;gc062ea4f8e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4358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c062ea4f8e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1" name="Google Shape;2281;gc062ea4f8e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2129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0" name="Google Shape;7450;g11d319344f7_0_1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1" name="Google Shape;7451;g11d319344f7_0_1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798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80550" y="122873"/>
            <a:ext cx="11441566" cy="5039017"/>
            <a:chOff x="-1180550" y="122873"/>
            <a:chExt cx="11441566" cy="5039017"/>
          </a:xfrm>
        </p:grpSpPr>
        <p:sp>
          <p:nvSpPr>
            <p:cNvPr id="10" name="Google Shape;10;p2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 rot="302">
            <a:off x="952650" y="781589"/>
            <a:ext cx="3409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FFFFFF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Mouse Memoi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1119150" y="2834125"/>
            <a:ext cx="307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80550" y="122873"/>
            <a:ext cx="11441566" cy="5039017"/>
            <a:chOff x="-1180550" y="122873"/>
            <a:chExt cx="11441566" cy="5039017"/>
          </a:xfrm>
        </p:grpSpPr>
        <p:sp>
          <p:nvSpPr>
            <p:cNvPr id="10" name="Google Shape;10;p2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 rot="302">
            <a:off x="952650" y="781589"/>
            <a:ext cx="3409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FFFFFF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Mouse Memoi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1119150" y="2834125"/>
            <a:ext cx="307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506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-428645" y="428518"/>
            <a:ext cx="10172697" cy="5201210"/>
            <a:chOff x="-1180550" y="-1533167"/>
            <a:chExt cx="11441566" cy="5849972"/>
          </a:xfrm>
        </p:grpSpPr>
        <p:sp>
          <p:nvSpPr>
            <p:cNvPr id="41" name="Google Shape;41;p3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1647882" y="1215250"/>
            <a:ext cx="25731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94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title" idx="2" hasCustomPrompt="1"/>
          </p:nvPr>
        </p:nvSpPr>
        <p:spPr>
          <a:xfrm>
            <a:off x="5758632" y="1861200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1505682" y="3501850"/>
            <a:ext cx="28575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34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800" cy="3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>
                <a:latin typeface="Comic Sans MS" panose="030F0702030302020204" pitchFamily="66" charset="0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" name="Google Shape;68;p4"/>
          <p:cNvGrpSpPr/>
          <p:nvPr/>
        </p:nvGrpSpPr>
        <p:grpSpPr>
          <a:xfrm>
            <a:off x="-376905" y="199925"/>
            <a:ext cx="10637921" cy="1123172"/>
            <a:chOff x="-376905" y="199925"/>
            <a:chExt cx="10637921" cy="1123172"/>
          </a:xfrm>
        </p:grpSpPr>
        <p:sp>
          <p:nvSpPr>
            <p:cNvPr id="69" name="Google Shape;69;p4"/>
            <p:cNvSpPr/>
            <p:nvPr/>
          </p:nvSpPr>
          <p:spPr>
            <a:xfrm>
              <a:off x="8587302" y="1999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6924471" y="7681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72" name="Google Shape;72;p4"/>
          <p:cNvGrpSpPr/>
          <p:nvPr/>
        </p:nvGrpSpPr>
        <p:grpSpPr>
          <a:xfrm>
            <a:off x="-5" y="4606305"/>
            <a:ext cx="9144242" cy="717401"/>
            <a:chOff x="-179259" y="4444489"/>
            <a:chExt cx="9944799" cy="717401"/>
          </a:xfrm>
        </p:grpSpPr>
        <p:sp>
          <p:nvSpPr>
            <p:cNvPr id="73" name="Google Shape;73;p4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75" name="Google Shape;75;p4"/>
          <p:cNvGrpSpPr/>
          <p:nvPr/>
        </p:nvGrpSpPr>
        <p:grpSpPr>
          <a:xfrm flipH="1">
            <a:off x="7717027" y="3714662"/>
            <a:ext cx="2751530" cy="1370893"/>
            <a:chOff x="404850" y="2182975"/>
            <a:chExt cx="2230850" cy="1111475"/>
          </a:xfrm>
        </p:grpSpPr>
        <p:sp>
          <p:nvSpPr>
            <p:cNvPr id="76" name="Google Shape;76;p4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7919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858275" y="1340925"/>
            <a:ext cx="3455400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7000">
                <a:solidFill>
                  <a:schemeClr val="accent4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subTitle" idx="1"/>
          </p:nvPr>
        </p:nvSpPr>
        <p:spPr>
          <a:xfrm>
            <a:off x="1164425" y="2427825"/>
            <a:ext cx="2843100" cy="9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omic Sans MS" panose="030F0702030302020204" pitchFamily="66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7798450" y="1197875"/>
            <a:ext cx="1593515" cy="759490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20" name="Google Shape;120;p7"/>
          <p:cNvSpPr/>
          <p:nvPr/>
        </p:nvSpPr>
        <p:spPr>
          <a:xfrm>
            <a:off x="3902150" y="274266"/>
            <a:ext cx="1804550" cy="997250"/>
          </a:xfrm>
          <a:custGeom>
            <a:avLst/>
            <a:gdLst/>
            <a:ahLst/>
            <a:cxnLst/>
            <a:rect l="l" t="t" r="r" b="b"/>
            <a:pathLst>
              <a:path w="72182" h="39890" extrusionOk="0">
                <a:moveTo>
                  <a:pt x="34167" y="1"/>
                </a:moveTo>
                <a:cubicBezTo>
                  <a:pt x="33792" y="1"/>
                  <a:pt x="33407" y="8"/>
                  <a:pt x="33013" y="22"/>
                </a:cubicBezTo>
                <a:cubicBezTo>
                  <a:pt x="21215" y="438"/>
                  <a:pt x="19139" y="10404"/>
                  <a:pt x="22178" y="17011"/>
                </a:cubicBezTo>
                <a:cubicBezTo>
                  <a:pt x="22178" y="17011"/>
                  <a:pt x="19602" y="16309"/>
                  <a:pt x="16688" y="16309"/>
                </a:cubicBezTo>
                <a:cubicBezTo>
                  <a:pt x="12231" y="16309"/>
                  <a:pt x="6982" y="17952"/>
                  <a:pt x="8945" y="26261"/>
                </a:cubicBezTo>
                <a:cubicBezTo>
                  <a:pt x="8945" y="26261"/>
                  <a:pt x="92" y="27393"/>
                  <a:pt x="35" y="33056"/>
                </a:cubicBezTo>
                <a:cubicBezTo>
                  <a:pt x="0" y="36563"/>
                  <a:pt x="6514" y="38260"/>
                  <a:pt x="12709" y="38260"/>
                </a:cubicBezTo>
                <a:cubicBezTo>
                  <a:pt x="16519" y="38260"/>
                  <a:pt x="20208" y="37618"/>
                  <a:pt x="22178" y="36360"/>
                </a:cubicBezTo>
                <a:cubicBezTo>
                  <a:pt x="22178" y="36360"/>
                  <a:pt x="30156" y="39522"/>
                  <a:pt x="36958" y="39522"/>
                </a:cubicBezTo>
                <a:cubicBezTo>
                  <a:pt x="39289" y="39522"/>
                  <a:pt x="41482" y="39151"/>
                  <a:pt x="43168" y="38153"/>
                </a:cubicBezTo>
                <a:cubicBezTo>
                  <a:pt x="43168" y="38153"/>
                  <a:pt x="52917" y="39890"/>
                  <a:pt x="60468" y="39890"/>
                </a:cubicBezTo>
                <a:cubicBezTo>
                  <a:pt x="64243" y="39890"/>
                  <a:pt x="67469" y="39456"/>
                  <a:pt x="68652" y="38153"/>
                </a:cubicBezTo>
                <a:cubicBezTo>
                  <a:pt x="72182" y="34227"/>
                  <a:pt x="60629" y="29508"/>
                  <a:pt x="60629" y="29508"/>
                </a:cubicBezTo>
                <a:cubicBezTo>
                  <a:pt x="60629" y="29508"/>
                  <a:pt x="63215" y="17955"/>
                  <a:pt x="48586" y="16766"/>
                </a:cubicBezTo>
                <a:cubicBezTo>
                  <a:pt x="48586" y="16766"/>
                  <a:pt x="52447" y="1"/>
                  <a:pt x="34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21" name="Google Shape;121;p7"/>
          <p:cNvSpPr/>
          <p:nvPr/>
        </p:nvSpPr>
        <p:spPr>
          <a:xfrm>
            <a:off x="-605100" y="3311891"/>
            <a:ext cx="1867050" cy="1037200"/>
          </a:xfrm>
          <a:custGeom>
            <a:avLst/>
            <a:gdLst/>
            <a:ahLst/>
            <a:cxnLst/>
            <a:rect l="l" t="t" r="r" b="b"/>
            <a:pathLst>
              <a:path w="74682" h="41488" extrusionOk="0">
                <a:moveTo>
                  <a:pt x="34145" y="1"/>
                </a:moveTo>
                <a:cubicBezTo>
                  <a:pt x="33779" y="1"/>
                  <a:pt x="33404" y="7"/>
                  <a:pt x="33020" y="21"/>
                </a:cubicBezTo>
                <a:cubicBezTo>
                  <a:pt x="21222" y="455"/>
                  <a:pt x="19127" y="10403"/>
                  <a:pt x="22185" y="17010"/>
                </a:cubicBezTo>
                <a:cubicBezTo>
                  <a:pt x="22185" y="17010"/>
                  <a:pt x="19623" y="16314"/>
                  <a:pt x="16716" y="16314"/>
                </a:cubicBezTo>
                <a:cubicBezTo>
                  <a:pt x="12253" y="16314"/>
                  <a:pt x="6979" y="17955"/>
                  <a:pt x="8934" y="26278"/>
                </a:cubicBezTo>
                <a:cubicBezTo>
                  <a:pt x="8934" y="26278"/>
                  <a:pt x="81" y="27392"/>
                  <a:pt x="24" y="33055"/>
                </a:cubicBezTo>
                <a:cubicBezTo>
                  <a:pt x="1" y="36562"/>
                  <a:pt x="6512" y="38259"/>
                  <a:pt x="12707" y="38259"/>
                </a:cubicBezTo>
                <a:cubicBezTo>
                  <a:pt x="16517" y="38259"/>
                  <a:pt x="20208" y="37617"/>
                  <a:pt x="22185" y="36359"/>
                </a:cubicBezTo>
                <a:cubicBezTo>
                  <a:pt x="22185" y="36359"/>
                  <a:pt x="27456" y="41488"/>
                  <a:pt x="34246" y="41488"/>
                </a:cubicBezTo>
                <a:cubicBezTo>
                  <a:pt x="37046" y="41488"/>
                  <a:pt x="40104" y="40615"/>
                  <a:pt x="43157" y="38152"/>
                </a:cubicBezTo>
                <a:cubicBezTo>
                  <a:pt x="44754" y="40242"/>
                  <a:pt x="50343" y="41173"/>
                  <a:pt x="56207" y="41173"/>
                </a:cubicBezTo>
                <a:cubicBezTo>
                  <a:pt x="63372" y="41173"/>
                  <a:pt x="70947" y="39783"/>
                  <a:pt x="72152" y="37416"/>
                </a:cubicBezTo>
                <a:cubicBezTo>
                  <a:pt x="74681" y="32395"/>
                  <a:pt x="60618" y="29525"/>
                  <a:pt x="60618" y="29525"/>
                </a:cubicBezTo>
                <a:cubicBezTo>
                  <a:pt x="60618" y="29525"/>
                  <a:pt x="63223" y="17954"/>
                  <a:pt x="48594" y="16784"/>
                </a:cubicBezTo>
                <a:cubicBezTo>
                  <a:pt x="48594" y="16784"/>
                  <a:pt x="52440" y="1"/>
                  <a:pt x="341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825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8"/>
          <p:cNvGrpSpPr/>
          <p:nvPr/>
        </p:nvGrpSpPr>
        <p:grpSpPr>
          <a:xfrm>
            <a:off x="-638633" y="-1079700"/>
            <a:ext cx="10365957" cy="7336831"/>
            <a:chOff x="-638633" y="-1041600"/>
            <a:chExt cx="10365957" cy="7336831"/>
          </a:xfrm>
        </p:grpSpPr>
        <p:sp>
          <p:nvSpPr>
            <p:cNvPr id="124" name="Google Shape;124;p8"/>
            <p:cNvSpPr/>
            <p:nvPr/>
          </p:nvSpPr>
          <p:spPr>
            <a:xfrm>
              <a:off x="824400" y="4387602"/>
              <a:ext cx="7336788" cy="571746"/>
            </a:xfrm>
            <a:custGeom>
              <a:avLst/>
              <a:gdLst/>
              <a:ahLst/>
              <a:cxnLst/>
              <a:rect l="l" t="t" r="r" b="b"/>
              <a:pathLst>
                <a:path w="166537" h="12978" extrusionOk="0">
                  <a:moveTo>
                    <a:pt x="0" y="1"/>
                  </a:moveTo>
                  <a:lnTo>
                    <a:pt x="0" y="12977"/>
                  </a:lnTo>
                  <a:lnTo>
                    <a:pt x="166537" y="12977"/>
                  </a:lnTo>
                  <a:lnTo>
                    <a:pt x="166537" y="1"/>
                  </a:lnTo>
                  <a:close/>
                </a:path>
              </a:pathLst>
            </a:custGeom>
            <a:solidFill>
              <a:srgbClr val="C1CA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120050" y="4548450"/>
              <a:ext cx="9024224" cy="1746781"/>
            </a:xfrm>
            <a:custGeom>
              <a:avLst/>
              <a:gdLst/>
              <a:ahLst/>
              <a:cxnLst/>
              <a:rect l="l" t="t" r="r" b="b"/>
              <a:pathLst>
                <a:path w="166537" h="39650" extrusionOk="0">
                  <a:moveTo>
                    <a:pt x="0" y="0"/>
                  </a:moveTo>
                  <a:lnTo>
                    <a:pt x="0" y="39649"/>
                  </a:lnTo>
                  <a:lnTo>
                    <a:pt x="166537" y="39649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824400" y="5604930"/>
              <a:ext cx="7336788" cy="58725"/>
            </a:xfrm>
            <a:custGeom>
              <a:avLst/>
              <a:gdLst/>
              <a:ahLst/>
              <a:cxnLst/>
              <a:rect l="l" t="t" r="r" b="b"/>
              <a:pathLst>
                <a:path w="166537" h="1333" extrusionOk="0">
                  <a:moveTo>
                    <a:pt x="0" y="0"/>
                  </a:moveTo>
                  <a:lnTo>
                    <a:pt x="0" y="1333"/>
                  </a:lnTo>
                  <a:lnTo>
                    <a:pt x="166537" y="1333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824400" y="4548447"/>
              <a:ext cx="7336788" cy="29385"/>
            </a:xfrm>
            <a:custGeom>
              <a:avLst/>
              <a:gdLst/>
              <a:ahLst/>
              <a:cxnLst/>
              <a:rect l="l" t="t" r="r" b="b"/>
              <a:pathLst>
                <a:path w="166537" h="667" extrusionOk="0">
                  <a:moveTo>
                    <a:pt x="0" y="0"/>
                  </a:moveTo>
                  <a:lnTo>
                    <a:pt x="0" y="666"/>
                  </a:lnTo>
                  <a:lnTo>
                    <a:pt x="166537" y="666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A7AF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864587" y="5805645"/>
              <a:ext cx="119786" cy="32909"/>
            </a:xfrm>
            <a:custGeom>
              <a:avLst/>
              <a:gdLst/>
              <a:ahLst/>
              <a:cxnLst/>
              <a:rect l="l" t="t" r="r" b="b"/>
              <a:pathLst>
                <a:path w="2719" h="747" extrusionOk="0">
                  <a:moveTo>
                    <a:pt x="1360" y="1"/>
                  </a:moveTo>
                  <a:cubicBezTo>
                    <a:pt x="614" y="1"/>
                    <a:pt x="1" y="161"/>
                    <a:pt x="1" y="374"/>
                  </a:cubicBezTo>
                  <a:cubicBezTo>
                    <a:pt x="1" y="587"/>
                    <a:pt x="614" y="747"/>
                    <a:pt x="1360" y="747"/>
                  </a:cubicBezTo>
                  <a:cubicBezTo>
                    <a:pt x="2106" y="747"/>
                    <a:pt x="2719" y="587"/>
                    <a:pt x="2719" y="374"/>
                  </a:cubicBezTo>
                  <a:cubicBezTo>
                    <a:pt x="2719" y="161"/>
                    <a:pt x="2106" y="1"/>
                    <a:pt x="136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3071205" y="5838510"/>
              <a:ext cx="70488" cy="34099"/>
            </a:xfrm>
            <a:custGeom>
              <a:avLst/>
              <a:gdLst/>
              <a:ahLst/>
              <a:cxnLst/>
              <a:rect l="l" t="t" r="r" b="b"/>
              <a:pathLst>
                <a:path w="1600" h="774" extrusionOk="0">
                  <a:moveTo>
                    <a:pt x="800" y="1"/>
                  </a:moveTo>
                  <a:cubicBezTo>
                    <a:pt x="347" y="1"/>
                    <a:pt x="1" y="187"/>
                    <a:pt x="1" y="401"/>
                  </a:cubicBezTo>
                  <a:cubicBezTo>
                    <a:pt x="1" y="587"/>
                    <a:pt x="347" y="774"/>
                    <a:pt x="800" y="774"/>
                  </a:cubicBezTo>
                  <a:cubicBezTo>
                    <a:pt x="1226" y="774"/>
                    <a:pt x="1599" y="587"/>
                    <a:pt x="1599" y="401"/>
                  </a:cubicBezTo>
                  <a:cubicBezTo>
                    <a:pt x="1599" y="187"/>
                    <a:pt x="1226" y="1"/>
                    <a:pt x="80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2777755" y="5978208"/>
              <a:ext cx="146747" cy="36433"/>
            </a:xfrm>
            <a:custGeom>
              <a:avLst/>
              <a:gdLst/>
              <a:ahLst/>
              <a:cxnLst/>
              <a:rect l="l" t="t" r="r" b="b"/>
              <a:pathLst>
                <a:path w="3331" h="827" extrusionOk="0">
                  <a:moveTo>
                    <a:pt x="1679" y="1"/>
                  </a:moveTo>
                  <a:cubicBezTo>
                    <a:pt x="746" y="1"/>
                    <a:pt x="0" y="187"/>
                    <a:pt x="0" y="427"/>
                  </a:cubicBezTo>
                  <a:cubicBezTo>
                    <a:pt x="0" y="667"/>
                    <a:pt x="746" y="827"/>
                    <a:pt x="1679" y="827"/>
                  </a:cubicBezTo>
                  <a:cubicBezTo>
                    <a:pt x="2585" y="827"/>
                    <a:pt x="3331" y="667"/>
                    <a:pt x="3331" y="427"/>
                  </a:cubicBezTo>
                  <a:cubicBezTo>
                    <a:pt x="3331" y="187"/>
                    <a:pt x="2585" y="1"/>
                    <a:pt x="1679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7657551" y="5844413"/>
              <a:ext cx="120975" cy="32909"/>
            </a:xfrm>
            <a:custGeom>
              <a:avLst/>
              <a:gdLst/>
              <a:ahLst/>
              <a:cxnLst/>
              <a:rect l="l" t="t" r="r" b="b"/>
              <a:pathLst>
                <a:path w="2746" h="747" extrusionOk="0">
                  <a:moveTo>
                    <a:pt x="1360" y="0"/>
                  </a:moveTo>
                  <a:cubicBezTo>
                    <a:pt x="614" y="0"/>
                    <a:pt x="1" y="160"/>
                    <a:pt x="1" y="373"/>
                  </a:cubicBezTo>
                  <a:cubicBezTo>
                    <a:pt x="1" y="586"/>
                    <a:pt x="614" y="746"/>
                    <a:pt x="1360" y="746"/>
                  </a:cubicBezTo>
                  <a:cubicBezTo>
                    <a:pt x="2132" y="746"/>
                    <a:pt x="2745" y="586"/>
                    <a:pt x="2745" y="373"/>
                  </a:cubicBezTo>
                  <a:cubicBezTo>
                    <a:pt x="2745" y="160"/>
                    <a:pt x="2132" y="0"/>
                    <a:pt x="136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7864169" y="5877278"/>
              <a:ext cx="70488" cy="32909"/>
            </a:xfrm>
            <a:custGeom>
              <a:avLst/>
              <a:gdLst/>
              <a:ahLst/>
              <a:cxnLst/>
              <a:rect l="l" t="t" r="r" b="b"/>
              <a:pathLst>
                <a:path w="1600" h="747" extrusionOk="0">
                  <a:moveTo>
                    <a:pt x="800" y="0"/>
                  </a:moveTo>
                  <a:cubicBezTo>
                    <a:pt x="347" y="0"/>
                    <a:pt x="0" y="160"/>
                    <a:pt x="0" y="373"/>
                  </a:cubicBezTo>
                  <a:cubicBezTo>
                    <a:pt x="0" y="586"/>
                    <a:pt x="347" y="746"/>
                    <a:pt x="800" y="746"/>
                  </a:cubicBezTo>
                  <a:cubicBezTo>
                    <a:pt x="1226" y="746"/>
                    <a:pt x="1599" y="586"/>
                    <a:pt x="1599" y="373"/>
                  </a:cubicBezTo>
                  <a:cubicBezTo>
                    <a:pt x="1599" y="160"/>
                    <a:pt x="1226" y="0"/>
                    <a:pt x="80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7571864" y="6016976"/>
              <a:ext cx="145602" cy="36433"/>
            </a:xfrm>
            <a:custGeom>
              <a:avLst/>
              <a:gdLst/>
              <a:ahLst/>
              <a:cxnLst/>
              <a:rect l="l" t="t" r="r" b="b"/>
              <a:pathLst>
                <a:path w="3305" h="827" extrusionOk="0">
                  <a:moveTo>
                    <a:pt x="1653" y="0"/>
                  </a:moveTo>
                  <a:cubicBezTo>
                    <a:pt x="720" y="0"/>
                    <a:pt x="1" y="187"/>
                    <a:pt x="1" y="400"/>
                  </a:cubicBezTo>
                  <a:cubicBezTo>
                    <a:pt x="1" y="640"/>
                    <a:pt x="720" y="826"/>
                    <a:pt x="1653" y="826"/>
                  </a:cubicBezTo>
                  <a:cubicBezTo>
                    <a:pt x="2559" y="826"/>
                    <a:pt x="3305" y="640"/>
                    <a:pt x="3305" y="400"/>
                  </a:cubicBezTo>
                  <a:cubicBezTo>
                    <a:pt x="3305" y="187"/>
                    <a:pt x="2559" y="0"/>
                    <a:pt x="165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4148835" y="4661140"/>
              <a:ext cx="117407" cy="21146"/>
            </a:xfrm>
            <a:custGeom>
              <a:avLst/>
              <a:gdLst/>
              <a:ahLst/>
              <a:cxnLst/>
              <a:rect l="l" t="t" r="r" b="b"/>
              <a:pathLst>
                <a:path w="2665" h="480" extrusionOk="0">
                  <a:moveTo>
                    <a:pt x="1333" y="0"/>
                  </a:moveTo>
                  <a:cubicBezTo>
                    <a:pt x="587" y="0"/>
                    <a:pt x="0" y="107"/>
                    <a:pt x="0" y="240"/>
                  </a:cubicBezTo>
                  <a:cubicBezTo>
                    <a:pt x="0" y="373"/>
                    <a:pt x="587" y="480"/>
                    <a:pt x="1333" y="480"/>
                  </a:cubicBezTo>
                  <a:cubicBezTo>
                    <a:pt x="2052" y="480"/>
                    <a:pt x="2665" y="373"/>
                    <a:pt x="2665" y="240"/>
                  </a:cubicBezTo>
                  <a:cubicBezTo>
                    <a:pt x="2665" y="107"/>
                    <a:pt x="2052" y="0"/>
                    <a:pt x="133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4012661" y="4722156"/>
              <a:ext cx="69299" cy="32909"/>
            </a:xfrm>
            <a:custGeom>
              <a:avLst/>
              <a:gdLst/>
              <a:ahLst/>
              <a:cxnLst/>
              <a:rect l="l" t="t" r="r" b="b"/>
              <a:pathLst>
                <a:path w="1573" h="747" extrusionOk="0">
                  <a:moveTo>
                    <a:pt x="773" y="1"/>
                  </a:moveTo>
                  <a:cubicBezTo>
                    <a:pt x="347" y="1"/>
                    <a:pt x="0" y="161"/>
                    <a:pt x="0" y="374"/>
                  </a:cubicBezTo>
                  <a:cubicBezTo>
                    <a:pt x="0" y="587"/>
                    <a:pt x="347" y="747"/>
                    <a:pt x="773" y="747"/>
                  </a:cubicBezTo>
                  <a:cubicBezTo>
                    <a:pt x="1226" y="747"/>
                    <a:pt x="1573" y="587"/>
                    <a:pt x="1573" y="374"/>
                  </a:cubicBezTo>
                  <a:cubicBezTo>
                    <a:pt x="1573" y="161"/>
                    <a:pt x="1226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4266197" y="4750351"/>
              <a:ext cx="89299" cy="10617"/>
            </a:xfrm>
            <a:custGeom>
              <a:avLst/>
              <a:gdLst/>
              <a:ahLst/>
              <a:cxnLst/>
              <a:rect l="l" t="t" r="r" b="b"/>
              <a:pathLst>
                <a:path w="2027" h="241" extrusionOk="0">
                  <a:moveTo>
                    <a:pt x="1014" y="0"/>
                  </a:moveTo>
                  <a:cubicBezTo>
                    <a:pt x="454" y="0"/>
                    <a:pt x="1" y="54"/>
                    <a:pt x="1" y="107"/>
                  </a:cubicBezTo>
                  <a:cubicBezTo>
                    <a:pt x="1" y="187"/>
                    <a:pt x="454" y="240"/>
                    <a:pt x="1014" y="240"/>
                  </a:cubicBezTo>
                  <a:cubicBezTo>
                    <a:pt x="1573" y="240"/>
                    <a:pt x="2026" y="187"/>
                    <a:pt x="2026" y="107"/>
                  </a:cubicBezTo>
                  <a:cubicBezTo>
                    <a:pt x="2026" y="54"/>
                    <a:pt x="1573" y="0"/>
                    <a:pt x="1014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2015868" y="4705723"/>
              <a:ext cx="119786" cy="32909"/>
            </a:xfrm>
            <a:custGeom>
              <a:avLst/>
              <a:gdLst/>
              <a:ahLst/>
              <a:cxnLst/>
              <a:rect l="l" t="t" r="r" b="b"/>
              <a:pathLst>
                <a:path w="2719" h="747" extrusionOk="0">
                  <a:moveTo>
                    <a:pt x="1360" y="1"/>
                  </a:moveTo>
                  <a:cubicBezTo>
                    <a:pt x="614" y="1"/>
                    <a:pt x="1" y="161"/>
                    <a:pt x="1" y="374"/>
                  </a:cubicBezTo>
                  <a:cubicBezTo>
                    <a:pt x="1" y="587"/>
                    <a:pt x="614" y="747"/>
                    <a:pt x="1360" y="747"/>
                  </a:cubicBezTo>
                  <a:cubicBezTo>
                    <a:pt x="2106" y="747"/>
                    <a:pt x="2719" y="587"/>
                    <a:pt x="2719" y="374"/>
                  </a:cubicBezTo>
                  <a:cubicBezTo>
                    <a:pt x="2719" y="161"/>
                    <a:pt x="2106" y="1"/>
                    <a:pt x="136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301124" y="4839563"/>
              <a:ext cx="70488" cy="34099"/>
            </a:xfrm>
            <a:custGeom>
              <a:avLst/>
              <a:gdLst/>
              <a:ahLst/>
              <a:cxnLst/>
              <a:rect l="l" t="t" r="r" b="b"/>
              <a:pathLst>
                <a:path w="1600" h="774" extrusionOk="0">
                  <a:moveTo>
                    <a:pt x="800" y="0"/>
                  </a:moveTo>
                  <a:cubicBezTo>
                    <a:pt x="347" y="0"/>
                    <a:pt x="1" y="187"/>
                    <a:pt x="1" y="373"/>
                  </a:cubicBezTo>
                  <a:cubicBezTo>
                    <a:pt x="1" y="587"/>
                    <a:pt x="347" y="773"/>
                    <a:pt x="800" y="773"/>
                  </a:cubicBezTo>
                  <a:cubicBezTo>
                    <a:pt x="1227" y="773"/>
                    <a:pt x="1600" y="587"/>
                    <a:pt x="1600" y="373"/>
                  </a:cubicBezTo>
                  <a:cubicBezTo>
                    <a:pt x="1600" y="187"/>
                    <a:pt x="1227" y="0"/>
                    <a:pt x="80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2001814" y="4906482"/>
              <a:ext cx="146747" cy="36433"/>
            </a:xfrm>
            <a:custGeom>
              <a:avLst/>
              <a:gdLst/>
              <a:ahLst/>
              <a:cxnLst/>
              <a:rect l="l" t="t" r="r" b="b"/>
              <a:pathLst>
                <a:path w="3331" h="827" extrusionOk="0">
                  <a:moveTo>
                    <a:pt x="1679" y="0"/>
                  </a:moveTo>
                  <a:cubicBezTo>
                    <a:pt x="746" y="0"/>
                    <a:pt x="0" y="187"/>
                    <a:pt x="0" y="400"/>
                  </a:cubicBezTo>
                  <a:cubicBezTo>
                    <a:pt x="0" y="640"/>
                    <a:pt x="746" y="826"/>
                    <a:pt x="1679" y="826"/>
                  </a:cubicBezTo>
                  <a:cubicBezTo>
                    <a:pt x="2585" y="826"/>
                    <a:pt x="3331" y="640"/>
                    <a:pt x="3331" y="400"/>
                  </a:cubicBezTo>
                  <a:cubicBezTo>
                    <a:pt x="3331" y="187"/>
                    <a:pt x="2585" y="0"/>
                    <a:pt x="1679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2025296" y="5324388"/>
              <a:ext cx="68109" cy="20001"/>
            </a:xfrm>
            <a:custGeom>
              <a:avLst/>
              <a:gdLst/>
              <a:ahLst/>
              <a:cxnLst/>
              <a:rect l="l" t="t" r="r" b="b"/>
              <a:pathLst>
                <a:path w="1546" h="454" extrusionOk="0">
                  <a:moveTo>
                    <a:pt x="773" y="0"/>
                  </a:moveTo>
                  <a:cubicBezTo>
                    <a:pt x="346" y="0"/>
                    <a:pt x="0" y="107"/>
                    <a:pt x="0" y="240"/>
                  </a:cubicBezTo>
                  <a:cubicBezTo>
                    <a:pt x="0" y="373"/>
                    <a:pt x="346" y="453"/>
                    <a:pt x="773" y="453"/>
                  </a:cubicBezTo>
                  <a:cubicBezTo>
                    <a:pt x="1199" y="453"/>
                    <a:pt x="1546" y="373"/>
                    <a:pt x="1546" y="240"/>
                  </a:cubicBezTo>
                  <a:cubicBezTo>
                    <a:pt x="1546" y="107"/>
                    <a:pt x="1199" y="0"/>
                    <a:pt x="77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2144993" y="5344345"/>
              <a:ext cx="128024" cy="54011"/>
            </a:xfrm>
            <a:custGeom>
              <a:avLst/>
              <a:gdLst/>
              <a:ahLst/>
              <a:cxnLst/>
              <a:rect l="l" t="t" r="r" b="b"/>
              <a:pathLst>
                <a:path w="2906" h="1226" extrusionOk="0">
                  <a:moveTo>
                    <a:pt x="1440" y="0"/>
                  </a:moveTo>
                  <a:cubicBezTo>
                    <a:pt x="667" y="0"/>
                    <a:pt x="1" y="293"/>
                    <a:pt x="1" y="613"/>
                  </a:cubicBezTo>
                  <a:cubicBezTo>
                    <a:pt x="1" y="933"/>
                    <a:pt x="667" y="1226"/>
                    <a:pt x="1440" y="1226"/>
                  </a:cubicBezTo>
                  <a:cubicBezTo>
                    <a:pt x="2239" y="1226"/>
                    <a:pt x="2905" y="933"/>
                    <a:pt x="2905" y="613"/>
                  </a:cubicBezTo>
                  <a:cubicBezTo>
                    <a:pt x="2905" y="293"/>
                    <a:pt x="2239" y="0"/>
                    <a:pt x="1440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2072214" y="5424128"/>
              <a:ext cx="45861" cy="14142"/>
            </a:xfrm>
            <a:custGeom>
              <a:avLst/>
              <a:gdLst/>
              <a:ahLst/>
              <a:cxnLst/>
              <a:rect l="l" t="t" r="r" b="b"/>
              <a:pathLst>
                <a:path w="1041" h="321" extrusionOk="0">
                  <a:moveTo>
                    <a:pt x="534" y="1"/>
                  </a:moveTo>
                  <a:cubicBezTo>
                    <a:pt x="241" y="1"/>
                    <a:pt x="1" y="81"/>
                    <a:pt x="1" y="161"/>
                  </a:cubicBezTo>
                  <a:cubicBezTo>
                    <a:pt x="1" y="241"/>
                    <a:pt x="241" y="321"/>
                    <a:pt x="534" y="321"/>
                  </a:cubicBezTo>
                  <a:cubicBezTo>
                    <a:pt x="800" y="321"/>
                    <a:pt x="1040" y="241"/>
                    <a:pt x="1040" y="161"/>
                  </a:cubicBezTo>
                  <a:cubicBezTo>
                    <a:pt x="1040" y="81"/>
                    <a:pt x="800" y="1"/>
                    <a:pt x="53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534748" y="5474615"/>
              <a:ext cx="54055" cy="20001"/>
            </a:xfrm>
            <a:custGeom>
              <a:avLst/>
              <a:gdLst/>
              <a:ahLst/>
              <a:cxnLst/>
              <a:rect l="l" t="t" r="r" b="b"/>
              <a:pathLst>
                <a:path w="1227" h="454" extrusionOk="0">
                  <a:moveTo>
                    <a:pt x="613" y="1"/>
                  </a:moveTo>
                  <a:cubicBezTo>
                    <a:pt x="267" y="1"/>
                    <a:pt x="0" y="107"/>
                    <a:pt x="0" y="241"/>
                  </a:cubicBezTo>
                  <a:cubicBezTo>
                    <a:pt x="0" y="374"/>
                    <a:pt x="267" y="454"/>
                    <a:pt x="613" y="454"/>
                  </a:cubicBezTo>
                  <a:cubicBezTo>
                    <a:pt x="960" y="454"/>
                    <a:pt x="1226" y="374"/>
                    <a:pt x="1226" y="241"/>
                  </a:cubicBezTo>
                  <a:cubicBezTo>
                    <a:pt x="1226" y="107"/>
                    <a:pt x="960" y="1"/>
                    <a:pt x="61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1230543" y="4976882"/>
              <a:ext cx="117451" cy="21190"/>
            </a:xfrm>
            <a:custGeom>
              <a:avLst/>
              <a:gdLst/>
              <a:ahLst/>
              <a:cxnLst/>
              <a:rect l="l" t="t" r="r" b="b"/>
              <a:pathLst>
                <a:path w="2666" h="481" extrusionOk="0">
                  <a:moveTo>
                    <a:pt x="1333" y="1"/>
                  </a:moveTo>
                  <a:cubicBezTo>
                    <a:pt x="587" y="1"/>
                    <a:pt x="1" y="108"/>
                    <a:pt x="1" y="241"/>
                  </a:cubicBezTo>
                  <a:cubicBezTo>
                    <a:pt x="1" y="374"/>
                    <a:pt x="587" y="481"/>
                    <a:pt x="1333" y="481"/>
                  </a:cubicBezTo>
                  <a:cubicBezTo>
                    <a:pt x="2079" y="481"/>
                    <a:pt x="2665" y="374"/>
                    <a:pt x="2665" y="241"/>
                  </a:cubicBezTo>
                  <a:cubicBezTo>
                    <a:pt x="2665" y="108"/>
                    <a:pt x="2079" y="1"/>
                    <a:pt x="133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1373766" y="5030893"/>
              <a:ext cx="69299" cy="34099"/>
            </a:xfrm>
            <a:custGeom>
              <a:avLst/>
              <a:gdLst/>
              <a:ahLst/>
              <a:cxnLst/>
              <a:rect l="l" t="t" r="r" b="b"/>
              <a:pathLst>
                <a:path w="1573" h="774" extrusionOk="0">
                  <a:moveTo>
                    <a:pt x="773" y="1"/>
                  </a:moveTo>
                  <a:cubicBezTo>
                    <a:pt x="347" y="1"/>
                    <a:pt x="1" y="187"/>
                    <a:pt x="1" y="400"/>
                  </a:cubicBezTo>
                  <a:cubicBezTo>
                    <a:pt x="1" y="587"/>
                    <a:pt x="347" y="773"/>
                    <a:pt x="773" y="773"/>
                  </a:cubicBezTo>
                  <a:cubicBezTo>
                    <a:pt x="1200" y="773"/>
                    <a:pt x="1573" y="587"/>
                    <a:pt x="1573" y="400"/>
                  </a:cubicBezTo>
                  <a:cubicBezTo>
                    <a:pt x="1573" y="187"/>
                    <a:pt x="1200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1230543" y="5283285"/>
              <a:ext cx="89255" cy="9428"/>
            </a:xfrm>
            <a:custGeom>
              <a:avLst/>
              <a:gdLst/>
              <a:ahLst/>
              <a:cxnLst/>
              <a:rect l="l" t="t" r="r" b="b"/>
              <a:pathLst>
                <a:path w="2026" h="214" extrusionOk="0">
                  <a:moveTo>
                    <a:pt x="1013" y="0"/>
                  </a:moveTo>
                  <a:cubicBezTo>
                    <a:pt x="454" y="0"/>
                    <a:pt x="1" y="54"/>
                    <a:pt x="1" y="107"/>
                  </a:cubicBezTo>
                  <a:cubicBezTo>
                    <a:pt x="1" y="187"/>
                    <a:pt x="454" y="214"/>
                    <a:pt x="1013" y="214"/>
                  </a:cubicBezTo>
                  <a:cubicBezTo>
                    <a:pt x="1573" y="214"/>
                    <a:pt x="2026" y="187"/>
                    <a:pt x="2026" y="107"/>
                  </a:cubicBezTo>
                  <a:cubicBezTo>
                    <a:pt x="2026" y="54"/>
                    <a:pt x="1573" y="0"/>
                    <a:pt x="101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1669595" y="6069798"/>
              <a:ext cx="93969" cy="41103"/>
            </a:xfrm>
            <a:custGeom>
              <a:avLst/>
              <a:gdLst/>
              <a:ahLst/>
              <a:cxnLst/>
              <a:rect l="l" t="t" r="r" b="b"/>
              <a:pathLst>
                <a:path w="2133" h="933" extrusionOk="0">
                  <a:moveTo>
                    <a:pt x="1066" y="0"/>
                  </a:moveTo>
                  <a:cubicBezTo>
                    <a:pt x="480" y="0"/>
                    <a:pt x="0" y="213"/>
                    <a:pt x="0" y="453"/>
                  </a:cubicBezTo>
                  <a:cubicBezTo>
                    <a:pt x="0" y="720"/>
                    <a:pt x="480" y="933"/>
                    <a:pt x="1066" y="933"/>
                  </a:cubicBezTo>
                  <a:cubicBezTo>
                    <a:pt x="1652" y="933"/>
                    <a:pt x="2132" y="720"/>
                    <a:pt x="2132" y="453"/>
                  </a:cubicBezTo>
                  <a:cubicBezTo>
                    <a:pt x="2132" y="213"/>
                    <a:pt x="1652" y="0"/>
                    <a:pt x="1066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5940155" y="5745774"/>
              <a:ext cx="68153" cy="20001"/>
            </a:xfrm>
            <a:custGeom>
              <a:avLst/>
              <a:gdLst/>
              <a:ahLst/>
              <a:cxnLst/>
              <a:rect l="l" t="t" r="r" b="b"/>
              <a:pathLst>
                <a:path w="1547" h="454" extrusionOk="0">
                  <a:moveTo>
                    <a:pt x="774" y="1"/>
                  </a:moveTo>
                  <a:cubicBezTo>
                    <a:pt x="347" y="1"/>
                    <a:pt x="1" y="108"/>
                    <a:pt x="1" y="214"/>
                  </a:cubicBezTo>
                  <a:cubicBezTo>
                    <a:pt x="1" y="347"/>
                    <a:pt x="347" y="454"/>
                    <a:pt x="774" y="454"/>
                  </a:cubicBezTo>
                  <a:cubicBezTo>
                    <a:pt x="1200" y="454"/>
                    <a:pt x="1546" y="347"/>
                    <a:pt x="1546" y="214"/>
                  </a:cubicBezTo>
                  <a:cubicBezTo>
                    <a:pt x="1546" y="108"/>
                    <a:pt x="1200" y="1"/>
                    <a:pt x="77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5761732" y="5765731"/>
              <a:ext cx="126834" cy="52866"/>
            </a:xfrm>
            <a:custGeom>
              <a:avLst/>
              <a:gdLst/>
              <a:ahLst/>
              <a:cxnLst/>
              <a:rect l="l" t="t" r="r" b="b"/>
              <a:pathLst>
                <a:path w="2879" h="1200" extrusionOk="0">
                  <a:moveTo>
                    <a:pt x="1440" y="1"/>
                  </a:moveTo>
                  <a:cubicBezTo>
                    <a:pt x="640" y="1"/>
                    <a:pt x="1" y="267"/>
                    <a:pt x="1" y="614"/>
                  </a:cubicBezTo>
                  <a:cubicBezTo>
                    <a:pt x="1" y="934"/>
                    <a:pt x="640" y="1200"/>
                    <a:pt x="1440" y="1200"/>
                  </a:cubicBezTo>
                  <a:cubicBezTo>
                    <a:pt x="2239" y="1200"/>
                    <a:pt x="2879" y="934"/>
                    <a:pt x="2879" y="614"/>
                  </a:cubicBezTo>
                  <a:cubicBezTo>
                    <a:pt x="2879" y="267"/>
                    <a:pt x="2239" y="1"/>
                    <a:pt x="144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5915528" y="5845558"/>
              <a:ext cx="45817" cy="12952"/>
            </a:xfrm>
            <a:custGeom>
              <a:avLst/>
              <a:gdLst/>
              <a:ahLst/>
              <a:cxnLst/>
              <a:rect l="l" t="t" r="r" b="b"/>
              <a:pathLst>
                <a:path w="1040" h="294" extrusionOk="0">
                  <a:moveTo>
                    <a:pt x="507" y="1"/>
                  </a:moveTo>
                  <a:cubicBezTo>
                    <a:pt x="240" y="1"/>
                    <a:pt x="0" y="54"/>
                    <a:pt x="0" y="134"/>
                  </a:cubicBezTo>
                  <a:cubicBezTo>
                    <a:pt x="0" y="241"/>
                    <a:pt x="240" y="294"/>
                    <a:pt x="507" y="294"/>
                  </a:cubicBezTo>
                  <a:cubicBezTo>
                    <a:pt x="800" y="294"/>
                    <a:pt x="1040" y="241"/>
                    <a:pt x="1040" y="134"/>
                  </a:cubicBezTo>
                  <a:cubicBezTo>
                    <a:pt x="1040" y="54"/>
                    <a:pt x="800" y="1"/>
                    <a:pt x="50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5538726" y="5745774"/>
              <a:ext cx="55201" cy="20001"/>
            </a:xfrm>
            <a:custGeom>
              <a:avLst/>
              <a:gdLst/>
              <a:ahLst/>
              <a:cxnLst/>
              <a:rect l="l" t="t" r="r" b="b"/>
              <a:pathLst>
                <a:path w="1253" h="454" extrusionOk="0">
                  <a:moveTo>
                    <a:pt x="613" y="1"/>
                  </a:moveTo>
                  <a:cubicBezTo>
                    <a:pt x="293" y="1"/>
                    <a:pt x="0" y="108"/>
                    <a:pt x="0" y="214"/>
                  </a:cubicBezTo>
                  <a:cubicBezTo>
                    <a:pt x="0" y="347"/>
                    <a:pt x="293" y="454"/>
                    <a:pt x="613" y="454"/>
                  </a:cubicBezTo>
                  <a:cubicBezTo>
                    <a:pt x="959" y="454"/>
                    <a:pt x="1252" y="347"/>
                    <a:pt x="1252" y="214"/>
                  </a:cubicBezTo>
                  <a:cubicBezTo>
                    <a:pt x="1252" y="108"/>
                    <a:pt x="959" y="1"/>
                    <a:pt x="61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7145764" y="5292668"/>
              <a:ext cx="111547" cy="34099"/>
            </a:xfrm>
            <a:custGeom>
              <a:avLst/>
              <a:gdLst/>
              <a:ahLst/>
              <a:cxnLst/>
              <a:rect l="l" t="t" r="r" b="b"/>
              <a:pathLst>
                <a:path w="2532" h="774" extrusionOk="0">
                  <a:moveTo>
                    <a:pt x="1253" y="1"/>
                  </a:moveTo>
                  <a:cubicBezTo>
                    <a:pt x="560" y="1"/>
                    <a:pt x="0" y="187"/>
                    <a:pt x="0" y="400"/>
                  </a:cubicBezTo>
                  <a:cubicBezTo>
                    <a:pt x="0" y="614"/>
                    <a:pt x="560" y="773"/>
                    <a:pt x="1253" y="773"/>
                  </a:cubicBezTo>
                  <a:cubicBezTo>
                    <a:pt x="1972" y="773"/>
                    <a:pt x="2532" y="614"/>
                    <a:pt x="2532" y="400"/>
                  </a:cubicBezTo>
                  <a:cubicBezTo>
                    <a:pt x="2532" y="187"/>
                    <a:pt x="1972" y="1"/>
                    <a:pt x="125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7386393" y="5371306"/>
              <a:ext cx="59915" cy="10617"/>
            </a:xfrm>
            <a:custGeom>
              <a:avLst/>
              <a:gdLst/>
              <a:ahLst/>
              <a:cxnLst/>
              <a:rect l="l" t="t" r="r" b="b"/>
              <a:pathLst>
                <a:path w="1360" h="241" extrusionOk="0">
                  <a:moveTo>
                    <a:pt x="693" y="1"/>
                  </a:moveTo>
                  <a:cubicBezTo>
                    <a:pt x="294" y="1"/>
                    <a:pt x="1" y="54"/>
                    <a:pt x="1" y="108"/>
                  </a:cubicBezTo>
                  <a:cubicBezTo>
                    <a:pt x="1" y="187"/>
                    <a:pt x="294" y="241"/>
                    <a:pt x="693" y="241"/>
                  </a:cubicBezTo>
                  <a:cubicBezTo>
                    <a:pt x="1066" y="241"/>
                    <a:pt x="1360" y="187"/>
                    <a:pt x="1360" y="108"/>
                  </a:cubicBezTo>
                  <a:cubicBezTo>
                    <a:pt x="1360" y="54"/>
                    <a:pt x="1066" y="1"/>
                    <a:pt x="69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5056235" y="4927584"/>
              <a:ext cx="68153" cy="20001"/>
            </a:xfrm>
            <a:custGeom>
              <a:avLst/>
              <a:gdLst/>
              <a:ahLst/>
              <a:cxnLst/>
              <a:rect l="l" t="t" r="r" b="b"/>
              <a:pathLst>
                <a:path w="1547" h="454" extrusionOk="0">
                  <a:moveTo>
                    <a:pt x="773" y="1"/>
                  </a:moveTo>
                  <a:cubicBezTo>
                    <a:pt x="347" y="1"/>
                    <a:pt x="1" y="107"/>
                    <a:pt x="1" y="241"/>
                  </a:cubicBezTo>
                  <a:cubicBezTo>
                    <a:pt x="1" y="374"/>
                    <a:pt x="347" y="454"/>
                    <a:pt x="773" y="454"/>
                  </a:cubicBezTo>
                  <a:cubicBezTo>
                    <a:pt x="1200" y="454"/>
                    <a:pt x="1546" y="374"/>
                    <a:pt x="1546" y="241"/>
                  </a:cubicBezTo>
                  <a:cubicBezTo>
                    <a:pt x="1546" y="107"/>
                    <a:pt x="1200" y="1"/>
                    <a:pt x="77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4877813" y="4947541"/>
              <a:ext cx="126834" cy="54055"/>
            </a:xfrm>
            <a:custGeom>
              <a:avLst/>
              <a:gdLst/>
              <a:ahLst/>
              <a:cxnLst/>
              <a:rect l="l" t="t" r="r" b="b"/>
              <a:pathLst>
                <a:path w="2879" h="1227" extrusionOk="0">
                  <a:moveTo>
                    <a:pt x="1439" y="1"/>
                  </a:moveTo>
                  <a:cubicBezTo>
                    <a:pt x="640" y="1"/>
                    <a:pt x="0" y="294"/>
                    <a:pt x="0" y="614"/>
                  </a:cubicBezTo>
                  <a:cubicBezTo>
                    <a:pt x="0" y="933"/>
                    <a:pt x="640" y="1227"/>
                    <a:pt x="1439" y="1227"/>
                  </a:cubicBezTo>
                  <a:cubicBezTo>
                    <a:pt x="2239" y="1227"/>
                    <a:pt x="2878" y="933"/>
                    <a:pt x="2878" y="614"/>
                  </a:cubicBezTo>
                  <a:cubicBezTo>
                    <a:pt x="2878" y="294"/>
                    <a:pt x="2239" y="1"/>
                    <a:pt x="1439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5031609" y="5027369"/>
              <a:ext cx="45817" cy="14142"/>
            </a:xfrm>
            <a:custGeom>
              <a:avLst/>
              <a:gdLst/>
              <a:ahLst/>
              <a:cxnLst/>
              <a:rect l="l" t="t" r="r" b="b"/>
              <a:pathLst>
                <a:path w="1040" h="321" extrusionOk="0">
                  <a:moveTo>
                    <a:pt x="506" y="1"/>
                  </a:moveTo>
                  <a:cubicBezTo>
                    <a:pt x="240" y="1"/>
                    <a:pt x="0" y="81"/>
                    <a:pt x="0" y="161"/>
                  </a:cubicBezTo>
                  <a:cubicBezTo>
                    <a:pt x="0" y="241"/>
                    <a:pt x="240" y="320"/>
                    <a:pt x="506" y="320"/>
                  </a:cubicBezTo>
                  <a:cubicBezTo>
                    <a:pt x="799" y="320"/>
                    <a:pt x="1039" y="241"/>
                    <a:pt x="1039" y="161"/>
                  </a:cubicBezTo>
                  <a:cubicBezTo>
                    <a:pt x="1039" y="81"/>
                    <a:pt x="799" y="1"/>
                    <a:pt x="506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7784341" y="4634134"/>
              <a:ext cx="111547" cy="34099"/>
            </a:xfrm>
            <a:custGeom>
              <a:avLst/>
              <a:gdLst/>
              <a:ahLst/>
              <a:cxnLst/>
              <a:rect l="l" t="t" r="r" b="b"/>
              <a:pathLst>
                <a:path w="2532" h="774" extrusionOk="0">
                  <a:moveTo>
                    <a:pt x="1253" y="0"/>
                  </a:moveTo>
                  <a:cubicBezTo>
                    <a:pt x="560" y="0"/>
                    <a:pt x="1" y="160"/>
                    <a:pt x="1" y="373"/>
                  </a:cubicBezTo>
                  <a:cubicBezTo>
                    <a:pt x="1" y="587"/>
                    <a:pt x="560" y="773"/>
                    <a:pt x="1253" y="773"/>
                  </a:cubicBezTo>
                  <a:cubicBezTo>
                    <a:pt x="1972" y="773"/>
                    <a:pt x="2532" y="587"/>
                    <a:pt x="2532" y="373"/>
                  </a:cubicBezTo>
                  <a:cubicBezTo>
                    <a:pt x="2532" y="160"/>
                    <a:pt x="1972" y="0"/>
                    <a:pt x="1253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8024970" y="4712772"/>
              <a:ext cx="59915" cy="9428"/>
            </a:xfrm>
            <a:custGeom>
              <a:avLst/>
              <a:gdLst/>
              <a:ahLst/>
              <a:cxnLst/>
              <a:rect l="l" t="t" r="r" b="b"/>
              <a:pathLst>
                <a:path w="1360" h="214" extrusionOk="0">
                  <a:moveTo>
                    <a:pt x="667" y="1"/>
                  </a:moveTo>
                  <a:cubicBezTo>
                    <a:pt x="294" y="1"/>
                    <a:pt x="1" y="54"/>
                    <a:pt x="1" y="107"/>
                  </a:cubicBezTo>
                  <a:cubicBezTo>
                    <a:pt x="1" y="161"/>
                    <a:pt x="294" y="214"/>
                    <a:pt x="667" y="214"/>
                  </a:cubicBezTo>
                  <a:cubicBezTo>
                    <a:pt x="1067" y="214"/>
                    <a:pt x="1360" y="161"/>
                    <a:pt x="1360" y="107"/>
                  </a:cubicBezTo>
                  <a:cubicBezTo>
                    <a:pt x="1360" y="54"/>
                    <a:pt x="1067" y="1"/>
                    <a:pt x="667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120049" y="5062613"/>
              <a:ext cx="8514246" cy="413236"/>
            </a:xfrm>
            <a:custGeom>
              <a:avLst/>
              <a:gdLst/>
              <a:ahLst/>
              <a:cxnLst/>
              <a:rect l="l" t="t" r="r" b="b"/>
              <a:pathLst>
                <a:path w="193264" h="9380" extrusionOk="0">
                  <a:moveTo>
                    <a:pt x="96645" y="0"/>
                  </a:moveTo>
                  <a:cubicBezTo>
                    <a:pt x="43274" y="0"/>
                    <a:pt x="1" y="2078"/>
                    <a:pt x="1" y="4690"/>
                  </a:cubicBezTo>
                  <a:cubicBezTo>
                    <a:pt x="1" y="7274"/>
                    <a:pt x="43274" y="9379"/>
                    <a:pt x="96645" y="9379"/>
                  </a:cubicBezTo>
                  <a:cubicBezTo>
                    <a:pt x="150017" y="9379"/>
                    <a:pt x="193263" y="7274"/>
                    <a:pt x="193263" y="4690"/>
                  </a:cubicBezTo>
                  <a:cubicBezTo>
                    <a:pt x="193263" y="2078"/>
                    <a:pt x="150017" y="0"/>
                    <a:pt x="96645" y="0"/>
                  </a:cubicBezTo>
                  <a:close/>
                </a:path>
              </a:pathLst>
            </a:custGeom>
            <a:solidFill>
              <a:srgbClr val="3B3B3B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824400" y="4387602"/>
              <a:ext cx="7336788" cy="44"/>
            </a:xfrm>
            <a:custGeom>
              <a:avLst/>
              <a:gdLst/>
              <a:ahLst/>
              <a:cxnLst/>
              <a:rect l="l" t="t" r="r" b="b"/>
              <a:pathLst>
                <a:path w="166537" h="1" extrusionOk="0">
                  <a:moveTo>
                    <a:pt x="0" y="1"/>
                  </a:moveTo>
                  <a:lnTo>
                    <a:pt x="166537" y="1"/>
                  </a:lnTo>
                </a:path>
              </a:pathLst>
            </a:custGeom>
            <a:solidFill>
              <a:srgbClr val="D2D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824400" y="3173843"/>
              <a:ext cx="7336788" cy="1580077"/>
            </a:xfrm>
            <a:custGeom>
              <a:avLst/>
              <a:gdLst/>
              <a:ahLst/>
              <a:cxnLst/>
              <a:rect l="l" t="t" r="r" b="b"/>
              <a:pathLst>
                <a:path w="166537" h="35866" extrusionOk="0">
                  <a:moveTo>
                    <a:pt x="0" y="0"/>
                  </a:moveTo>
                  <a:lnTo>
                    <a:pt x="0" y="35865"/>
                  </a:lnTo>
                  <a:lnTo>
                    <a:pt x="166537" y="35865"/>
                  </a:lnTo>
                  <a:lnTo>
                    <a:pt x="166537" y="0"/>
                  </a:lnTo>
                  <a:close/>
                </a:path>
              </a:pathLst>
            </a:custGeom>
            <a:solidFill>
              <a:srgbClr val="2B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-638633" y="3683295"/>
              <a:ext cx="1632943" cy="1632899"/>
            </a:xfrm>
            <a:custGeom>
              <a:avLst/>
              <a:gdLst/>
              <a:ahLst/>
              <a:cxnLst/>
              <a:rect l="l" t="t" r="r" b="b"/>
              <a:pathLst>
                <a:path w="37066" h="37065" extrusionOk="0">
                  <a:moveTo>
                    <a:pt x="18546" y="0"/>
                  </a:moveTo>
                  <a:cubicBezTo>
                    <a:pt x="8314" y="0"/>
                    <a:pt x="1" y="8287"/>
                    <a:pt x="1" y="18519"/>
                  </a:cubicBezTo>
                  <a:cubicBezTo>
                    <a:pt x="1" y="28751"/>
                    <a:pt x="8314" y="37065"/>
                    <a:pt x="18546" y="37065"/>
                  </a:cubicBezTo>
                  <a:cubicBezTo>
                    <a:pt x="28778" y="37065"/>
                    <a:pt x="37065" y="28751"/>
                    <a:pt x="37065" y="18519"/>
                  </a:cubicBezTo>
                  <a:cubicBezTo>
                    <a:pt x="37065" y="8287"/>
                    <a:pt x="28778" y="0"/>
                    <a:pt x="185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-306414" y="4015514"/>
              <a:ext cx="968505" cy="967316"/>
            </a:xfrm>
            <a:custGeom>
              <a:avLst/>
              <a:gdLst/>
              <a:ahLst/>
              <a:cxnLst/>
              <a:rect l="l" t="t" r="r" b="b"/>
              <a:pathLst>
                <a:path w="21984" h="21957" extrusionOk="0">
                  <a:moveTo>
                    <a:pt x="11005" y="0"/>
                  </a:moveTo>
                  <a:cubicBezTo>
                    <a:pt x="4930" y="0"/>
                    <a:pt x="1" y="4903"/>
                    <a:pt x="1" y="10978"/>
                  </a:cubicBezTo>
                  <a:cubicBezTo>
                    <a:pt x="1" y="17053"/>
                    <a:pt x="4930" y="21956"/>
                    <a:pt x="11005" y="21956"/>
                  </a:cubicBezTo>
                  <a:cubicBezTo>
                    <a:pt x="17081" y="21956"/>
                    <a:pt x="21983" y="17053"/>
                    <a:pt x="21983" y="10978"/>
                  </a:cubicBezTo>
                  <a:cubicBezTo>
                    <a:pt x="21983" y="4903"/>
                    <a:pt x="17081" y="0"/>
                    <a:pt x="11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-129137" y="4191558"/>
              <a:ext cx="615140" cy="615184"/>
            </a:xfrm>
            <a:custGeom>
              <a:avLst/>
              <a:gdLst/>
              <a:ahLst/>
              <a:cxnLst/>
              <a:rect l="l" t="t" r="r" b="b"/>
              <a:pathLst>
                <a:path w="13963" h="13964" extrusionOk="0">
                  <a:moveTo>
                    <a:pt x="6981" y="1"/>
                  </a:moveTo>
                  <a:cubicBezTo>
                    <a:pt x="3118" y="1"/>
                    <a:pt x="0" y="3118"/>
                    <a:pt x="0" y="6982"/>
                  </a:cubicBezTo>
                  <a:cubicBezTo>
                    <a:pt x="0" y="10846"/>
                    <a:pt x="3118" y="13963"/>
                    <a:pt x="6981" y="13963"/>
                  </a:cubicBezTo>
                  <a:cubicBezTo>
                    <a:pt x="10845" y="13963"/>
                    <a:pt x="13963" y="10846"/>
                    <a:pt x="13963" y="6982"/>
                  </a:cubicBezTo>
                  <a:cubicBezTo>
                    <a:pt x="13963" y="3118"/>
                    <a:pt x="10845" y="1"/>
                    <a:pt x="6981" y="1"/>
                  </a:cubicBezTo>
                  <a:close/>
                </a:path>
              </a:pathLst>
            </a:custGeom>
            <a:solidFill>
              <a:srgbClr val="3B3B3B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057992" y="3646906"/>
              <a:ext cx="1669332" cy="1669288"/>
            </a:xfrm>
            <a:custGeom>
              <a:avLst/>
              <a:gdLst/>
              <a:ahLst/>
              <a:cxnLst/>
              <a:rect l="l" t="t" r="r" b="b"/>
              <a:pathLst>
                <a:path w="37892" h="37891" extrusionOk="0">
                  <a:moveTo>
                    <a:pt x="18946" y="0"/>
                  </a:moveTo>
                  <a:cubicBezTo>
                    <a:pt x="8474" y="0"/>
                    <a:pt x="1" y="8474"/>
                    <a:pt x="1" y="18945"/>
                  </a:cubicBezTo>
                  <a:cubicBezTo>
                    <a:pt x="1" y="29391"/>
                    <a:pt x="8474" y="37891"/>
                    <a:pt x="18946" y="37891"/>
                  </a:cubicBezTo>
                  <a:cubicBezTo>
                    <a:pt x="29418" y="37891"/>
                    <a:pt x="37891" y="29391"/>
                    <a:pt x="37891" y="18945"/>
                  </a:cubicBezTo>
                  <a:cubicBezTo>
                    <a:pt x="37891" y="8474"/>
                    <a:pt x="29418" y="0"/>
                    <a:pt x="189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8397259" y="3986129"/>
              <a:ext cx="990797" cy="989652"/>
            </a:xfrm>
            <a:custGeom>
              <a:avLst/>
              <a:gdLst/>
              <a:ahLst/>
              <a:cxnLst/>
              <a:rect l="l" t="t" r="r" b="b"/>
              <a:pathLst>
                <a:path w="22490" h="22464" extrusionOk="0">
                  <a:moveTo>
                    <a:pt x="11245" y="1"/>
                  </a:moveTo>
                  <a:cubicBezTo>
                    <a:pt x="5037" y="1"/>
                    <a:pt x="1" y="5037"/>
                    <a:pt x="1" y="11245"/>
                  </a:cubicBezTo>
                  <a:cubicBezTo>
                    <a:pt x="1" y="17427"/>
                    <a:pt x="5037" y="22463"/>
                    <a:pt x="11245" y="22463"/>
                  </a:cubicBezTo>
                  <a:cubicBezTo>
                    <a:pt x="17454" y="22463"/>
                    <a:pt x="22490" y="17427"/>
                    <a:pt x="22490" y="11245"/>
                  </a:cubicBezTo>
                  <a:cubicBezTo>
                    <a:pt x="22490" y="5037"/>
                    <a:pt x="17454" y="1"/>
                    <a:pt x="11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578061" y="4165741"/>
              <a:ext cx="629238" cy="630427"/>
            </a:xfrm>
            <a:custGeom>
              <a:avLst/>
              <a:gdLst/>
              <a:ahLst/>
              <a:cxnLst/>
              <a:rect l="l" t="t" r="r" b="b"/>
              <a:pathLst>
                <a:path w="14283" h="14310" extrusionOk="0">
                  <a:moveTo>
                    <a:pt x="7141" y="1"/>
                  </a:moveTo>
                  <a:cubicBezTo>
                    <a:pt x="3198" y="1"/>
                    <a:pt x="0" y="3198"/>
                    <a:pt x="0" y="7168"/>
                  </a:cubicBezTo>
                  <a:cubicBezTo>
                    <a:pt x="0" y="11112"/>
                    <a:pt x="3198" y="14309"/>
                    <a:pt x="7141" y="14309"/>
                  </a:cubicBezTo>
                  <a:cubicBezTo>
                    <a:pt x="11085" y="14309"/>
                    <a:pt x="14282" y="11112"/>
                    <a:pt x="14282" y="7168"/>
                  </a:cubicBezTo>
                  <a:cubicBezTo>
                    <a:pt x="14282" y="3198"/>
                    <a:pt x="11085" y="1"/>
                    <a:pt x="7141" y="1"/>
                  </a:cubicBezTo>
                  <a:close/>
                </a:path>
              </a:pathLst>
            </a:custGeom>
            <a:solidFill>
              <a:srgbClr val="3B3B3B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200" y="-1041600"/>
              <a:ext cx="9143947" cy="5928173"/>
            </a:xfrm>
            <a:custGeom>
              <a:avLst/>
              <a:gdLst/>
              <a:ahLst/>
              <a:cxnLst/>
              <a:rect l="l" t="t" r="r" b="b"/>
              <a:pathLst>
                <a:path w="166564" h="134563" extrusionOk="0">
                  <a:moveTo>
                    <a:pt x="166537" y="1"/>
                  </a:moveTo>
                  <a:lnTo>
                    <a:pt x="0" y="1"/>
                  </a:lnTo>
                  <a:lnTo>
                    <a:pt x="0" y="106931"/>
                  </a:lnTo>
                  <a:cubicBezTo>
                    <a:pt x="5836" y="106744"/>
                    <a:pt x="9699" y="108529"/>
                    <a:pt x="13004" y="112446"/>
                  </a:cubicBezTo>
                  <a:cubicBezTo>
                    <a:pt x="16494" y="116576"/>
                    <a:pt x="17986" y="123451"/>
                    <a:pt x="17826" y="128887"/>
                  </a:cubicBezTo>
                  <a:cubicBezTo>
                    <a:pt x="17720" y="132750"/>
                    <a:pt x="18652" y="134242"/>
                    <a:pt x="20837" y="134429"/>
                  </a:cubicBezTo>
                  <a:cubicBezTo>
                    <a:pt x="22090" y="134536"/>
                    <a:pt x="64403" y="134562"/>
                    <a:pt x="75035" y="134562"/>
                  </a:cubicBezTo>
                  <a:lnTo>
                    <a:pt x="135601" y="134562"/>
                  </a:lnTo>
                  <a:cubicBezTo>
                    <a:pt x="138479" y="134562"/>
                    <a:pt x="144234" y="134562"/>
                    <a:pt x="145753" y="134429"/>
                  </a:cubicBezTo>
                  <a:cubicBezTo>
                    <a:pt x="147911" y="134242"/>
                    <a:pt x="148844" y="132777"/>
                    <a:pt x="148737" y="128887"/>
                  </a:cubicBezTo>
                  <a:cubicBezTo>
                    <a:pt x="148578" y="123451"/>
                    <a:pt x="150070" y="116576"/>
                    <a:pt x="153560" y="112446"/>
                  </a:cubicBezTo>
                  <a:cubicBezTo>
                    <a:pt x="156891" y="108529"/>
                    <a:pt x="160728" y="106771"/>
                    <a:pt x="166564" y="1069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3679296" y="986865"/>
              <a:ext cx="132694" cy="93969"/>
            </a:xfrm>
            <a:custGeom>
              <a:avLst/>
              <a:gdLst/>
              <a:ahLst/>
              <a:cxnLst/>
              <a:rect l="l" t="t" r="r" b="b"/>
              <a:pathLst>
                <a:path w="3012" h="2133" extrusionOk="0">
                  <a:moveTo>
                    <a:pt x="3011" y="1"/>
                  </a:moveTo>
                  <a:lnTo>
                    <a:pt x="3011" y="1"/>
                  </a:lnTo>
                  <a:cubicBezTo>
                    <a:pt x="2825" y="54"/>
                    <a:pt x="2638" y="107"/>
                    <a:pt x="2451" y="187"/>
                  </a:cubicBezTo>
                  <a:lnTo>
                    <a:pt x="2185" y="294"/>
                  </a:lnTo>
                  <a:cubicBezTo>
                    <a:pt x="2105" y="347"/>
                    <a:pt x="1999" y="401"/>
                    <a:pt x="1919" y="454"/>
                  </a:cubicBezTo>
                  <a:cubicBezTo>
                    <a:pt x="1732" y="560"/>
                    <a:pt x="1519" y="694"/>
                    <a:pt x="1332" y="827"/>
                  </a:cubicBezTo>
                  <a:cubicBezTo>
                    <a:pt x="986" y="1067"/>
                    <a:pt x="666" y="1360"/>
                    <a:pt x="400" y="1680"/>
                  </a:cubicBezTo>
                  <a:cubicBezTo>
                    <a:pt x="240" y="1839"/>
                    <a:pt x="133" y="1973"/>
                    <a:pt x="0" y="2133"/>
                  </a:cubicBezTo>
                  <a:cubicBezTo>
                    <a:pt x="187" y="2026"/>
                    <a:pt x="346" y="1919"/>
                    <a:pt x="506" y="1813"/>
                  </a:cubicBezTo>
                  <a:lnTo>
                    <a:pt x="986" y="1466"/>
                  </a:lnTo>
                  <a:cubicBezTo>
                    <a:pt x="1172" y="1333"/>
                    <a:pt x="1332" y="1200"/>
                    <a:pt x="1519" y="1067"/>
                  </a:cubicBezTo>
                  <a:cubicBezTo>
                    <a:pt x="1705" y="933"/>
                    <a:pt x="1892" y="800"/>
                    <a:pt x="2078" y="667"/>
                  </a:cubicBezTo>
                  <a:cubicBezTo>
                    <a:pt x="2158" y="614"/>
                    <a:pt x="2238" y="534"/>
                    <a:pt x="2318" y="481"/>
                  </a:cubicBezTo>
                  <a:cubicBezTo>
                    <a:pt x="2398" y="454"/>
                    <a:pt x="2478" y="401"/>
                    <a:pt x="2558" y="347"/>
                  </a:cubicBezTo>
                  <a:cubicBezTo>
                    <a:pt x="2718" y="241"/>
                    <a:pt x="2878" y="134"/>
                    <a:pt x="3011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3769653" y="1009201"/>
              <a:ext cx="93969" cy="170229"/>
            </a:xfrm>
            <a:custGeom>
              <a:avLst/>
              <a:gdLst/>
              <a:ahLst/>
              <a:cxnLst/>
              <a:rect l="l" t="t" r="r" b="b"/>
              <a:pathLst>
                <a:path w="2133" h="3864" extrusionOk="0">
                  <a:moveTo>
                    <a:pt x="2132" y="0"/>
                  </a:moveTo>
                  <a:lnTo>
                    <a:pt x="2132" y="0"/>
                  </a:lnTo>
                  <a:cubicBezTo>
                    <a:pt x="2053" y="80"/>
                    <a:pt x="1999" y="187"/>
                    <a:pt x="1946" y="267"/>
                  </a:cubicBezTo>
                  <a:cubicBezTo>
                    <a:pt x="1893" y="347"/>
                    <a:pt x="1813" y="453"/>
                    <a:pt x="1786" y="533"/>
                  </a:cubicBezTo>
                  <a:cubicBezTo>
                    <a:pt x="1733" y="640"/>
                    <a:pt x="1706" y="746"/>
                    <a:pt x="1653" y="826"/>
                  </a:cubicBezTo>
                  <a:cubicBezTo>
                    <a:pt x="1626" y="879"/>
                    <a:pt x="1626" y="933"/>
                    <a:pt x="1626" y="1013"/>
                  </a:cubicBezTo>
                  <a:lnTo>
                    <a:pt x="1612" y="1056"/>
                  </a:lnTo>
                  <a:lnTo>
                    <a:pt x="1612" y="1056"/>
                  </a:lnTo>
                  <a:lnTo>
                    <a:pt x="1466" y="1093"/>
                  </a:lnTo>
                  <a:lnTo>
                    <a:pt x="1253" y="1119"/>
                  </a:lnTo>
                  <a:cubicBezTo>
                    <a:pt x="1147" y="1146"/>
                    <a:pt x="1067" y="1173"/>
                    <a:pt x="987" y="1199"/>
                  </a:cubicBezTo>
                  <a:cubicBezTo>
                    <a:pt x="907" y="1226"/>
                    <a:pt x="853" y="1253"/>
                    <a:pt x="774" y="1279"/>
                  </a:cubicBezTo>
                  <a:lnTo>
                    <a:pt x="720" y="1279"/>
                  </a:lnTo>
                  <a:lnTo>
                    <a:pt x="667" y="1332"/>
                  </a:lnTo>
                  <a:lnTo>
                    <a:pt x="587" y="1412"/>
                  </a:lnTo>
                  <a:cubicBezTo>
                    <a:pt x="534" y="1466"/>
                    <a:pt x="480" y="1546"/>
                    <a:pt x="427" y="1599"/>
                  </a:cubicBezTo>
                  <a:lnTo>
                    <a:pt x="294" y="1812"/>
                  </a:lnTo>
                  <a:lnTo>
                    <a:pt x="214" y="2025"/>
                  </a:lnTo>
                  <a:cubicBezTo>
                    <a:pt x="134" y="2185"/>
                    <a:pt x="81" y="2318"/>
                    <a:pt x="54" y="2478"/>
                  </a:cubicBezTo>
                  <a:cubicBezTo>
                    <a:pt x="54" y="2558"/>
                    <a:pt x="27" y="2638"/>
                    <a:pt x="27" y="2718"/>
                  </a:cubicBezTo>
                  <a:cubicBezTo>
                    <a:pt x="1" y="2798"/>
                    <a:pt x="1" y="2878"/>
                    <a:pt x="1" y="2958"/>
                  </a:cubicBezTo>
                  <a:lnTo>
                    <a:pt x="1" y="3171"/>
                  </a:lnTo>
                  <a:cubicBezTo>
                    <a:pt x="1" y="3251"/>
                    <a:pt x="1" y="3331"/>
                    <a:pt x="1" y="3411"/>
                  </a:cubicBezTo>
                  <a:cubicBezTo>
                    <a:pt x="1" y="3571"/>
                    <a:pt x="27" y="3704"/>
                    <a:pt x="81" y="3864"/>
                  </a:cubicBezTo>
                  <a:lnTo>
                    <a:pt x="81" y="3624"/>
                  </a:lnTo>
                  <a:cubicBezTo>
                    <a:pt x="81" y="3544"/>
                    <a:pt x="81" y="3464"/>
                    <a:pt x="107" y="3411"/>
                  </a:cubicBezTo>
                  <a:cubicBezTo>
                    <a:pt x="134" y="3278"/>
                    <a:pt x="161" y="3144"/>
                    <a:pt x="214" y="3011"/>
                  </a:cubicBezTo>
                  <a:cubicBezTo>
                    <a:pt x="241" y="2878"/>
                    <a:pt x="294" y="2718"/>
                    <a:pt x="321" y="2585"/>
                  </a:cubicBezTo>
                  <a:cubicBezTo>
                    <a:pt x="374" y="2452"/>
                    <a:pt x="427" y="2318"/>
                    <a:pt x="507" y="2185"/>
                  </a:cubicBezTo>
                  <a:lnTo>
                    <a:pt x="587" y="1999"/>
                  </a:lnTo>
                  <a:lnTo>
                    <a:pt x="694" y="1839"/>
                  </a:lnTo>
                  <a:lnTo>
                    <a:pt x="774" y="1759"/>
                  </a:lnTo>
                  <a:lnTo>
                    <a:pt x="827" y="1679"/>
                  </a:lnTo>
                  <a:lnTo>
                    <a:pt x="907" y="1599"/>
                  </a:lnTo>
                  <a:lnTo>
                    <a:pt x="933" y="1572"/>
                  </a:lnTo>
                  <a:cubicBezTo>
                    <a:pt x="987" y="1546"/>
                    <a:pt x="1067" y="1492"/>
                    <a:pt x="1147" y="1466"/>
                  </a:cubicBezTo>
                  <a:cubicBezTo>
                    <a:pt x="1200" y="1466"/>
                    <a:pt x="1253" y="1439"/>
                    <a:pt x="1306" y="1439"/>
                  </a:cubicBezTo>
                  <a:cubicBezTo>
                    <a:pt x="1466" y="1386"/>
                    <a:pt x="1626" y="1359"/>
                    <a:pt x="1759" y="1306"/>
                  </a:cubicBezTo>
                  <a:lnTo>
                    <a:pt x="1839" y="1279"/>
                  </a:lnTo>
                  <a:lnTo>
                    <a:pt x="1839" y="1173"/>
                  </a:lnTo>
                  <a:cubicBezTo>
                    <a:pt x="1866" y="1093"/>
                    <a:pt x="1839" y="986"/>
                    <a:pt x="1866" y="879"/>
                  </a:cubicBezTo>
                  <a:cubicBezTo>
                    <a:pt x="1893" y="800"/>
                    <a:pt x="1919" y="693"/>
                    <a:pt x="1946" y="586"/>
                  </a:cubicBezTo>
                  <a:cubicBezTo>
                    <a:pt x="1999" y="400"/>
                    <a:pt x="2053" y="213"/>
                    <a:pt x="2132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24400" y="-476951"/>
              <a:ext cx="7336788" cy="72823"/>
            </a:xfrm>
            <a:custGeom>
              <a:avLst/>
              <a:gdLst/>
              <a:ahLst/>
              <a:cxnLst/>
              <a:rect l="l" t="t" r="r" b="b"/>
              <a:pathLst>
                <a:path w="166537" h="1653" extrusionOk="0">
                  <a:moveTo>
                    <a:pt x="0" y="1"/>
                  </a:moveTo>
                  <a:lnTo>
                    <a:pt x="0" y="1653"/>
                  </a:lnTo>
                  <a:lnTo>
                    <a:pt x="166537" y="1653"/>
                  </a:lnTo>
                  <a:lnTo>
                    <a:pt x="1665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24400" y="-695287"/>
              <a:ext cx="7336788" cy="82207"/>
            </a:xfrm>
            <a:custGeom>
              <a:avLst/>
              <a:gdLst/>
              <a:ahLst/>
              <a:cxnLst/>
              <a:rect l="l" t="t" r="r" b="b"/>
              <a:pathLst>
                <a:path w="166537" h="1866" extrusionOk="0">
                  <a:moveTo>
                    <a:pt x="0" y="0"/>
                  </a:moveTo>
                  <a:lnTo>
                    <a:pt x="0" y="1866"/>
                  </a:lnTo>
                  <a:lnTo>
                    <a:pt x="166537" y="1866"/>
                  </a:lnTo>
                  <a:lnTo>
                    <a:pt x="166537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303175" y="3519550"/>
              <a:ext cx="8514347" cy="1024235"/>
            </a:xfrm>
            <a:custGeom>
              <a:avLst/>
              <a:gdLst/>
              <a:ahLst/>
              <a:cxnLst/>
              <a:rect l="l" t="t" r="r" b="b"/>
              <a:pathLst>
                <a:path w="170988" h="23249" extrusionOk="0">
                  <a:moveTo>
                    <a:pt x="3628" y="0"/>
                  </a:moveTo>
                  <a:cubicBezTo>
                    <a:pt x="3225" y="0"/>
                    <a:pt x="2825" y="14"/>
                    <a:pt x="2426" y="40"/>
                  </a:cubicBezTo>
                  <a:cubicBezTo>
                    <a:pt x="1600" y="67"/>
                    <a:pt x="800" y="173"/>
                    <a:pt x="1" y="307"/>
                  </a:cubicBezTo>
                  <a:cubicBezTo>
                    <a:pt x="663" y="218"/>
                    <a:pt x="1344" y="167"/>
                    <a:pt x="2012" y="167"/>
                  </a:cubicBezTo>
                  <a:cubicBezTo>
                    <a:pt x="2150" y="167"/>
                    <a:pt x="2288" y="169"/>
                    <a:pt x="2426" y="173"/>
                  </a:cubicBezTo>
                  <a:cubicBezTo>
                    <a:pt x="2572" y="168"/>
                    <a:pt x="2719" y="166"/>
                    <a:pt x="2866" y="166"/>
                  </a:cubicBezTo>
                  <a:cubicBezTo>
                    <a:pt x="3518" y="166"/>
                    <a:pt x="4171" y="210"/>
                    <a:pt x="4824" y="253"/>
                  </a:cubicBezTo>
                  <a:cubicBezTo>
                    <a:pt x="5623" y="307"/>
                    <a:pt x="6422" y="413"/>
                    <a:pt x="7222" y="546"/>
                  </a:cubicBezTo>
                  <a:cubicBezTo>
                    <a:pt x="7622" y="600"/>
                    <a:pt x="7995" y="680"/>
                    <a:pt x="8394" y="760"/>
                  </a:cubicBezTo>
                  <a:lnTo>
                    <a:pt x="9567" y="1053"/>
                  </a:lnTo>
                  <a:cubicBezTo>
                    <a:pt x="9940" y="1159"/>
                    <a:pt x="10339" y="1239"/>
                    <a:pt x="10712" y="1372"/>
                  </a:cubicBezTo>
                  <a:cubicBezTo>
                    <a:pt x="11085" y="1532"/>
                    <a:pt x="11459" y="1639"/>
                    <a:pt x="11832" y="1799"/>
                  </a:cubicBezTo>
                  <a:lnTo>
                    <a:pt x="12924" y="2252"/>
                  </a:lnTo>
                  <a:lnTo>
                    <a:pt x="13990" y="2785"/>
                  </a:lnTo>
                  <a:lnTo>
                    <a:pt x="15056" y="3371"/>
                  </a:lnTo>
                  <a:cubicBezTo>
                    <a:pt x="15375" y="3611"/>
                    <a:pt x="15722" y="3824"/>
                    <a:pt x="16042" y="4037"/>
                  </a:cubicBezTo>
                  <a:cubicBezTo>
                    <a:pt x="16388" y="4250"/>
                    <a:pt x="16654" y="4517"/>
                    <a:pt x="17001" y="4756"/>
                  </a:cubicBezTo>
                  <a:cubicBezTo>
                    <a:pt x="17294" y="4996"/>
                    <a:pt x="17614" y="5263"/>
                    <a:pt x="17880" y="5556"/>
                  </a:cubicBezTo>
                  <a:lnTo>
                    <a:pt x="18333" y="5956"/>
                  </a:lnTo>
                  <a:cubicBezTo>
                    <a:pt x="18466" y="6089"/>
                    <a:pt x="18600" y="6222"/>
                    <a:pt x="18733" y="6382"/>
                  </a:cubicBezTo>
                  <a:lnTo>
                    <a:pt x="19159" y="6808"/>
                  </a:lnTo>
                  <a:cubicBezTo>
                    <a:pt x="19292" y="6941"/>
                    <a:pt x="19426" y="7101"/>
                    <a:pt x="19532" y="7261"/>
                  </a:cubicBezTo>
                  <a:lnTo>
                    <a:pt x="20278" y="8167"/>
                  </a:lnTo>
                  <a:lnTo>
                    <a:pt x="20944" y="9153"/>
                  </a:lnTo>
                  <a:cubicBezTo>
                    <a:pt x="21184" y="9473"/>
                    <a:pt x="21397" y="9793"/>
                    <a:pt x="21584" y="10139"/>
                  </a:cubicBezTo>
                  <a:lnTo>
                    <a:pt x="21904" y="10645"/>
                  </a:lnTo>
                  <a:cubicBezTo>
                    <a:pt x="22010" y="10805"/>
                    <a:pt x="22090" y="10992"/>
                    <a:pt x="22170" y="11178"/>
                  </a:cubicBezTo>
                  <a:lnTo>
                    <a:pt x="22703" y="12244"/>
                  </a:lnTo>
                  <a:cubicBezTo>
                    <a:pt x="22890" y="12590"/>
                    <a:pt x="23049" y="12963"/>
                    <a:pt x="23183" y="13310"/>
                  </a:cubicBezTo>
                  <a:cubicBezTo>
                    <a:pt x="23316" y="13683"/>
                    <a:pt x="23502" y="14056"/>
                    <a:pt x="23609" y="14429"/>
                  </a:cubicBezTo>
                  <a:lnTo>
                    <a:pt x="23982" y="15548"/>
                  </a:lnTo>
                  <a:cubicBezTo>
                    <a:pt x="24062" y="15735"/>
                    <a:pt x="24115" y="15921"/>
                    <a:pt x="24169" y="16108"/>
                  </a:cubicBezTo>
                  <a:lnTo>
                    <a:pt x="24328" y="16694"/>
                  </a:lnTo>
                  <a:lnTo>
                    <a:pt x="24622" y="17840"/>
                  </a:lnTo>
                  <a:cubicBezTo>
                    <a:pt x="24808" y="18612"/>
                    <a:pt x="24941" y="19385"/>
                    <a:pt x="25101" y="20158"/>
                  </a:cubicBezTo>
                  <a:lnTo>
                    <a:pt x="25421" y="22529"/>
                  </a:lnTo>
                  <a:cubicBezTo>
                    <a:pt x="25474" y="22822"/>
                    <a:pt x="25714" y="23035"/>
                    <a:pt x="25980" y="23035"/>
                  </a:cubicBezTo>
                  <a:lnTo>
                    <a:pt x="41035" y="23089"/>
                  </a:lnTo>
                  <a:lnTo>
                    <a:pt x="56064" y="23169"/>
                  </a:lnTo>
                  <a:cubicBezTo>
                    <a:pt x="61073" y="23195"/>
                    <a:pt x="66082" y="23222"/>
                    <a:pt x="71065" y="23222"/>
                  </a:cubicBezTo>
                  <a:lnTo>
                    <a:pt x="86094" y="23249"/>
                  </a:lnTo>
                  <a:lnTo>
                    <a:pt x="101122" y="23222"/>
                  </a:lnTo>
                  <a:lnTo>
                    <a:pt x="108636" y="23222"/>
                  </a:lnTo>
                  <a:lnTo>
                    <a:pt x="116150" y="23169"/>
                  </a:lnTo>
                  <a:lnTo>
                    <a:pt x="131152" y="23089"/>
                  </a:lnTo>
                  <a:lnTo>
                    <a:pt x="146180" y="22956"/>
                  </a:lnTo>
                  <a:cubicBezTo>
                    <a:pt x="146473" y="22956"/>
                    <a:pt x="146686" y="22742"/>
                    <a:pt x="146713" y="22449"/>
                  </a:cubicBezTo>
                  <a:cubicBezTo>
                    <a:pt x="146766" y="21730"/>
                    <a:pt x="146873" y="20957"/>
                    <a:pt x="147006" y="20184"/>
                  </a:cubicBezTo>
                  <a:cubicBezTo>
                    <a:pt x="147139" y="19438"/>
                    <a:pt x="147272" y="18692"/>
                    <a:pt x="147486" y="17946"/>
                  </a:cubicBezTo>
                  <a:cubicBezTo>
                    <a:pt x="147672" y="17200"/>
                    <a:pt x="147859" y="16454"/>
                    <a:pt x="148098" y="15735"/>
                  </a:cubicBezTo>
                  <a:cubicBezTo>
                    <a:pt x="148232" y="15361"/>
                    <a:pt x="148365" y="15015"/>
                    <a:pt x="148498" y="14642"/>
                  </a:cubicBezTo>
                  <a:cubicBezTo>
                    <a:pt x="148631" y="14296"/>
                    <a:pt x="148765" y="13923"/>
                    <a:pt x="148924" y="13576"/>
                  </a:cubicBezTo>
                  <a:lnTo>
                    <a:pt x="149138" y="13043"/>
                  </a:lnTo>
                  <a:lnTo>
                    <a:pt x="149377" y="12510"/>
                  </a:lnTo>
                  <a:cubicBezTo>
                    <a:pt x="149537" y="12164"/>
                    <a:pt x="149724" y="11818"/>
                    <a:pt x="149884" y="11498"/>
                  </a:cubicBezTo>
                  <a:cubicBezTo>
                    <a:pt x="150070" y="11151"/>
                    <a:pt x="150257" y="10805"/>
                    <a:pt x="150443" y="10485"/>
                  </a:cubicBezTo>
                  <a:cubicBezTo>
                    <a:pt x="150630" y="10166"/>
                    <a:pt x="150816" y="9819"/>
                    <a:pt x="151029" y="9499"/>
                  </a:cubicBezTo>
                  <a:cubicBezTo>
                    <a:pt x="151456" y="8860"/>
                    <a:pt x="151909" y="8247"/>
                    <a:pt x="152362" y="7634"/>
                  </a:cubicBezTo>
                  <a:lnTo>
                    <a:pt x="153108" y="6755"/>
                  </a:lnTo>
                  <a:lnTo>
                    <a:pt x="153907" y="5929"/>
                  </a:lnTo>
                  <a:cubicBezTo>
                    <a:pt x="154174" y="5662"/>
                    <a:pt x="154493" y="5423"/>
                    <a:pt x="154760" y="5156"/>
                  </a:cubicBezTo>
                  <a:cubicBezTo>
                    <a:pt x="155053" y="4890"/>
                    <a:pt x="155346" y="4650"/>
                    <a:pt x="155639" y="4410"/>
                  </a:cubicBezTo>
                  <a:cubicBezTo>
                    <a:pt x="155959" y="4197"/>
                    <a:pt x="156252" y="3957"/>
                    <a:pt x="156572" y="3744"/>
                  </a:cubicBezTo>
                  <a:cubicBezTo>
                    <a:pt x="156918" y="3557"/>
                    <a:pt x="157211" y="3318"/>
                    <a:pt x="157558" y="3131"/>
                  </a:cubicBezTo>
                  <a:lnTo>
                    <a:pt x="158544" y="2572"/>
                  </a:lnTo>
                  <a:cubicBezTo>
                    <a:pt x="158890" y="2385"/>
                    <a:pt x="159263" y="2252"/>
                    <a:pt x="159609" y="2092"/>
                  </a:cubicBezTo>
                  <a:lnTo>
                    <a:pt x="160116" y="1852"/>
                  </a:lnTo>
                  <a:lnTo>
                    <a:pt x="160675" y="1666"/>
                  </a:lnTo>
                  <a:cubicBezTo>
                    <a:pt x="161048" y="1532"/>
                    <a:pt x="161395" y="1372"/>
                    <a:pt x="161768" y="1266"/>
                  </a:cubicBezTo>
                  <a:cubicBezTo>
                    <a:pt x="162514" y="1053"/>
                    <a:pt x="163260" y="866"/>
                    <a:pt x="164033" y="733"/>
                  </a:cubicBezTo>
                  <a:cubicBezTo>
                    <a:pt x="164406" y="653"/>
                    <a:pt x="164779" y="573"/>
                    <a:pt x="165178" y="520"/>
                  </a:cubicBezTo>
                  <a:lnTo>
                    <a:pt x="166324" y="387"/>
                  </a:lnTo>
                  <a:lnTo>
                    <a:pt x="166910" y="307"/>
                  </a:lnTo>
                  <a:lnTo>
                    <a:pt x="167497" y="280"/>
                  </a:lnTo>
                  <a:lnTo>
                    <a:pt x="168642" y="227"/>
                  </a:lnTo>
                  <a:cubicBezTo>
                    <a:pt x="169415" y="227"/>
                    <a:pt x="170214" y="280"/>
                    <a:pt x="170987" y="280"/>
                  </a:cubicBezTo>
                  <a:cubicBezTo>
                    <a:pt x="170214" y="227"/>
                    <a:pt x="169442" y="173"/>
                    <a:pt x="168642" y="147"/>
                  </a:cubicBezTo>
                  <a:lnTo>
                    <a:pt x="166884" y="147"/>
                  </a:lnTo>
                  <a:lnTo>
                    <a:pt x="166297" y="173"/>
                  </a:lnTo>
                  <a:lnTo>
                    <a:pt x="165125" y="280"/>
                  </a:lnTo>
                  <a:cubicBezTo>
                    <a:pt x="164752" y="307"/>
                    <a:pt x="164352" y="387"/>
                    <a:pt x="163979" y="440"/>
                  </a:cubicBezTo>
                  <a:cubicBezTo>
                    <a:pt x="163207" y="573"/>
                    <a:pt x="162434" y="733"/>
                    <a:pt x="161661" y="946"/>
                  </a:cubicBezTo>
                  <a:cubicBezTo>
                    <a:pt x="161288" y="1026"/>
                    <a:pt x="160915" y="1159"/>
                    <a:pt x="160542" y="1293"/>
                  </a:cubicBezTo>
                  <a:lnTo>
                    <a:pt x="159982" y="1479"/>
                  </a:lnTo>
                  <a:lnTo>
                    <a:pt x="159423" y="1692"/>
                  </a:lnTo>
                  <a:cubicBezTo>
                    <a:pt x="159076" y="1852"/>
                    <a:pt x="158703" y="1985"/>
                    <a:pt x="158357" y="2172"/>
                  </a:cubicBezTo>
                  <a:lnTo>
                    <a:pt x="157291" y="2705"/>
                  </a:lnTo>
                  <a:cubicBezTo>
                    <a:pt x="156945" y="2891"/>
                    <a:pt x="156625" y="3104"/>
                    <a:pt x="156279" y="3318"/>
                  </a:cubicBezTo>
                  <a:cubicBezTo>
                    <a:pt x="155932" y="3504"/>
                    <a:pt x="155613" y="3744"/>
                    <a:pt x="155293" y="3984"/>
                  </a:cubicBezTo>
                  <a:cubicBezTo>
                    <a:pt x="154973" y="4197"/>
                    <a:pt x="154653" y="4437"/>
                    <a:pt x="154360" y="4703"/>
                  </a:cubicBezTo>
                  <a:cubicBezTo>
                    <a:pt x="154067" y="4970"/>
                    <a:pt x="153747" y="5209"/>
                    <a:pt x="153454" y="5476"/>
                  </a:cubicBezTo>
                  <a:lnTo>
                    <a:pt x="152628" y="6302"/>
                  </a:lnTo>
                  <a:lnTo>
                    <a:pt x="151829" y="7208"/>
                  </a:lnTo>
                  <a:cubicBezTo>
                    <a:pt x="151323" y="7794"/>
                    <a:pt x="150816" y="8407"/>
                    <a:pt x="150363" y="9073"/>
                  </a:cubicBezTo>
                  <a:cubicBezTo>
                    <a:pt x="150123" y="9419"/>
                    <a:pt x="149937" y="9739"/>
                    <a:pt x="149697" y="10086"/>
                  </a:cubicBezTo>
                  <a:cubicBezTo>
                    <a:pt x="149484" y="10405"/>
                    <a:pt x="149297" y="10752"/>
                    <a:pt x="149111" y="11098"/>
                  </a:cubicBezTo>
                  <a:cubicBezTo>
                    <a:pt x="148924" y="11445"/>
                    <a:pt x="148738" y="11818"/>
                    <a:pt x="148551" y="12164"/>
                  </a:cubicBezTo>
                  <a:lnTo>
                    <a:pt x="148285" y="12697"/>
                  </a:lnTo>
                  <a:lnTo>
                    <a:pt x="148045" y="13230"/>
                  </a:lnTo>
                  <a:cubicBezTo>
                    <a:pt x="147885" y="13603"/>
                    <a:pt x="147752" y="13976"/>
                    <a:pt x="147592" y="14322"/>
                  </a:cubicBezTo>
                  <a:cubicBezTo>
                    <a:pt x="147432" y="14695"/>
                    <a:pt x="147299" y="15068"/>
                    <a:pt x="147192" y="15441"/>
                  </a:cubicBezTo>
                  <a:cubicBezTo>
                    <a:pt x="146926" y="16188"/>
                    <a:pt x="146686" y="16934"/>
                    <a:pt x="146473" y="17706"/>
                  </a:cubicBezTo>
                  <a:cubicBezTo>
                    <a:pt x="146260" y="18506"/>
                    <a:pt x="146073" y="19252"/>
                    <a:pt x="145940" y="20051"/>
                  </a:cubicBezTo>
                  <a:cubicBezTo>
                    <a:pt x="145814" y="20663"/>
                    <a:pt x="145720" y="21274"/>
                    <a:pt x="145647" y="21912"/>
                  </a:cubicBezTo>
                  <a:lnTo>
                    <a:pt x="145647" y="21912"/>
                  </a:lnTo>
                  <a:lnTo>
                    <a:pt x="131125" y="21783"/>
                  </a:lnTo>
                  <a:lnTo>
                    <a:pt x="116097" y="21703"/>
                  </a:lnTo>
                  <a:lnTo>
                    <a:pt x="108583" y="21650"/>
                  </a:lnTo>
                  <a:lnTo>
                    <a:pt x="71039" y="21650"/>
                  </a:lnTo>
                  <a:cubicBezTo>
                    <a:pt x="66029" y="21650"/>
                    <a:pt x="61046" y="21677"/>
                    <a:pt x="56037" y="21703"/>
                  </a:cubicBezTo>
                  <a:lnTo>
                    <a:pt x="41009" y="21783"/>
                  </a:lnTo>
                  <a:lnTo>
                    <a:pt x="26488" y="21912"/>
                  </a:lnTo>
                  <a:lnTo>
                    <a:pt x="26488" y="21912"/>
                  </a:lnTo>
                  <a:lnTo>
                    <a:pt x="26194" y="19998"/>
                  </a:lnTo>
                  <a:cubicBezTo>
                    <a:pt x="26007" y="19198"/>
                    <a:pt x="25847" y="18399"/>
                    <a:pt x="25634" y="17600"/>
                  </a:cubicBezTo>
                  <a:lnTo>
                    <a:pt x="25314" y="16427"/>
                  </a:lnTo>
                  <a:lnTo>
                    <a:pt x="25154" y="15841"/>
                  </a:lnTo>
                  <a:cubicBezTo>
                    <a:pt x="25075" y="15628"/>
                    <a:pt x="25021" y="15441"/>
                    <a:pt x="24941" y="15255"/>
                  </a:cubicBezTo>
                  <a:lnTo>
                    <a:pt x="24542" y="14109"/>
                  </a:lnTo>
                  <a:cubicBezTo>
                    <a:pt x="24382" y="13709"/>
                    <a:pt x="24222" y="13336"/>
                    <a:pt x="24062" y="12963"/>
                  </a:cubicBezTo>
                  <a:cubicBezTo>
                    <a:pt x="23875" y="12590"/>
                    <a:pt x="23742" y="12217"/>
                    <a:pt x="23529" y="11844"/>
                  </a:cubicBezTo>
                  <a:lnTo>
                    <a:pt x="22970" y="10752"/>
                  </a:lnTo>
                  <a:cubicBezTo>
                    <a:pt x="22863" y="10565"/>
                    <a:pt x="22783" y="10405"/>
                    <a:pt x="22650" y="10219"/>
                  </a:cubicBezTo>
                  <a:lnTo>
                    <a:pt x="22330" y="9713"/>
                  </a:lnTo>
                  <a:cubicBezTo>
                    <a:pt x="22117" y="9340"/>
                    <a:pt x="21877" y="9020"/>
                    <a:pt x="21637" y="8673"/>
                  </a:cubicBezTo>
                  <a:lnTo>
                    <a:pt x="20891" y="7688"/>
                  </a:lnTo>
                  <a:lnTo>
                    <a:pt x="20092" y="6755"/>
                  </a:lnTo>
                  <a:cubicBezTo>
                    <a:pt x="19959" y="6595"/>
                    <a:pt x="19825" y="6435"/>
                    <a:pt x="19665" y="6302"/>
                  </a:cubicBezTo>
                  <a:lnTo>
                    <a:pt x="19239" y="5876"/>
                  </a:lnTo>
                  <a:cubicBezTo>
                    <a:pt x="19106" y="5716"/>
                    <a:pt x="18946" y="5582"/>
                    <a:pt x="18813" y="5449"/>
                  </a:cubicBezTo>
                  <a:lnTo>
                    <a:pt x="18333" y="5050"/>
                  </a:lnTo>
                  <a:cubicBezTo>
                    <a:pt x="17987" y="4783"/>
                    <a:pt x="17720" y="4517"/>
                    <a:pt x="17374" y="4277"/>
                  </a:cubicBezTo>
                  <a:cubicBezTo>
                    <a:pt x="17054" y="4037"/>
                    <a:pt x="16734" y="3771"/>
                    <a:pt x="16388" y="3557"/>
                  </a:cubicBezTo>
                  <a:cubicBezTo>
                    <a:pt x="16015" y="3344"/>
                    <a:pt x="15695" y="3131"/>
                    <a:pt x="15322" y="2918"/>
                  </a:cubicBezTo>
                  <a:lnTo>
                    <a:pt x="14230" y="2358"/>
                  </a:lnTo>
                  <a:lnTo>
                    <a:pt x="13111" y="1852"/>
                  </a:lnTo>
                  <a:lnTo>
                    <a:pt x="11991" y="1426"/>
                  </a:lnTo>
                  <a:cubicBezTo>
                    <a:pt x="11592" y="1293"/>
                    <a:pt x="11219" y="1159"/>
                    <a:pt x="10819" y="1026"/>
                  </a:cubicBezTo>
                  <a:cubicBezTo>
                    <a:pt x="10446" y="919"/>
                    <a:pt x="10046" y="813"/>
                    <a:pt x="9647" y="706"/>
                  </a:cubicBezTo>
                  <a:lnTo>
                    <a:pt x="8448" y="440"/>
                  </a:lnTo>
                  <a:cubicBezTo>
                    <a:pt x="8048" y="387"/>
                    <a:pt x="7648" y="307"/>
                    <a:pt x="7248" y="253"/>
                  </a:cubicBezTo>
                  <a:cubicBezTo>
                    <a:pt x="6449" y="147"/>
                    <a:pt x="5650" y="67"/>
                    <a:pt x="4850" y="40"/>
                  </a:cubicBezTo>
                  <a:cubicBezTo>
                    <a:pt x="4437" y="14"/>
                    <a:pt x="4031" y="0"/>
                    <a:pt x="3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7360786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31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67" y="54704"/>
                  </a:lnTo>
                  <a:cubicBezTo>
                    <a:pt x="7462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67" y="2505"/>
                    <a:pt x="3225" y="720"/>
                    <a:pt x="5676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214" y="0"/>
                    <a:pt x="37412" y="1919"/>
                  </a:cubicBezTo>
                  <a:cubicBezTo>
                    <a:pt x="39650" y="3251"/>
                    <a:pt x="40023" y="5276"/>
                    <a:pt x="40076" y="7728"/>
                  </a:cubicBezTo>
                  <a:cubicBezTo>
                    <a:pt x="40130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7335318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34" y="1662"/>
                    <a:pt x="36079" y="1796"/>
                    <a:pt x="37811" y="2835"/>
                  </a:cubicBezTo>
                  <a:cubicBezTo>
                    <a:pt x="39197" y="3687"/>
                    <a:pt x="39676" y="4833"/>
                    <a:pt x="39730" y="7418"/>
                  </a:cubicBezTo>
                  <a:cubicBezTo>
                    <a:pt x="39783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70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82" y="54581"/>
                  </a:cubicBezTo>
                  <a:cubicBezTo>
                    <a:pt x="31763" y="54581"/>
                    <a:pt x="30643" y="54501"/>
                    <a:pt x="29551" y="54421"/>
                  </a:cubicBezTo>
                  <a:cubicBezTo>
                    <a:pt x="28512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47" y="54314"/>
                    <a:pt x="8288" y="54341"/>
                  </a:cubicBezTo>
                  <a:cubicBezTo>
                    <a:pt x="7728" y="54368"/>
                    <a:pt x="7168" y="54394"/>
                    <a:pt x="6609" y="54394"/>
                  </a:cubicBezTo>
                  <a:cubicBezTo>
                    <a:pt x="5756" y="54394"/>
                    <a:pt x="4531" y="54341"/>
                    <a:pt x="3705" y="53862"/>
                  </a:cubicBezTo>
                  <a:cubicBezTo>
                    <a:pt x="1839" y="52742"/>
                    <a:pt x="1866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89" y="1796"/>
                  </a:cubicBezTo>
                  <a:cubicBezTo>
                    <a:pt x="6502" y="1796"/>
                    <a:pt x="7168" y="1769"/>
                    <a:pt x="7915" y="1769"/>
                  </a:cubicBezTo>
                  <a:lnTo>
                    <a:pt x="28032" y="1769"/>
                  </a:lnTo>
                  <a:cubicBezTo>
                    <a:pt x="28805" y="1769"/>
                    <a:pt x="29578" y="1742"/>
                    <a:pt x="30324" y="1716"/>
                  </a:cubicBezTo>
                  <a:cubicBezTo>
                    <a:pt x="31070" y="1689"/>
                    <a:pt x="31763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2018" y="117"/>
                  </a:lnTo>
                  <a:cubicBezTo>
                    <a:pt x="10650" y="117"/>
                    <a:pt x="9282" y="93"/>
                    <a:pt x="7915" y="93"/>
                  </a:cubicBezTo>
                  <a:cubicBezTo>
                    <a:pt x="7231" y="93"/>
                    <a:pt x="6547" y="99"/>
                    <a:pt x="5863" y="117"/>
                  </a:cubicBezTo>
                  <a:cubicBezTo>
                    <a:pt x="3305" y="197"/>
                    <a:pt x="267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37" y="55924"/>
                    <a:pt x="5280" y="56066"/>
                    <a:pt x="6632" y="56066"/>
                  </a:cubicBezTo>
                  <a:cubicBezTo>
                    <a:pt x="7764" y="56066"/>
                    <a:pt x="8903" y="55967"/>
                    <a:pt x="9886" y="55967"/>
                  </a:cubicBezTo>
                  <a:lnTo>
                    <a:pt x="26647" y="55967"/>
                  </a:lnTo>
                  <a:cubicBezTo>
                    <a:pt x="28452" y="55967"/>
                    <a:pt x="30713" y="56240"/>
                    <a:pt x="32911" y="56240"/>
                  </a:cubicBezTo>
                  <a:cubicBezTo>
                    <a:pt x="34997" y="56240"/>
                    <a:pt x="37027" y="55994"/>
                    <a:pt x="38557" y="55034"/>
                  </a:cubicBezTo>
                  <a:cubicBezTo>
                    <a:pt x="39810" y="54235"/>
                    <a:pt x="40502" y="53409"/>
                    <a:pt x="40902" y="52423"/>
                  </a:cubicBezTo>
                  <a:cubicBezTo>
                    <a:pt x="41355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804720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40" y="54704"/>
                  </a:lnTo>
                  <a:cubicBezTo>
                    <a:pt x="7462" y="54704"/>
                    <a:pt x="4637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41" y="2505"/>
                    <a:pt x="3198" y="720"/>
                    <a:pt x="5676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214" y="0"/>
                    <a:pt x="37412" y="1919"/>
                  </a:cubicBezTo>
                  <a:cubicBezTo>
                    <a:pt x="39623" y="3251"/>
                    <a:pt x="40023" y="5276"/>
                    <a:pt x="40076" y="7728"/>
                  </a:cubicBezTo>
                  <a:cubicBezTo>
                    <a:pt x="40130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rgbClr val="A8D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5537936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96" y="51267"/>
                  </a:moveTo>
                  <a:cubicBezTo>
                    <a:pt x="39197" y="52226"/>
                    <a:pt x="38530" y="53026"/>
                    <a:pt x="37305" y="53772"/>
                  </a:cubicBezTo>
                  <a:cubicBezTo>
                    <a:pt x="34267" y="55690"/>
                    <a:pt x="29178" y="54704"/>
                    <a:pt x="25767" y="54704"/>
                  </a:cubicBezTo>
                  <a:lnTo>
                    <a:pt x="9566" y="54704"/>
                  </a:lnTo>
                  <a:cubicBezTo>
                    <a:pt x="7461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67" y="2505"/>
                    <a:pt x="3225" y="720"/>
                    <a:pt x="5676" y="667"/>
                  </a:cubicBezTo>
                  <a:cubicBezTo>
                    <a:pt x="7648" y="613"/>
                    <a:pt x="9646" y="667"/>
                    <a:pt x="11618" y="667"/>
                  </a:cubicBezTo>
                  <a:lnTo>
                    <a:pt x="27126" y="667"/>
                  </a:lnTo>
                  <a:cubicBezTo>
                    <a:pt x="30643" y="667"/>
                    <a:pt x="34214" y="0"/>
                    <a:pt x="37411" y="1919"/>
                  </a:cubicBezTo>
                  <a:cubicBezTo>
                    <a:pt x="39650" y="3251"/>
                    <a:pt x="40023" y="5276"/>
                    <a:pt x="40076" y="7728"/>
                  </a:cubicBezTo>
                  <a:cubicBezTo>
                    <a:pt x="40129" y="12151"/>
                    <a:pt x="40076" y="16574"/>
                    <a:pt x="40076" y="20997"/>
                  </a:cubicBezTo>
                  <a:lnTo>
                    <a:pt x="40076" y="47350"/>
                  </a:lnTo>
                  <a:cubicBezTo>
                    <a:pt x="40076" y="48922"/>
                    <a:pt x="40023" y="50201"/>
                    <a:pt x="39596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2032805" y="143184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51" y="54704"/>
                    <a:pt x="25767" y="54704"/>
                  </a:cubicBezTo>
                  <a:lnTo>
                    <a:pt x="9513" y="54704"/>
                  </a:lnTo>
                  <a:cubicBezTo>
                    <a:pt x="7435" y="54704"/>
                    <a:pt x="4637" y="55157"/>
                    <a:pt x="2745" y="54038"/>
                  </a:cubicBezTo>
                  <a:cubicBezTo>
                    <a:pt x="1" y="52386"/>
                    <a:pt x="187" y="48496"/>
                    <a:pt x="187" y="45751"/>
                  </a:cubicBezTo>
                  <a:lnTo>
                    <a:pt x="187" y="7888"/>
                  </a:lnTo>
                  <a:lnTo>
                    <a:pt x="187" y="5276"/>
                  </a:lnTo>
                  <a:cubicBezTo>
                    <a:pt x="241" y="2505"/>
                    <a:pt x="3198" y="720"/>
                    <a:pt x="5650" y="667"/>
                  </a:cubicBezTo>
                  <a:cubicBezTo>
                    <a:pt x="7648" y="613"/>
                    <a:pt x="9620" y="667"/>
                    <a:pt x="11618" y="667"/>
                  </a:cubicBezTo>
                  <a:lnTo>
                    <a:pt x="27126" y="667"/>
                  </a:lnTo>
                  <a:cubicBezTo>
                    <a:pt x="30617" y="667"/>
                    <a:pt x="34187" y="0"/>
                    <a:pt x="37412" y="1919"/>
                  </a:cubicBezTo>
                  <a:cubicBezTo>
                    <a:pt x="39623" y="3251"/>
                    <a:pt x="39996" y="5276"/>
                    <a:pt x="40050" y="7728"/>
                  </a:cubicBezTo>
                  <a:cubicBezTo>
                    <a:pt x="40129" y="12151"/>
                    <a:pt x="40050" y="16574"/>
                    <a:pt x="40050" y="20997"/>
                  </a:cubicBezTo>
                  <a:lnTo>
                    <a:pt x="40050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4202107" y="1566391"/>
              <a:ext cx="744877" cy="879596"/>
            </a:xfrm>
            <a:custGeom>
              <a:avLst/>
              <a:gdLst/>
              <a:ahLst/>
              <a:cxnLst/>
              <a:rect l="l" t="t" r="r" b="b"/>
              <a:pathLst>
                <a:path w="19479" h="23002" extrusionOk="0">
                  <a:moveTo>
                    <a:pt x="8585" y="0"/>
                  </a:moveTo>
                  <a:cubicBezTo>
                    <a:pt x="6201" y="0"/>
                    <a:pt x="3903" y="809"/>
                    <a:pt x="2639" y="3097"/>
                  </a:cubicBezTo>
                  <a:cubicBezTo>
                    <a:pt x="1706" y="4829"/>
                    <a:pt x="1" y="19618"/>
                    <a:pt x="1013" y="20790"/>
                  </a:cubicBezTo>
                  <a:cubicBezTo>
                    <a:pt x="1418" y="21290"/>
                    <a:pt x="2483" y="22301"/>
                    <a:pt x="3256" y="22301"/>
                  </a:cubicBezTo>
                  <a:cubicBezTo>
                    <a:pt x="3348" y="22301"/>
                    <a:pt x="3436" y="22287"/>
                    <a:pt x="3518" y="22256"/>
                  </a:cubicBezTo>
                  <a:lnTo>
                    <a:pt x="9753" y="22922"/>
                  </a:lnTo>
                  <a:cubicBezTo>
                    <a:pt x="12151" y="22682"/>
                    <a:pt x="16201" y="23002"/>
                    <a:pt x="18120" y="21270"/>
                  </a:cubicBezTo>
                  <a:cubicBezTo>
                    <a:pt x="19479" y="20018"/>
                    <a:pt x="19479" y="4030"/>
                    <a:pt x="18306" y="2618"/>
                  </a:cubicBezTo>
                  <a:cubicBezTo>
                    <a:pt x="17427" y="1525"/>
                    <a:pt x="16841" y="1366"/>
                    <a:pt x="15535" y="1179"/>
                  </a:cubicBezTo>
                  <a:cubicBezTo>
                    <a:pt x="13750" y="859"/>
                    <a:pt x="12018" y="326"/>
                    <a:pt x="10180" y="113"/>
                  </a:cubicBezTo>
                  <a:cubicBezTo>
                    <a:pt x="9651" y="40"/>
                    <a:pt x="9116" y="0"/>
                    <a:pt x="8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4090026" y="738653"/>
              <a:ext cx="1048273" cy="1132822"/>
            </a:xfrm>
            <a:custGeom>
              <a:avLst/>
              <a:gdLst/>
              <a:ahLst/>
              <a:cxnLst/>
              <a:rect l="l" t="t" r="r" b="b"/>
              <a:pathLst>
                <a:path w="27413" h="29624" extrusionOk="0">
                  <a:moveTo>
                    <a:pt x="14072" y="0"/>
                  </a:moveTo>
                  <a:cubicBezTo>
                    <a:pt x="13783" y="0"/>
                    <a:pt x="13506" y="6"/>
                    <a:pt x="13244" y="16"/>
                  </a:cubicBezTo>
                  <a:cubicBezTo>
                    <a:pt x="10126" y="149"/>
                    <a:pt x="6236" y="762"/>
                    <a:pt x="4371" y="3640"/>
                  </a:cubicBezTo>
                  <a:cubicBezTo>
                    <a:pt x="3012" y="5665"/>
                    <a:pt x="1839" y="7903"/>
                    <a:pt x="2052" y="10355"/>
                  </a:cubicBezTo>
                  <a:cubicBezTo>
                    <a:pt x="2212" y="11820"/>
                    <a:pt x="2186" y="13446"/>
                    <a:pt x="2692" y="14805"/>
                  </a:cubicBezTo>
                  <a:cubicBezTo>
                    <a:pt x="2245" y="14703"/>
                    <a:pt x="1799" y="14370"/>
                    <a:pt x="1376" y="14370"/>
                  </a:cubicBezTo>
                  <a:cubicBezTo>
                    <a:pt x="1244" y="14370"/>
                    <a:pt x="1114" y="14402"/>
                    <a:pt x="987" y="14485"/>
                  </a:cubicBezTo>
                  <a:cubicBezTo>
                    <a:pt x="267" y="14938"/>
                    <a:pt x="1" y="15524"/>
                    <a:pt x="161" y="16164"/>
                  </a:cubicBezTo>
                  <a:cubicBezTo>
                    <a:pt x="853" y="18375"/>
                    <a:pt x="2292" y="18722"/>
                    <a:pt x="4237" y="18775"/>
                  </a:cubicBezTo>
                  <a:cubicBezTo>
                    <a:pt x="4291" y="18775"/>
                    <a:pt x="5170" y="20693"/>
                    <a:pt x="5303" y="20880"/>
                  </a:cubicBezTo>
                  <a:cubicBezTo>
                    <a:pt x="5783" y="21493"/>
                    <a:pt x="6342" y="22052"/>
                    <a:pt x="6982" y="22505"/>
                  </a:cubicBezTo>
                  <a:cubicBezTo>
                    <a:pt x="8447" y="23571"/>
                    <a:pt x="10153" y="24317"/>
                    <a:pt x="11965" y="24637"/>
                  </a:cubicBezTo>
                  <a:cubicBezTo>
                    <a:pt x="11858" y="26049"/>
                    <a:pt x="12098" y="26529"/>
                    <a:pt x="11725" y="27301"/>
                  </a:cubicBezTo>
                  <a:cubicBezTo>
                    <a:pt x="11512" y="27754"/>
                    <a:pt x="10979" y="27861"/>
                    <a:pt x="10766" y="28341"/>
                  </a:cubicBezTo>
                  <a:cubicBezTo>
                    <a:pt x="10526" y="28874"/>
                    <a:pt x="11219" y="29273"/>
                    <a:pt x="11805" y="29460"/>
                  </a:cubicBezTo>
                  <a:cubicBezTo>
                    <a:pt x="12102" y="29573"/>
                    <a:pt x="12493" y="29623"/>
                    <a:pt x="12912" y="29623"/>
                  </a:cubicBezTo>
                  <a:cubicBezTo>
                    <a:pt x="14374" y="29623"/>
                    <a:pt x="16162" y="29006"/>
                    <a:pt x="15375" y="28261"/>
                  </a:cubicBezTo>
                  <a:cubicBezTo>
                    <a:pt x="14683" y="27595"/>
                    <a:pt x="14203" y="25996"/>
                    <a:pt x="14629" y="24770"/>
                  </a:cubicBezTo>
                  <a:cubicBezTo>
                    <a:pt x="16921" y="24530"/>
                    <a:pt x="17694" y="24530"/>
                    <a:pt x="19053" y="24077"/>
                  </a:cubicBezTo>
                  <a:cubicBezTo>
                    <a:pt x="19825" y="23784"/>
                    <a:pt x="19932" y="23731"/>
                    <a:pt x="20731" y="23438"/>
                  </a:cubicBezTo>
                  <a:cubicBezTo>
                    <a:pt x="21344" y="23145"/>
                    <a:pt x="21957" y="22772"/>
                    <a:pt x="22543" y="22372"/>
                  </a:cubicBezTo>
                  <a:cubicBezTo>
                    <a:pt x="22682" y="22467"/>
                    <a:pt x="22934" y="22515"/>
                    <a:pt x="23251" y="22515"/>
                  </a:cubicBezTo>
                  <a:cubicBezTo>
                    <a:pt x="24275" y="22515"/>
                    <a:pt x="25980" y="22011"/>
                    <a:pt x="26753" y="20933"/>
                  </a:cubicBezTo>
                  <a:cubicBezTo>
                    <a:pt x="27413" y="19955"/>
                    <a:pt x="27218" y="18238"/>
                    <a:pt x="26003" y="18238"/>
                  </a:cubicBezTo>
                  <a:cubicBezTo>
                    <a:pt x="25794" y="18238"/>
                    <a:pt x="25556" y="18289"/>
                    <a:pt x="25288" y="18402"/>
                  </a:cubicBezTo>
                  <a:cubicBezTo>
                    <a:pt x="25474" y="16750"/>
                    <a:pt x="25741" y="15098"/>
                    <a:pt x="25821" y="13419"/>
                  </a:cubicBezTo>
                  <a:cubicBezTo>
                    <a:pt x="25954" y="11501"/>
                    <a:pt x="25714" y="9555"/>
                    <a:pt x="25501" y="7637"/>
                  </a:cubicBezTo>
                  <a:cubicBezTo>
                    <a:pt x="25261" y="5745"/>
                    <a:pt x="23769" y="2974"/>
                    <a:pt x="21850" y="2468"/>
                  </a:cubicBezTo>
                  <a:lnTo>
                    <a:pt x="20065" y="1455"/>
                  </a:lnTo>
                  <a:cubicBezTo>
                    <a:pt x="18665" y="289"/>
                    <a:pt x="16101" y="0"/>
                    <a:pt x="14072" y="0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3740974" y="791004"/>
              <a:ext cx="1366009" cy="1548338"/>
            </a:xfrm>
            <a:custGeom>
              <a:avLst/>
              <a:gdLst/>
              <a:ahLst/>
              <a:cxnLst/>
              <a:rect l="l" t="t" r="r" b="b"/>
              <a:pathLst>
                <a:path w="35722" h="40490" extrusionOk="0">
                  <a:moveTo>
                    <a:pt x="5900" y="1"/>
                  </a:moveTo>
                  <a:cubicBezTo>
                    <a:pt x="4689" y="1"/>
                    <a:pt x="4916" y="3378"/>
                    <a:pt x="4785" y="5175"/>
                  </a:cubicBezTo>
                  <a:cubicBezTo>
                    <a:pt x="4626" y="4056"/>
                    <a:pt x="4386" y="3017"/>
                    <a:pt x="4226" y="1925"/>
                  </a:cubicBezTo>
                  <a:cubicBezTo>
                    <a:pt x="4163" y="1421"/>
                    <a:pt x="3951" y="106"/>
                    <a:pt x="3447" y="106"/>
                  </a:cubicBezTo>
                  <a:cubicBezTo>
                    <a:pt x="3311" y="106"/>
                    <a:pt x="3154" y="201"/>
                    <a:pt x="2974" y="432"/>
                  </a:cubicBezTo>
                  <a:cubicBezTo>
                    <a:pt x="2414" y="1205"/>
                    <a:pt x="3453" y="5255"/>
                    <a:pt x="3533" y="5762"/>
                  </a:cubicBezTo>
                  <a:cubicBezTo>
                    <a:pt x="3480" y="5442"/>
                    <a:pt x="2494" y="3150"/>
                    <a:pt x="2068" y="2298"/>
                  </a:cubicBezTo>
                  <a:cubicBezTo>
                    <a:pt x="1859" y="1828"/>
                    <a:pt x="1492" y="1268"/>
                    <a:pt x="1232" y="1268"/>
                  </a:cubicBezTo>
                  <a:cubicBezTo>
                    <a:pt x="1094" y="1268"/>
                    <a:pt x="986" y="1428"/>
                    <a:pt x="948" y="1845"/>
                  </a:cubicBezTo>
                  <a:cubicBezTo>
                    <a:pt x="815" y="3390"/>
                    <a:pt x="1828" y="5016"/>
                    <a:pt x="2414" y="6348"/>
                  </a:cubicBezTo>
                  <a:cubicBezTo>
                    <a:pt x="2094" y="5735"/>
                    <a:pt x="1188" y="4909"/>
                    <a:pt x="815" y="4536"/>
                  </a:cubicBezTo>
                  <a:cubicBezTo>
                    <a:pt x="653" y="4369"/>
                    <a:pt x="524" y="4299"/>
                    <a:pt x="424" y="4299"/>
                  </a:cubicBezTo>
                  <a:cubicBezTo>
                    <a:pt x="0" y="4299"/>
                    <a:pt x="117" y="5565"/>
                    <a:pt x="549" y="5975"/>
                  </a:cubicBezTo>
                  <a:lnTo>
                    <a:pt x="2068" y="7574"/>
                  </a:lnTo>
                  <a:cubicBezTo>
                    <a:pt x="2521" y="8906"/>
                    <a:pt x="1934" y="9758"/>
                    <a:pt x="3453" y="10664"/>
                  </a:cubicBezTo>
                  <a:cubicBezTo>
                    <a:pt x="4253" y="11064"/>
                    <a:pt x="4199" y="11171"/>
                    <a:pt x="4466" y="12157"/>
                  </a:cubicBezTo>
                  <a:cubicBezTo>
                    <a:pt x="4706" y="13142"/>
                    <a:pt x="4785" y="14262"/>
                    <a:pt x="5132" y="15248"/>
                  </a:cubicBezTo>
                  <a:cubicBezTo>
                    <a:pt x="6358" y="19218"/>
                    <a:pt x="9049" y="23934"/>
                    <a:pt x="12912" y="25479"/>
                  </a:cubicBezTo>
                  <a:cubicBezTo>
                    <a:pt x="14591" y="26172"/>
                    <a:pt x="16350" y="26732"/>
                    <a:pt x="18135" y="27132"/>
                  </a:cubicBezTo>
                  <a:cubicBezTo>
                    <a:pt x="17389" y="30782"/>
                    <a:pt x="16856" y="38403"/>
                    <a:pt x="16909" y="39096"/>
                  </a:cubicBezTo>
                  <a:cubicBezTo>
                    <a:pt x="16940" y="39578"/>
                    <a:pt x="16912" y="39716"/>
                    <a:pt x="16927" y="39716"/>
                  </a:cubicBezTo>
                  <a:cubicBezTo>
                    <a:pt x="16949" y="39716"/>
                    <a:pt x="17050" y="39466"/>
                    <a:pt x="17484" y="39466"/>
                  </a:cubicBezTo>
                  <a:cubicBezTo>
                    <a:pt x="17565" y="39466"/>
                    <a:pt x="17657" y="39475"/>
                    <a:pt x="17762" y="39495"/>
                  </a:cubicBezTo>
                  <a:cubicBezTo>
                    <a:pt x="19442" y="39869"/>
                    <a:pt x="23125" y="40324"/>
                    <a:pt x="25338" y="40324"/>
                  </a:cubicBezTo>
                  <a:cubicBezTo>
                    <a:pt x="25652" y="40324"/>
                    <a:pt x="25937" y="40314"/>
                    <a:pt x="26182" y="40295"/>
                  </a:cubicBezTo>
                  <a:cubicBezTo>
                    <a:pt x="26475" y="38962"/>
                    <a:pt x="26369" y="29903"/>
                    <a:pt x="26369" y="29903"/>
                  </a:cubicBezTo>
                  <a:lnTo>
                    <a:pt x="26369" y="29903"/>
                  </a:lnTo>
                  <a:cubicBezTo>
                    <a:pt x="27701" y="32141"/>
                    <a:pt x="33750" y="40428"/>
                    <a:pt x="34123" y="40481"/>
                  </a:cubicBezTo>
                  <a:cubicBezTo>
                    <a:pt x="34148" y="40487"/>
                    <a:pt x="34175" y="40490"/>
                    <a:pt x="34206" y="40490"/>
                  </a:cubicBezTo>
                  <a:cubicBezTo>
                    <a:pt x="34593" y="40490"/>
                    <a:pt x="35375" y="40041"/>
                    <a:pt x="35721" y="39868"/>
                  </a:cubicBezTo>
                  <a:cubicBezTo>
                    <a:pt x="34043" y="37124"/>
                    <a:pt x="29460" y="31262"/>
                    <a:pt x="27754" y="28517"/>
                  </a:cubicBezTo>
                  <a:cubicBezTo>
                    <a:pt x="27088" y="27398"/>
                    <a:pt x="26395" y="26359"/>
                    <a:pt x="24983" y="26172"/>
                  </a:cubicBezTo>
                  <a:cubicBezTo>
                    <a:pt x="24887" y="26163"/>
                    <a:pt x="24804" y="26158"/>
                    <a:pt x="24731" y="26158"/>
                  </a:cubicBezTo>
                  <a:cubicBezTo>
                    <a:pt x="24191" y="26158"/>
                    <a:pt x="24171" y="26407"/>
                    <a:pt x="23491" y="26758"/>
                  </a:cubicBezTo>
                  <a:cubicBezTo>
                    <a:pt x="22873" y="27055"/>
                    <a:pt x="22208" y="27214"/>
                    <a:pt x="21519" y="27214"/>
                  </a:cubicBezTo>
                  <a:cubicBezTo>
                    <a:pt x="21466" y="27214"/>
                    <a:pt x="21413" y="27213"/>
                    <a:pt x="21359" y="27211"/>
                  </a:cubicBezTo>
                  <a:cubicBezTo>
                    <a:pt x="20240" y="27025"/>
                    <a:pt x="19814" y="26119"/>
                    <a:pt x="19174" y="25400"/>
                  </a:cubicBezTo>
                  <a:cubicBezTo>
                    <a:pt x="19174" y="25266"/>
                    <a:pt x="19174" y="25160"/>
                    <a:pt x="19148" y="25080"/>
                  </a:cubicBezTo>
                  <a:cubicBezTo>
                    <a:pt x="15550" y="24813"/>
                    <a:pt x="12646" y="23081"/>
                    <a:pt x="9955" y="20310"/>
                  </a:cubicBezTo>
                  <a:cubicBezTo>
                    <a:pt x="8463" y="18765"/>
                    <a:pt x="7397" y="16527"/>
                    <a:pt x="6917" y="14501"/>
                  </a:cubicBezTo>
                  <a:cubicBezTo>
                    <a:pt x="6571" y="12929"/>
                    <a:pt x="6038" y="11224"/>
                    <a:pt x="5905" y="9625"/>
                  </a:cubicBezTo>
                  <a:cubicBezTo>
                    <a:pt x="5691" y="6561"/>
                    <a:pt x="6571" y="299"/>
                    <a:pt x="5985" y="6"/>
                  </a:cubicBezTo>
                  <a:cubicBezTo>
                    <a:pt x="5955" y="3"/>
                    <a:pt x="5927" y="1"/>
                    <a:pt x="5900" y="1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907661" y="930426"/>
              <a:ext cx="154872" cy="252919"/>
            </a:xfrm>
            <a:custGeom>
              <a:avLst/>
              <a:gdLst/>
              <a:ahLst/>
              <a:cxnLst/>
              <a:rect l="l" t="t" r="r" b="b"/>
              <a:pathLst>
                <a:path w="4050" h="6614" extrusionOk="0">
                  <a:moveTo>
                    <a:pt x="3516" y="0"/>
                  </a:moveTo>
                  <a:cubicBezTo>
                    <a:pt x="3492" y="0"/>
                    <a:pt x="3466" y="4"/>
                    <a:pt x="3437" y="11"/>
                  </a:cubicBezTo>
                  <a:cubicBezTo>
                    <a:pt x="3011" y="144"/>
                    <a:pt x="2638" y="970"/>
                    <a:pt x="2452" y="1316"/>
                  </a:cubicBezTo>
                  <a:cubicBezTo>
                    <a:pt x="2185" y="1796"/>
                    <a:pt x="1785" y="2409"/>
                    <a:pt x="1759" y="2968"/>
                  </a:cubicBezTo>
                  <a:cubicBezTo>
                    <a:pt x="1439" y="3075"/>
                    <a:pt x="1119" y="3075"/>
                    <a:pt x="853" y="3261"/>
                  </a:cubicBezTo>
                  <a:cubicBezTo>
                    <a:pt x="240" y="3741"/>
                    <a:pt x="0" y="4993"/>
                    <a:pt x="107" y="5713"/>
                  </a:cubicBezTo>
                  <a:lnTo>
                    <a:pt x="453" y="6486"/>
                  </a:lnTo>
                  <a:cubicBezTo>
                    <a:pt x="570" y="6564"/>
                    <a:pt x="701" y="6613"/>
                    <a:pt x="837" y="6613"/>
                  </a:cubicBezTo>
                  <a:cubicBezTo>
                    <a:pt x="886" y="6613"/>
                    <a:pt x="936" y="6606"/>
                    <a:pt x="986" y="6592"/>
                  </a:cubicBezTo>
                  <a:cubicBezTo>
                    <a:pt x="1919" y="6512"/>
                    <a:pt x="2638" y="5233"/>
                    <a:pt x="2984" y="4487"/>
                  </a:cubicBezTo>
                  <a:cubicBezTo>
                    <a:pt x="3384" y="3661"/>
                    <a:pt x="3624" y="2808"/>
                    <a:pt x="3731" y="1902"/>
                  </a:cubicBezTo>
                  <a:cubicBezTo>
                    <a:pt x="3756" y="1597"/>
                    <a:pt x="4049" y="0"/>
                    <a:pt x="3516" y="0"/>
                  </a:cubicBezTo>
                  <a:close/>
                </a:path>
              </a:pathLst>
            </a:custGeom>
            <a:solidFill>
              <a:srgbClr val="A57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4200080" y="1666464"/>
              <a:ext cx="704113" cy="702086"/>
            </a:xfrm>
            <a:custGeom>
              <a:avLst/>
              <a:gdLst/>
              <a:ahLst/>
              <a:cxnLst/>
              <a:rect l="l" t="t" r="r" b="b"/>
              <a:pathLst>
                <a:path w="18413" h="18360" extrusionOk="0">
                  <a:moveTo>
                    <a:pt x="1573" y="1"/>
                  </a:moveTo>
                  <a:cubicBezTo>
                    <a:pt x="1359" y="187"/>
                    <a:pt x="986" y="1333"/>
                    <a:pt x="880" y="1600"/>
                  </a:cubicBezTo>
                  <a:cubicBezTo>
                    <a:pt x="587" y="2426"/>
                    <a:pt x="267" y="2932"/>
                    <a:pt x="1" y="3785"/>
                  </a:cubicBezTo>
                  <a:cubicBezTo>
                    <a:pt x="1093" y="4531"/>
                    <a:pt x="4877" y="5250"/>
                    <a:pt x="5010" y="5650"/>
                  </a:cubicBezTo>
                  <a:cubicBezTo>
                    <a:pt x="5010" y="5650"/>
                    <a:pt x="4211" y="14496"/>
                    <a:pt x="3731" y="17267"/>
                  </a:cubicBezTo>
                  <a:cubicBezTo>
                    <a:pt x="6422" y="18173"/>
                    <a:pt x="8501" y="18307"/>
                    <a:pt x="11325" y="18360"/>
                  </a:cubicBezTo>
                  <a:cubicBezTo>
                    <a:pt x="12204" y="18360"/>
                    <a:pt x="13110" y="18173"/>
                    <a:pt x="13990" y="18173"/>
                  </a:cubicBezTo>
                  <a:cubicBezTo>
                    <a:pt x="14332" y="18173"/>
                    <a:pt x="14675" y="18241"/>
                    <a:pt x="15008" y="18241"/>
                  </a:cubicBezTo>
                  <a:cubicBezTo>
                    <a:pt x="15141" y="18241"/>
                    <a:pt x="15272" y="18230"/>
                    <a:pt x="15402" y="18200"/>
                  </a:cubicBezTo>
                  <a:cubicBezTo>
                    <a:pt x="15482" y="15242"/>
                    <a:pt x="14869" y="11379"/>
                    <a:pt x="14869" y="8421"/>
                  </a:cubicBezTo>
                  <a:lnTo>
                    <a:pt x="14869" y="8421"/>
                  </a:lnTo>
                  <a:cubicBezTo>
                    <a:pt x="15135" y="8847"/>
                    <a:pt x="15855" y="10393"/>
                    <a:pt x="15855" y="10393"/>
                  </a:cubicBezTo>
                  <a:cubicBezTo>
                    <a:pt x="15872" y="10395"/>
                    <a:pt x="15891" y="10397"/>
                    <a:pt x="15911" y="10397"/>
                  </a:cubicBezTo>
                  <a:cubicBezTo>
                    <a:pt x="16294" y="10397"/>
                    <a:pt x="17171" y="9929"/>
                    <a:pt x="17374" y="9727"/>
                  </a:cubicBezTo>
                  <a:cubicBezTo>
                    <a:pt x="17827" y="9300"/>
                    <a:pt x="18173" y="8794"/>
                    <a:pt x="18386" y="8234"/>
                  </a:cubicBezTo>
                  <a:cubicBezTo>
                    <a:pt x="18413" y="8048"/>
                    <a:pt x="17800" y="7568"/>
                    <a:pt x="17374" y="7035"/>
                  </a:cubicBezTo>
                  <a:cubicBezTo>
                    <a:pt x="16408" y="5740"/>
                    <a:pt x="14935" y="2992"/>
                    <a:pt x="12952" y="2992"/>
                  </a:cubicBezTo>
                  <a:cubicBezTo>
                    <a:pt x="12855" y="2992"/>
                    <a:pt x="12757" y="2998"/>
                    <a:pt x="12657" y="3012"/>
                  </a:cubicBezTo>
                  <a:cubicBezTo>
                    <a:pt x="12231" y="3118"/>
                    <a:pt x="12178" y="3385"/>
                    <a:pt x="11805" y="3625"/>
                  </a:cubicBezTo>
                  <a:cubicBezTo>
                    <a:pt x="11432" y="3838"/>
                    <a:pt x="11005" y="3944"/>
                    <a:pt x="10552" y="3971"/>
                  </a:cubicBezTo>
                  <a:cubicBezTo>
                    <a:pt x="10325" y="3995"/>
                    <a:pt x="10109" y="4012"/>
                    <a:pt x="9904" y="4012"/>
                  </a:cubicBezTo>
                  <a:cubicBezTo>
                    <a:pt x="9193" y="4012"/>
                    <a:pt x="8615" y="3806"/>
                    <a:pt x="8181" y="2959"/>
                  </a:cubicBezTo>
                  <a:lnTo>
                    <a:pt x="7648" y="2212"/>
                  </a:lnTo>
                  <a:cubicBezTo>
                    <a:pt x="5996" y="1893"/>
                    <a:pt x="4584" y="1200"/>
                    <a:pt x="2878" y="587"/>
                  </a:cubicBezTo>
                  <a:cubicBezTo>
                    <a:pt x="2479" y="427"/>
                    <a:pt x="1573" y="1"/>
                    <a:pt x="1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4345774" y="1707534"/>
              <a:ext cx="117244" cy="300337"/>
            </a:xfrm>
            <a:custGeom>
              <a:avLst/>
              <a:gdLst/>
              <a:ahLst/>
              <a:cxnLst/>
              <a:rect l="l" t="t" r="r" b="b"/>
              <a:pathLst>
                <a:path w="3066" h="7854" extrusionOk="0">
                  <a:moveTo>
                    <a:pt x="1715" y="1"/>
                  </a:moveTo>
                  <a:cubicBezTo>
                    <a:pt x="1644" y="1"/>
                    <a:pt x="1579" y="15"/>
                    <a:pt x="1520" y="46"/>
                  </a:cubicBezTo>
                  <a:cubicBezTo>
                    <a:pt x="694" y="499"/>
                    <a:pt x="294" y="1751"/>
                    <a:pt x="187" y="2604"/>
                  </a:cubicBezTo>
                  <a:cubicBezTo>
                    <a:pt x="54" y="3590"/>
                    <a:pt x="1" y="4576"/>
                    <a:pt x="81" y="5562"/>
                  </a:cubicBezTo>
                  <a:cubicBezTo>
                    <a:pt x="107" y="6228"/>
                    <a:pt x="134" y="7374"/>
                    <a:pt x="720" y="7853"/>
                  </a:cubicBezTo>
                  <a:cubicBezTo>
                    <a:pt x="1040" y="6574"/>
                    <a:pt x="1067" y="5295"/>
                    <a:pt x="1573" y="4016"/>
                  </a:cubicBezTo>
                  <a:cubicBezTo>
                    <a:pt x="1999" y="2844"/>
                    <a:pt x="2266" y="1991"/>
                    <a:pt x="3038" y="952"/>
                  </a:cubicBezTo>
                  <a:lnTo>
                    <a:pt x="3065" y="952"/>
                  </a:lnTo>
                  <a:cubicBezTo>
                    <a:pt x="2857" y="627"/>
                    <a:pt x="2184" y="1"/>
                    <a:pt x="1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4694252" y="1761796"/>
              <a:ext cx="97856" cy="337774"/>
            </a:xfrm>
            <a:custGeom>
              <a:avLst/>
              <a:gdLst/>
              <a:ahLst/>
              <a:cxnLst/>
              <a:rect l="l" t="t" r="r" b="b"/>
              <a:pathLst>
                <a:path w="2559" h="8833" extrusionOk="0">
                  <a:moveTo>
                    <a:pt x="477" y="0"/>
                  </a:moveTo>
                  <a:cubicBezTo>
                    <a:pt x="347" y="0"/>
                    <a:pt x="242" y="26"/>
                    <a:pt x="187" y="92"/>
                  </a:cubicBezTo>
                  <a:cubicBezTo>
                    <a:pt x="1" y="812"/>
                    <a:pt x="1599" y="7766"/>
                    <a:pt x="2266" y="8832"/>
                  </a:cubicBezTo>
                  <a:cubicBezTo>
                    <a:pt x="2505" y="8806"/>
                    <a:pt x="2559" y="519"/>
                    <a:pt x="1866" y="386"/>
                  </a:cubicBezTo>
                  <a:cubicBezTo>
                    <a:pt x="1866" y="386"/>
                    <a:pt x="978" y="0"/>
                    <a:pt x="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4432387" y="1717247"/>
              <a:ext cx="139652" cy="152042"/>
            </a:xfrm>
            <a:custGeom>
              <a:avLst/>
              <a:gdLst/>
              <a:ahLst/>
              <a:cxnLst/>
              <a:rect l="l" t="t" r="r" b="b"/>
              <a:pathLst>
                <a:path w="3652" h="3976" extrusionOk="0">
                  <a:moveTo>
                    <a:pt x="2272" y="0"/>
                  </a:moveTo>
                  <a:cubicBezTo>
                    <a:pt x="1719" y="0"/>
                    <a:pt x="959" y="299"/>
                    <a:pt x="747" y="725"/>
                  </a:cubicBezTo>
                  <a:cubicBezTo>
                    <a:pt x="1" y="2057"/>
                    <a:pt x="1226" y="3389"/>
                    <a:pt x="2372" y="3975"/>
                  </a:cubicBezTo>
                  <a:cubicBezTo>
                    <a:pt x="2745" y="3496"/>
                    <a:pt x="3172" y="3069"/>
                    <a:pt x="3651" y="2696"/>
                  </a:cubicBezTo>
                  <a:cubicBezTo>
                    <a:pt x="3385" y="2483"/>
                    <a:pt x="2052" y="1231"/>
                    <a:pt x="2825" y="1071"/>
                  </a:cubicBezTo>
                  <a:lnTo>
                    <a:pt x="2772" y="138"/>
                  </a:lnTo>
                  <a:cubicBezTo>
                    <a:pt x="2662" y="43"/>
                    <a:pt x="2482" y="0"/>
                    <a:pt x="2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4572994" y="1726577"/>
              <a:ext cx="164088" cy="168180"/>
            </a:xfrm>
            <a:custGeom>
              <a:avLst/>
              <a:gdLst/>
              <a:ahLst/>
              <a:cxnLst/>
              <a:rect l="l" t="t" r="r" b="b"/>
              <a:pathLst>
                <a:path w="4291" h="4398" extrusionOk="0">
                  <a:moveTo>
                    <a:pt x="1973" y="1"/>
                  </a:moveTo>
                  <a:lnTo>
                    <a:pt x="2026" y="81"/>
                  </a:lnTo>
                  <a:cubicBezTo>
                    <a:pt x="1999" y="1253"/>
                    <a:pt x="1173" y="2239"/>
                    <a:pt x="1" y="2452"/>
                  </a:cubicBezTo>
                  <a:cubicBezTo>
                    <a:pt x="241" y="2825"/>
                    <a:pt x="960" y="4344"/>
                    <a:pt x="1386" y="4398"/>
                  </a:cubicBezTo>
                  <a:cubicBezTo>
                    <a:pt x="1391" y="4398"/>
                    <a:pt x="1395" y="4398"/>
                    <a:pt x="1399" y="4398"/>
                  </a:cubicBezTo>
                  <a:cubicBezTo>
                    <a:pt x="1808" y="4398"/>
                    <a:pt x="2854" y="3143"/>
                    <a:pt x="3065" y="2932"/>
                  </a:cubicBezTo>
                  <a:cubicBezTo>
                    <a:pt x="3598" y="2346"/>
                    <a:pt x="4291" y="1653"/>
                    <a:pt x="3651" y="934"/>
                  </a:cubicBezTo>
                  <a:cubicBezTo>
                    <a:pt x="3198" y="481"/>
                    <a:pt x="2612" y="134"/>
                    <a:pt x="19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4132817" y="1331255"/>
              <a:ext cx="80533" cy="73383"/>
            </a:xfrm>
            <a:custGeom>
              <a:avLst/>
              <a:gdLst/>
              <a:ahLst/>
              <a:cxnLst/>
              <a:rect l="l" t="t" r="r" b="b"/>
              <a:pathLst>
                <a:path w="2106" h="1919" extrusionOk="0">
                  <a:moveTo>
                    <a:pt x="454" y="0"/>
                  </a:moveTo>
                  <a:cubicBezTo>
                    <a:pt x="374" y="0"/>
                    <a:pt x="321" y="0"/>
                    <a:pt x="241" y="27"/>
                  </a:cubicBezTo>
                  <a:cubicBezTo>
                    <a:pt x="187" y="27"/>
                    <a:pt x="134" y="54"/>
                    <a:pt x="107" y="107"/>
                  </a:cubicBezTo>
                  <a:lnTo>
                    <a:pt x="1" y="187"/>
                  </a:lnTo>
                  <a:lnTo>
                    <a:pt x="134" y="134"/>
                  </a:lnTo>
                  <a:lnTo>
                    <a:pt x="267" y="134"/>
                  </a:lnTo>
                  <a:cubicBezTo>
                    <a:pt x="321" y="134"/>
                    <a:pt x="374" y="187"/>
                    <a:pt x="427" y="187"/>
                  </a:cubicBezTo>
                  <a:cubicBezTo>
                    <a:pt x="481" y="214"/>
                    <a:pt x="534" y="240"/>
                    <a:pt x="614" y="267"/>
                  </a:cubicBezTo>
                  <a:cubicBezTo>
                    <a:pt x="667" y="320"/>
                    <a:pt x="720" y="373"/>
                    <a:pt x="774" y="427"/>
                  </a:cubicBezTo>
                  <a:cubicBezTo>
                    <a:pt x="827" y="480"/>
                    <a:pt x="907" y="533"/>
                    <a:pt x="960" y="613"/>
                  </a:cubicBezTo>
                  <a:cubicBezTo>
                    <a:pt x="1013" y="667"/>
                    <a:pt x="1067" y="746"/>
                    <a:pt x="1120" y="800"/>
                  </a:cubicBezTo>
                  <a:cubicBezTo>
                    <a:pt x="1360" y="1093"/>
                    <a:pt x="1573" y="1386"/>
                    <a:pt x="1760" y="1599"/>
                  </a:cubicBezTo>
                  <a:cubicBezTo>
                    <a:pt x="1866" y="1706"/>
                    <a:pt x="1973" y="1812"/>
                    <a:pt x="2106" y="1919"/>
                  </a:cubicBezTo>
                  <a:cubicBezTo>
                    <a:pt x="2106" y="1919"/>
                    <a:pt x="2026" y="1732"/>
                    <a:pt x="1919" y="1493"/>
                  </a:cubicBezTo>
                  <a:cubicBezTo>
                    <a:pt x="1760" y="1173"/>
                    <a:pt x="1573" y="880"/>
                    <a:pt x="1360" y="613"/>
                  </a:cubicBezTo>
                  <a:cubicBezTo>
                    <a:pt x="1253" y="453"/>
                    <a:pt x="1093" y="320"/>
                    <a:pt x="960" y="214"/>
                  </a:cubicBezTo>
                  <a:cubicBezTo>
                    <a:pt x="880" y="160"/>
                    <a:pt x="800" y="107"/>
                    <a:pt x="720" y="80"/>
                  </a:cubicBezTo>
                  <a:cubicBezTo>
                    <a:pt x="640" y="27"/>
                    <a:pt x="534" y="0"/>
                    <a:pt x="454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4644350" y="1281314"/>
              <a:ext cx="80533" cy="116632"/>
            </a:xfrm>
            <a:custGeom>
              <a:avLst/>
              <a:gdLst/>
              <a:ahLst/>
              <a:cxnLst/>
              <a:rect l="l" t="t" r="r" b="b"/>
              <a:pathLst>
                <a:path w="2106" h="3050" extrusionOk="0">
                  <a:moveTo>
                    <a:pt x="0" y="1"/>
                  </a:moveTo>
                  <a:lnTo>
                    <a:pt x="0" y="1"/>
                  </a:lnTo>
                  <a:cubicBezTo>
                    <a:pt x="27" y="214"/>
                    <a:pt x="0" y="400"/>
                    <a:pt x="0" y="640"/>
                  </a:cubicBezTo>
                  <a:cubicBezTo>
                    <a:pt x="0" y="773"/>
                    <a:pt x="27" y="880"/>
                    <a:pt x="53" y="987"/>
                  </a:cubicBezTo>
                  <a:cubicBezTo>
                    <a:pt x="53" y="1040"/>
                    <a:pt x="80" y="1120"/>
                    <a:pt x="107" y="1173"/>
                  </a:cubicBezTo>
                  <a:lnTo>
                    <a:pt x="133" y="1200"/>
                  </a:lnTo>
                  <a:lnTo>
                    <a:pt x="160" y="1253"/>
                  </a:lnTo>
                  <a:cubicBezTo>
                    <a:pt x="187" y="1280"/>
                    <a:pt x="213" y="1306"/>
                    <a:pt x="240" y="1306"/>
                  </a:cubicBezTo>
                  <a:cubicBezTo>
                    <a:pt x="267" y="1360"/>
                    <a:pt x="346" y="1386"/>
                    <a:pt x="400" y="1413"/>
                  </a:cubicBezTo>
                  <a:cubicBezTo>
                    <a:pt x="453" y="1440"/>
                    <a:pt x="506" y="1466"/>
                    <a:pt x="586" y="1493"/>
                  </a:cubicBezTo>
                  <a:cubicBezTo>
                    <a:pt x="693" y="1493"/>
                    <a:pt x="799" y="1520"/>
                    <a:pt x="906" y="1520"/>
                  </a:cubicBezTo>
                  <a:cubicBezTo>
                    <a:pt x="1013" y="1546"/>
                    <a:pt x="1119" y="1546"/>
                    <a:pt x="1199" y="1573"/>
                  </a:cubicBezTo>
                  <a:cubicBezTo>
                    <a:pt x="1252" y="1573"/>
                    <a:pt x="1279" y="1599"/>
                    <a:pt x="1332" y="1626"/>
                  </a:cubicBezTo>
                  <a:cubicBezTo>
                    <a:pt x="1359" y="1626"/>
                    <a:pt x="1386" y="1653"/>
                    <a:pt x="1412" y="1679"/>
                  </a:cubicBezTo>
                  <a:cubicBezTo>
                    <a:pt x="1492" y="1733"/>
                    <a:pt x="1572" y="1813"/>
                    <a:pt x="1652" y="1893"/>
                  </a:cubicBezTo>
                  <a:cubicBezTo>
                    <a:pt x="1679" y="1919"/>
                    <a:pt x="1705" y="1973"/>
                    <a:pt x="1732" y="2026"/>
                  </a:cubicBezTo>
                  <a:cubicBezTo>
                    <a:pt x="1759" y="2052"/>
                    <a:pt x="1785" y="2106"/>
                    <a:pt x="1785" y="2132"/>
                  </a:cubicBezTo>
                  <a:cubicBezTo>
                    <a:pt x="1785" y="2159"/>
                    <a:pt x="1785" y="2159"/>
                    <a:pt x="1785" y="2186"/>
                  </a:cubicBezTo>
                  <a:cubicBezTo>
                    <a:pt x="1785" y="2212"/>
                    <a:pt x="1785" y="2212"/>
                    <a:pt x="1785" y="2239"/>
                  </a:cubicBezTo>
                  <a:cubicBezTo>
                    <a:pt x="1785" y="2266"/>
                    <a:pt x="1732" y="2319"/>
                    <a:pt x="1732" y="2346"/>
                  </a:cubicBezTo>
                  <a:cubicBezTo>
                    <a:pt x="1705" y="2372"/>
                    <a:pt x="1679" y="2426"/>
                    <a:pt x="1652" y="2452"/>
                  </a:cubicBezTo>
                  <a:cubicBezTo>
                    <a:pt x="1599" y="2479"/>
                    <a:pt x="1572" y="2505"/>
                    <a:pt x="1519" y="2559"/>
                  </a:cubicBezTo>
                  <a:cubicBezTo>
                    <a:pt x="1439" y="2612"/>
                    <a:pt x="1332" y="2665"/>
                    <a:pt x="1252" y="2719"/>
                  </a:cubicBezTo>
                  <a:cubicBezTo>
                    <a:pt x="1146" y="2745"/>
                    <a:pt x="1039" y="2799"/>
                    <a:pt x="933" y="2825"/>
                  </a:cubicBezTo>
                  <a:cubicBezTo>
                    <a:pt x="720" y="2905"/>
                    <a:pt x="480" y="2985"/>
                    <a:pt x="267" y="3038"/>
                  </a:cubicBezTo>
                  <a:cubicBezTo>
                    <a:pt x="337" y="3046"/>
                    <a:pt x="407" y="3049"/>
                    <a:pt x="477" y="3049"/>
                  </a:cubicBezTo>
                  <a:cubicBezTo>
                    <a:pt x="647" y="3049"/>
                    <a:pt x="816" y="3031"/>
                    <a:pt x="986" y="3012"/>
                  </a:cubicBezTo>
                  <a:cubicBezTo>
                    <a:pt x="1226" y="2958"/>
                    <a:pt x="1439" y="2878"/>
                    <a:pt x="1679" y="2772"/>
                  </a:cubicBezTo>
                  <a:cubicBezTo>
                    <a:pt x="1732" y="2745"/>
                    <a:pt x="1785" y="2719"/>
                    <a:pt x="1839" y="2665"/>
                  </a:cubicBezTo>
                  <a:cubicBezTo>
                    <a:pt x="1892" y="2612"/>
                    <a:pt x="1945" y="2559"/>
                    <a:pt x="1999" y="2505"/>
                  </a:cubicBezTo>
                  <a:cubicBezTo>
                    <a:pt x="2025" y="2452"/>
                    <a:pt x="2052" y="2372"/>
                    <a:pt x="2078" y="2292"/>
                  </a:cubicBezTo>
                  <a:lnTo>
                    <a:pt x="2105" y="2186"/>
                  </a:lnTo>
                  <a:lnTo>
                    <a:pt x="2105" y="2079"/>
                  </a:lnTo>
                  <a:cubicBezTo>
                    <a:pt x="2078" y="1999"/>
                    <a:pt x="2052" y="1919"/>
                    <a:pt x="2025" y="1866"/>
                  </a:cubicBezTo>
                  <a:cubicBezTo>
                    <a:pt x="1999" y="1786"/>
                    <a:pt x="1945" y="1733"/>
                    <a:pt x="1919" y="1706"/>
                  </a:cubicBezTo>
                  <a:cubicBezTo>
                    <a:pt x="1812" y="1599"/>
                    <a:pt x="1732" y="1493"/>
                    <a:pt x="1625" y="1413"/>
                  </a:cubicBezTo>
                  <a:cubicBezTo>
                    <a:pt x="1572" y="1386"/>
                    <a:pt x="1519" y="1333"/>
                    <a:pt x="1466" y="1306"/>
                  </a:cubicBezTo>
                  <a:cubicBezTo>
                    <a:pt x="1386" y="1280"/>
                    <a:pt x="1332" y="1253"/>
                    <a:pt x="1279" y="1253"/>
                  </a:cubicBezTo>
                  <a:cubicBezTo>
                    <a:pt x="1173" y="1226"/>
                    <a:pt x="1039" y="1200"/>
                    <a:pt x="933" y="1200"/>
                  </a:cubicBezTo>
                  <a:lnTo>
                    <a:pt x="640" y="1200"/>
                  </a:lnTo>
                  <a:cubicBezTo>
                    <a:pt x="586" y="1173"/>
                    <a:pt x="533" y="1173"/>
                    <a:pt x="506" y="1173"/>
                  </a:cubicBezTo>
                  <a:cubicBezTo>
                    <a:pt x="453" y="1147"/>
                    <a:pt x="426" y="1147"/>
                    <a:pt x="400" y="1120"/>
                  </a:cubicBezTo>
                  <a:cubicBezTo>
                    <a:pt x="373" y="1120"/>
                    <a:pt x="346" y="1093"/>
                    <a:pt x="346" y="1067"/>
                  </a:cubicBezTo>
                  <a:lnTo>
                    <a:pt x="320" y="1067"/>
                  </a:lnTo>
                  <a:lnTo>
                    <a:pt x="320" y="1040"/>
                  </a:lnTo>
                  <a:cubicBezTo>
                    <a:pt x="293" y="987"/>
                    <a:pt x="267" y="960"/>
                    <a:pt x="267" y="907"/>
                  </a:cubicBezTo>
                  <a:cubicBezTo>
                    <a:pt x="213" y="827"/>
                    <a:pt x="187" y="720"/>
                    <a:pt x="187" y="614"/>
                  </a:cubicBezTo>
                  <a:cubicBezTo>
                    <a:pt x="133" y="400"/>
                    <a:pt x="80" y="187"/>
                    <a:pt x="0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4408296" y="1016962"/>
              <a:ext cx="60878" cy="44358"/>
            </a:xfrm>
            <a:custGeom>
              <a:avLst/>
              <a:gdLst/>
              <a:ahLst/>
              <a:cxnLst/>
              <a:rect l="l" t="t" r="r" b="b"/>
              <a:pathLst>
                <a:path w="1592" h="1160" extrusionOk="0">
                  <a:moveTo>
                    <a:pt x="1244" y="1"/>
                  </a:moveTo>
                  <a:cubicBezTo>
                    <a:pt x="807" y="1"/>
                    <a:pt x="1" y="477"/>
                    <a:pt x="71" y="918"/>
                  </a:cubicBezTo>
                  <a:cubicBezTo>
                    <a:pt x="93" y="1092"/>
                    <a:pt x="193" y="1160"/>
                    <a:pt x="331" y="1160"/>
                  </a:cubicBezTo>
                  <a:cubicBezTo>
                    <a:pt x="700" y="1160"/>
                    <a:pt x="1340" y="672"/>
                    <a:pt x="1457" y="439"/>
                  </a:cubicBezTo>
                  <a:cubicBezTo>
                    <a:pt x="1592" y="124"/>
                    <a:pt x="1466" y="1"/>
                    <a:pt x="1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4861016" y="1095966"/>
              <a:ext cx="54416" cy="53727"/>
            </a:xfrm>
            <a:custGeom>
              <a:avLst/>
              <a:gdLst/>
              <a:ahLst/>
              <a:cxnLst/>
              <a:rect l="l" t="t" r="r" b="b"/>
              <a:pathLst>
                <a:path w="1423" h="1405" extrusionOk="0">
                  <a:moveTo>
                    <a:pt x="234" y="1"/>
                  </a:moveTo>
                  <a:cubicBezTo>
                    <a:pt x="90" y="1"/>
                    <a:pt x="0" y="106"/>
                    <a:pt x="36" y="371"/>
                  </a:cubicBezTo>
                  <a:cubicBezTo>
                    <a:pt x="79" y="645"/>
                    <a:pt x="605" y="1404"/>
                    <a:pt x="968" y="1404"/>
                  </a:cubicBezTo>
                  <a:cubicBezTo>
                    <a:pt x="1064" y="1404"/>
                    <a:pt x="1148" y="1352"/>
                    <a:pt x="1209" y="1224"/>
                  </a:cubicBezTo>
                  <a:cubicBezTo>
                    <a:pt x="1423" y="776"/>
                    <a:pt x="627" y="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4431392" y="1228084"/>
              <a:ext cx="52006" cy="49291"/>
            </a:xfrm>
            <a:custGeom>
              <a:avLst/>
              <a:gdLst/>
              <a:ahLst/>
              <a:cxnLst/>
              <a:rect l="l" t="t" r="r" b="b"/>
              <a:pathLst>
                <a:path w="1360" h="1289" extrusionOk="0">
                  <a:moveTo>
                    <a:pt x="702" y="0"/>
                  </a:moveTo>
                  <a:cubicBezTo>
                    <a:pt x="672" y="0"/>
                    <a:pt x="643" y="3"/>
                    <a:pt x="613" y="7"/>
                  </a:cubicBezTo>
                  <a:cubicBezTo>
                    <a:pt x="240" y="34"/>
                    <a:pt x="0" y="354"/>
                    <a:pt x="27" y="700"/>
                  </a:cubicBezTo>
                  <a:cubicBezTo>
                    <a:pt x="77" y="1054"/>
                    <a:pt x="368" y="1288"/>
                    <a:pt x="694" y="1288"/>
                  </a:cubicBezTo>
                  <a:cubicBezTo>
                    <a:pt x="711" y="1288"/>
                    <a:pt x="729" y="1288"/>
                    <a:pt x="746" y="1286"/>
                  </a:cubicBezTo>
                  <a:cubicBezTo>
                    <a:pt x="1093" y="1260"/>
                    <a:pt x="1359" y="940"/>
                    <a:pt x="1306" y="567"/>
                  </a:cubicBezTo>
                  <a:cubicBezTo>
                    <a:pt x="1281" y="250"/>
                    <a:pt x="1012" y="0"/>
                    <a:pt x="7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4800215" y="1275119"/>
              <a:ext cx="52006" cy="49291"/>
            </a:xfrm>
            <a:custGeom>
              <a:avLst/>
              <a:gdLst/>
              <a:ahLst/>
              <a:cxnLst/>
              <a:rect l="l" t="t" r="r" b="b"/>
              <a:pathLst>
                <a:path w="1360" h="1289" extrusionOk="0">
                  <a:moveTo>
                    <a:pt x="670" y="1"/>
                  </a:moveTo>
                  <a:cubicBezTo>
                    <a:pt x="651" y="1"/>
                    <a:pt x="633" y="2"/>
                    <a:pt x="614" y="3"/>
                  </a:cubicBezTo>
                  <a:cubicBezTo>
                    <a:pt x="267" y="30"/>
                    <a:pt x="1" y="349"/>
                    <a:pt x="54" y="722"/>
                  </a:cubicBezTo>
                  <a:cubicBezTo>
                    <a:pt x="79" y="1039"/>
                    <a:pt x="348" y="1289"/>
                    <a:pt x="679" y="1289"/>
                  </a:cubicBezTo>
                  <a:cubicBezTo>
                    <a:pt x="710" y="1289"/>
                    <a:pt x="742" y="1286"/>
                    <a:pt x="774" y="1282"/>
                  </a:cubicBezTo>
                  <a:cubicBezTo>
                    <a:pt x="1120" y="1255"/>
                    <a:pt x="1360" y="935"/>
                    <a:pt x="1333" y="589"/>
                  </a:cubicBezTo>
                  <a:cubicBezTo>
                    <a:pt x="1308" y="235"/>
                    <a:pt x="1018" y="1"/>
                    <a:pt x="6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4452768" y="1498171"/>
              <a:ext cx="261906" cy="98315"/>
            </a:xfrm>
            <a:custGeom>
              <a:avLst/>
              <a:gdLst/>
              <a:ahLst/>
              <a:cxnLst/>
              <a:rect l="l" t="t" r="r" b="b"/>
              <a:pathLst>
                <a:path w="6849" h="2571" extrusionOk="0">
                  <a:moveTo>
                    <a:pt x="1984" y="1"/>
                  </a:moveTo>
                  <a:cubicBezTo>
                    <a:pt x="1287" y="1"/>
                    <a:pt x="608" y="78"/>
                    <a:pt x="1" y="218"/>
                  </a:cubicBezTo>
                  <a:cubicBezTo>
                    <a:pt x="614" y="1364"/>
                    <a:pt x="1972" y="2244"/>
                    <a:pt x="3518" y="2537"/>
                  </a:cubicBezTo>
                  <a:cubicBezTo>
                    <a:pt x="3666" y="2559"/>
                    <a:pt x="3828" y="2570"/>
                    <a:pt x="4000" y="2570"/>
                  </a:cubicBezTo>
                  <a:cubicBezTo>
                    <a:pt x="4848" y="2570"/>
                    <a:pt x="5940" y="2300"/>
                    <a:pt x="6849" y="1791"/>
                  </a:cubicBezTo>
                  <a:cubicBezTo>
                    <a:pt x="5733" y="521"/>
                    <a:pt x="3797" y="1"/>
                    <a:pt x="1984" y="1"/>
                  </a:cubicBezTo>
                  <a:close/>
                </a:path>
              </a:pathLst>
            </a:custGeom>
            <a:solidFill>
              <a:srgbClr val="D17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4435446" y="1417868"/>
              <a:ext cx="346493" cy="148792"/>
            </a:xfrm>
            <a:custGeom>
              <a:avLst/>
              <a:gdLst/>
              <a:ahLst/>
              <a:cxnLst/>
              <a:rect l="l" t="t" r="r" b="b"/>
              <a:pathLst>
                <a:path w="9061" h="3891" extrusionOk="0">
                  <a:moveTo>
                    <a:pt x="294" y="0"/>
                  </a:moveTo>
                  <a:cubicBezTo>
                    <a:pt x="1" y="746"/>
                    <a:pt x="54" y="1599"/>
                    <a:pt x="454" y="2318"/>
                  </a:cubicBezTo>
                  <a:cubicBezTo>
                    <a:pt x="1081" y="2167"/>
                    <a:pt x="1779" y="2085"/>
                    <a:pt x="2492" y="2085"/>
                  </a:cubicBezTo>
                  <a:cubicBezTo>
                    <a:pt x="4292" y="2085"/>
                    <a:pt x="6187" y="2612"/>
                    <a:pt x="7275" y="3891"/>
                  </a:cubicBezTo>
                  <a:cubicBezTo>
                    <a:pt x="8288" y="3331"/>
                    <a:pt x="9060" y="2452"/>
                    <a:pt x="8980" y="1359"/>
                  </a:cubicBezTo>
                  <a:lnTo>
                    <a:pt x="8980" y="1359"/>
                  </a:lnTo>
                  <a:lnTo>
                    <a:pt x="8501" y="1386"/>
                  </a:lnTo>
                  <a:cubicBezTo>
                    <a:pt x="8067" y="2164"/>
                    <a:pt x="7375" y="2328"/>
                    <a:pt x="6541" y="2328"/>
                  </a:cubicBezTo>
                  <a:cubicBezTo>
                    <a:pt x="6147" y="2328"/>
                    <a:pt x="5722" y="2291"/>
                    <a:pt x="5277" y="2265"/>
                  </a:cubicBezTo>
                  <a:cubicBezTo>
                    <a:pt x="4024" y="2185"/>
                    <a:pt x="1493" y="1919"/>
                    <a:pt x="640" y="933"/>
                  </a:cubicBezTo>
                  <a:lnTo>
                    <a:pt x="587" y="933"/>
                  </a:lnTo>
                  <a:cubicBezTo>
                    <a:pt x="507" y="666"/>
                    <a:pt x="480" y="400"/>
                    <a:pt x="507" y="134"/>
                  </a:cubicBezTo>
                  <a:cubicBezTo>
                    <a:pt x="427" y="80"/>
                    <a:pt x="374" y="54"/>
                    <a:pt x="294" y="0"/>
                  </a:cubicBezTo>
                  <a:close/>
                </a:path>
              </a:pathLst>
            </a:custGeom>
            <a:solidFill>
              <a:srgbClr val="B0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4453801" y="1423986"/>
              <a:ext cx="306723" cy="83172"/>
            </a:xfrm>
            <a:custGeom>
              <a:avLst/>
              <a:gdLst/>
              <a:ahLst/>
              <a:cxnLst/>
              <a:rect l="l" t="t" r="r" b="b"/>
              <a:pathLst>
                <a:path w="8021" h="2175" extrusionOk="0">
                  <a:moveTo>
                    <a:pt x="27" y="0"/>
                  </a:moveTo>
                  <a:cubicBezTo>
                    <a:pt x="0" y="267"/>
                    <a:pt x="27" y="533"/>
                    <a:pt x="107" y="773"/>
                  </a:cubicBezTo>
                  <a:lnTo>
                    <a:pt x="160" y="773"/>
                  </a:lnTo>
                  <a:cubicBezTo>
                    <a:pt x="1040" y="1759"/>
                    <a:pt x="3544" y="2052"/>
                    <a:pt x="4823" y="2105"/>
                  </a:cubicBezTo>
                  <a:cubicBezTo>
                    <a:pt x="5291" y="2132"/>
                    <a:pt x="5737" y="2174"/>
                    <a:pt x="6147" y="2174"/>
                  </a:cubicBezTo>
                  <a:cubicBezTo>
                    <a:pt x="6951" y="2174"/>
                    <a:pt x="7615" y="2012"/>
                    <a:pt x="8021" y="1253"/>
                  </a:cubicBezTo>
                  <a:lnTo>
                    <a:pt x="8021" y="1253"/>
                  </a:lnTo>
                  <a:cubicBezTo>
                    <a:pt x="7391" y="1305"/>
                    <a:pt x="6682" y="1347"/>
                    <a:pt x="5932" y="1347"/>
                  </a:cubicBezTo>
                  <a:cubicBezTo>
                    <a:pt x="4014" y="1347"/>
                    <a:pt x="1828" y="1073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4107349" y="561336"/>
              <a:ext cx="1098865" cy="916116"/>
            </a:xfrm>
            <a:custGeom>
              <a:avLst/>
              <a:gdLst/>
              <a:ahLst/>
              <a:cxnLst/>
              <a:rect l="l" t="t" r="r" b="b"/>
              <a:pathLst>
                <a:path w="28736" h="23957" extrusionOk="0">
                  <a:moveTo>
                    <a:pt x="17859" y="0"/>
                  </a:moveTo>
                  <a:cubicBezTo>
                    <a:pt x="16143" y="0"/>
                    <a:pt x="14295" y="945"/>
                    <a:pt x="13617" y="2495"/>
                  </a:cubicBezTo>
                  <a:cubicBezTo>
                    <a:pt x="12694" y="2085"/>
                    <a:pt x="11709" y="1880"/>
                    <a:pt x="10709" y="1880"/>
                  </a:cubicBezTo>
                  <a:cubicBezTo>
                    <a:pt x="10409" y="1880"/>
                    <a:pt x="10108" y="1898"/>
                    <a:pt x="9806" y="1935"/>
                  </a:cubicBezTo>
                  <a:cubicBezTo>
                    <a:pt x="8927" y="2069"/>
                    <a:pt x="6342" y="3161"/>
                    <a:pt x="6902" y="4467"/>
                  </a:cubicBezTo>
                  <a:cubicBezTo>
                    <a:pt x="6795" y="4461"/>
                    <a:pt x="6689" y="4458"/>
                    <a:pt x="6583" y="4458"/>
                  </a:cubicBezTo>
                  <a:cubicBezTo>
                    <a:pt x="5282" y="4458"/>
                    <a:pt x="4022" y="4908"/>
                    <a:pt x="3012" y="5746"/>
                  </a:cubicBezTo>
                  <a:cubicBezTo>
                    <a:pt x="2505" y="6199"/>
                    <a:pt x="1973" y="6865"/>
                    <a:pt x="1973" y="7638"/>
                  </a:cubicBezTo>
                  <a:cubicBezTo>
                    <a:pt x="1946" y="8437"/>
                    <a:pt x="2212" y="8197"/>
                    <a:pt x="1733" y="8810"/>
                  </a:cubicBezTo>
                  <a:cubicBezTo>
                    <a:pt x="1013" y="9609"/>
                    <a:pt x="214" y="10142"/>
                    <a:pt x="187" y="11315"/>
                  </a:cubicBezTo>
                  <a:cubicBezTo>
                    <a:pt x="187" y="12167"/>
                    <a:pt x="454" y="13766"/>
                    <a:pt x="1173" y="14352"/>
                  </a:cubicBezTo>
                  <a:cubicBezTo>
                    <a:pt x="880" y="14832"/>
                    <a:pt x="347" y="15098"/>
                    <a:pt x="214" y="15711"/>
                  </a:cubicBezTo>
                  <a:cubicBezTo>
                    <a:pt x="1" y="16431"/>
                    <a:pt x="294" y="17363"/>
                    <a:pt x="614" y="18029"/>
                  </a:cubicBezTo>
                  <a:cubicBezTo>
                    <a:pt x="853" y="18562"/>
                    <a:pt x="1306" y="19175"/>
                    <a:pt x="1866" y="19282"/>
                  </a:cubicBezTo>
                  <a:lnTo>
                    <a:pt x="2292" y="19628"/>
                  </a:lnTo>
                  <a:cubicBezTo>
                    <a:pt x="2696" y="20184"/>
                    <a:pt x="3113" y="20446"/>
                    <a:pt x="3431" y="20446"/>
                  </a:cubicBezTo>
                  <a:cubicBezTo>
                    <a:pt x="3892" y="20446"/>
                    <a:pt x="4148" y="19900"/>
                    <a:pt x="3864" y="18909"/>
                  </a:cubicBezTo>
                  <a:cubicBezTo>
                    <a:pt x="3625" y="17976"/>
                    <a:pt x="3731" y="18163"/>
                    <a:pt x="3971" y="17390"/>
                  </a:cubicBezTo>
                  <a:cubicBezTo>
                    <a:pt x="4264" y="16564"/>
                    <a:pt x="3998" y="15631"/>
                    <a:pt x="3305" y="15072"/>
                  </a:cubicBezTo>
                  <a:cubicBezTo>
                    <a:pt x="4877" y="14139"/>
                    <a:pt x="5357" y="11714"/>
                    <a:pt x="4397" y="10302"/>
                  </a:cubicBezTo>
                  <a:cubicBezTo>
                    <a:pt x="6156" y="10275"/>
                    <a:pt x="7968" y="9050"/>
                    <a:pt x="7755" y="7158"/>
                  </a:cubicBezTo>
                  <a:lnTo>
                    <a:pt x="7755" y="7158"/>
                  </a:lnTo>
                  <a:cubicBezTo>
                    <a:pt x="8670" y="7571"/>
                    <a:pt x="9764" y="7927"/>
                    <a:pt x="10808" y="7927"/>
                  </a:cubicBezTo>
                  <a:cubicBezTo>
                    <a:pt x="11649" y="7927"/>
                    <a:pt x="12457" y="7696"/>
                    <a:pt x="13110" y="7078"/>
                  </a:cubicBezTo>
                  <a:cubicBezTo>
                    <a:pt x="13556" y="7800"/>
                    <a:pt x="14273" y="8403"/>
                    <a:pt x="15084" y="8403"/>
                  </a:cubicBezTo>
                  <a:cubicBezTo>
                    <a:pt x="15292" y="8403"/>
                    <a:pt x="15505" y="8364"/>
                    <a:pt x="15722" y="8277"/>
                  </a:cubicBezTo>
                  <a:lnTo>
                    <a:pt x="15722" y="8277"/>
                  </a:lnTo>
                  <a:cubicBezTo>
                    <a:pt x="15189" y="9050"/>
                    <a:pt x="15029" y="9902"/>
                    <a:pt x="15828" y="10648"/>
                  </a:cubicBezTo>
                  <a:cubicBezTo>
                    <a:pt x="16112" y="10875"/>
                    <a:pt x="16660" y="11030"/>
                    <a:pt x="17166" y="11030"/>
                  </a:cubicBezTo>
                  <a:cubicBezTo>
                    <a:pt x="17850" y="11030"/>
                    <a:pt x="18456" y="10748"/>
                    <a:pt x="18226" y="9982"/>
                  </a:cubicBezTo>
                  <a:lnTo>
                    <a:pt x="18226" y="9982"/>
                  </a:lnTo>
                  <a:cubicBezTo>
                    <a:pt x="18367" y="10280"/>
                    <a:pt x="18664" y="10439"/>
                    <a:pt x="18967" y="10439"/>
                  </a:cubicBezTo>
                  <a:cubicBezTo>
                    <a:pt x="19179" y="10439"/>
                    <a:pt x="19394" y="10360"/>
                    <a:pt x="19559" y="10196"/>
                  </a:cubicBezTo>
                  <a:cubicBezTo>
                    <a:pt x="20118" y="9663"/>
                    <a:pt x="19879" y="8837"/>
                    <a:pt x="19559" y="8250"/>
                  </a:cubicBezTo>
                  <a:lnTo>
                    <a:pt x="19559" y="8250"/>
                  </a:lnTo>
                  <a:cubicBezTo>
                    <a:pt x="19895" y="8705"/>
                    <a:pt x="20381" y="8989"/>
                    <a:pt x="20888" y="8989"/>
                  </a:cubicBezTo>
                  <a:cubicBezTo>
                    <a:pt x="21183" y="8989"/>
                    <a:pt x="21486" y="8893"/>
                    <a:pt x="21770" y="8677"/>
                  </a:cubicBezTo>
                  <a:cubicBezTo>
                    <a:pt x="21957" y="10329"/>
                    <a:pt x="22650" y="12380"/>
                    <a:pt x="24515" y="12487"/>
                  </a:cubicBezTo>
                  <a:cubicBezTo>
                    <a:pt x="23023" y="13580"/>
                    <a:pt x="23476" y="15924"/>
                    <a:pt x="25154" y="16564"/>
                  </a:cubicBezTo>
                  <a:cubicBezTo>
                    <a:pt x="24382" y="17257"/>
                    <a:pt x="23396" y="17656"/>
                    <a:pt x="23289" y="18935"/>
                  </a:cubicBezTo>
                  <a:cubicBezTo>
                    <a:pt x="23263" y="19655"/>
                    <a:pt x="23662" y="21067"/>
                    <a:pt x="24595" y="21067"/>
                  </a:cubicBezTo>
                  <a:cubicBezTo>
                    <a:pt x="24222" y="21573"/>
                    <a:pt x="23129" y="23012"/>
                    <a:pt x="23396" y="23625"/>
                  </a:cubicBezTo>
                  <a:cubicBezTo>
                    <a:pt x="23480" y="23862"/>
                    <a:pt x="23651" y="23956"/>
                    <a:pt x="23854" y="23956"/>
                  </a:cubicBezTo>
                  <a:cubicBezTo>
                    <a:pt x="24358" y="23956"/>
                    <a:pt x="25055" y="23370"/>
                    <a:pt x="25074" y="22932"/>
                  </a:cubicBezTo>
                  <a:cubicBezTo>
                    <a:pt x="25980" y="22932"/>
                    <a:pt x="26327" y="21786"/>
                    <a:pt x="26753" y="21040"/>
                  </a:cubicBezTo>
                  <a:cubicBezTo>
                    <a:pt x="27286" y="20028"/>
                    <a:pt x="26993" y="19575"/>
                    <a:pt x="26780" y="18562"/>
                  </a:cubicBezTo>
                  <a:lnTo>
                    <a:pt x="26780" y="18562"/>
                  </a:lnTo>
                  <a:cubicBezTo>
                    <a:pt x="26840" y="18569"/>
                    <a:pt x="26899" y="18572"/>
                    <a:pt x="26956" y="18572"/>
                  </a:cubicBezTo>
                  <a:cubicBezTo>
                    <a:pt x="28727" y="18572"/>
                    <a:pt x="28736" y="15446"/>
                    <a:pt x="27419" y="14645"/>
                  </a:cubicBezTo>
                  <a:cubicBezTo>
                    <a:pt x="28512" y="13873"/>
                    <a:pt x="28725" y="12700"/>
                    <a:pt x="28405" y="11475"/>
                  </a:cubicBezTo>
                  <a:cubicBezTo>
                    <a:pt x="28112" y="10275"/>
                    <a:pt x="27286" y="10009"/>
                    <a:pt x="26194" y="9822"/>
                  </a:cubicBezTo>
                  <a:cubicBezTo>
                    <a:pt x="26700" y="8863"/>
                    <a:pt x="27046" y="7771"/>
                    <a:pt x="26327" y="6838"/>
                  </a:cubicBezTo>
                  <a:cubicBezTo>
                    <a:pt x="25561" y="5817"/>
                    <a:pt x="24310" y="5342"/>
                    <a:pt x="23067" y="5342"/>
                  </a:cubicBezTo>
                  <a:cubicBezTo>
                    <a:pt x="22883" y="5342"/>
                    <a:pt x="22699" y="5352"/>
                    <a:pt x="22516" y="5373"/>
                  </a:cubicBezTo>
                  <a:cubicBezTo>
                    <a:pt x="22748" y="4468"/>
                    <a:pt x="22294" y="3866"/>
                    <a:pt x="21522" y="3866"/>
                  </a:cubicBezTo>
                  <a:cubicBezTo>
                    <a:pt x="21407" y="3866"/>
                    <a:pt x="21285" y="3880"/>
                    <a:pt x="21158" y="3907"/>
                  </a:cubicBezTo>
                  <a:cubicBezTo>
                    <a:pt x="21344" y="2415"/>
                    <a:pt x="21051" y="1163"/>
                    <a:pt x="19665" y="417"/>
                  </a:cubicBezTo>
                  <a:cubicBezTo>
                    <a:pt x="19128" y="133"/>
                    <a:pt x="18503" y="0"/>
                    <a:pt x="178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5000973" y="1496336"/>
              <a:ext cx="96824" cy="42829"/>
            </a:xfrm>
            <a:custGeom>
              <a:avLst/>
              <a:gdLst/>
              <a:ahLst/>
              <a:cxnLst/>
              <a:rect l="l" t="t" r="r" b="b"/>
              <a:pathLst>
                <a:path w="2532" h="1120" extrusionOk="0">
                  <a:moveTo>
                    <a:pt x="2079" y="0"/>
                  </a:moveTo>
                  <a:cubicBezTo>
                    <a:pt x="1919" y="0"/>
                    <a:pt x="1785" y="27"/>
                    <a:pt x="1626" y="53"/>
                  </a:cubicBezTo>
                  <a:cubicBezTo>
                    <a:pt x="1546" y="53"/>
                    <a:pt x="1439" y="80"/>
                    <a:pt x="1359" y="107"/>
                  </a:cubicBezTo>
                  <a:lnTo>
                    <a:pt x="1119" y="187"/>
                  </a:lnTo>
                  <a:lnTo>
                    <a:pt x="853" y="293"/>
                  </a:lnTo>
                  <a:cubicBezTo>
                    <a:pt x="773" y="346"/>
                    <a:pt x="693" y="373"/>
                    <a:pt x="640" y="426"/>
                  </a:cubicBezTo>
                  <a:cubicBezTo>
                    <a:pt x="560" y="480"/>
                    <a:pt x="480" y="533"/>
                    <a:pt x="426" y="586"/>
                  </a:cubicBezTo>
                  <a:cubicBezTo>
                    <a:pt x="373" y="640"/>
                    <a:pt x="320" y="693"/>
                    <a:pt x="267" y="746"/>
                  </a:cubicBezTo>
                  <a:cubicBezTo>
                    <a:pt x="187" y="826"/>
                    <a:pt x="133" y="906"/>
                    <a:pt x="80" y="1013"/>
                  </a:cubicBezTo>
                  <a:cubicBezTo>
                    <a:pt x="27" y="1066"/>
                    <a:pt x="0" y="1119"/>
                    <a:pt x="0" y="1119"/>
                  </a:cubicBezTo>
                  <a:lnTo>
                    <a:pt x="133" y="1039"/>
                  </a:lnTo>
                  <a:cubicBezTo>
                    <a:pt x="187" y="1013"/>
                    <a:pt x="293" y="933"/>
                    <a:pt x="400" y="879"/>
                  </a:cubicBezTo>
                  <a:cubicBezTo>
                    <a:pt x="453" y="853"/>
                    <a:pt x="506" y="826"/>
                    <a:pt x="586" y="773"/>
                  </a:cubicBezTo>
                  <a:cubicBezTo>
                    <a:pt x="640" y="746"/>
                    <a:pt x="720" y="719"/>
                    <a:pt x="773" y="693"/>
                  </a:cubicBezTo>
                  <a:cubicBezTo>
                    <a:pt x="906" y="613"/>
                    <a:pt x="1066" y="533"/>
                    <a:pt x="1226" y="480"/>
                  </a:cubicBezTo>
                  <a:cubicBezTo>
                    <a:pt x="1386" y="426"/>
                    <a:pt x="1546" y="373"/>
                    <a:pt x="1705" y="320"/>
                  </a:cubicBezTo>
                  <a:lnTo>
                    <a:pt x="2105" y="187"/>
                  </a:lnTo>
                  <a:cubicBezTo>
                    <a:pt x="2372" y="107"/>
                    <a:pt x="2531" y="27"/>
                    <a:pt x="2531" y="27"/>
                  </a:cubicBezTo>
                  <a:cubicBezTo>
                    <a:pt x="2372" y="0"/>
                    <a:pt x="2238" y="0"/>
                    <a:pt x="2079" y="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6772888" y="648561"/>
              <a:ext cx="302670" cy="330164"/>
            </a:xfrm>
            <a:custGeom>
              <a:avLst/>
              <a:gdLst/>
              <a:ahLst/>
              <a:cxnLst/>
              <a:rect l="l" t="t" r="r" b="b"/>
              <a:pathLst>
                <a:path w="7915" h="8634" extrusionOk="0">
                  <a:moveTo>
                    <a:pt x="7141" y="1"/>
                  </a:moveTo>
                  <a:cubicBezTo>
                    <a:pt x="6635" y="427"/>
                    <a:pt x="6076" y="800"/>
                    <a:pt x="5516" y="1146"/>
                  </a:cubicBezTo>
                  <a:cubicBezTo>
                    <a:pt x="4583" y="1706"/>
                    <a:pt x="3491" y="1919"/>
                    <a:pt x="2585" y="2479"/>
                  </a:cubicBezTo>
                  <a:cubicBezTo>
                    <a:pt x="1492" y="3172"/>
                    <a:pt x="293" y="4504"/>
                    <a:pt x="0" y="5756"/>
                  </a:cubicBezTo>
                  <a:lnTo>
                    <a:pt x="1386" y="8634"/>
                  </a:lnTo>
                  <a:cubicBezTo>
                    <a:pt x="2638" y="8501"/>
                    <a:pt x="3891" y="8527"/>
                    <a:pt x="5036" y="7755"/>
                  </a:cubicBezTo>
                  <a:cubicBezTo>
                    <a:pt x="6129" y="6982"/>
                    <a:pt x="7914" y="5063"/>
                    <a:pt x="7328" y="3598"/>
                  </a:cubicBezTo>
                  <a:lnTo>
                    <a:pt x="7328" y="3598"/>
                  </a:lnTo>
                  <a:cubicBezTo>
                    <a:pt x="7035" y="3758"/>
                    <a:pt x="6688" y="3864"/>
                    <a:pt x="6369" y="3944"/>
                  </a:cubicBezTo>
                  <a:cubicBezTo>
                    <a:pt x="6928" y="3118"/>
                    <a:pt x="7514" y="1919"/>
                    <a:pt x="7301" y="880"/>
                  </a:cubicBezTo>
                  <a:lnTo>
                    <a:pt x="7301" y="880"/>
                  </a:lnTo>
                  <a:cubicBezTo>
                    <a:pt x="7088" y="1013"/>
                    <a:pt x="6902" y="1200"/>
                    <a:pt x="6715" y="1333"/>
                  </a:cubicBezTo>
                  <a:cubicBezTo>
                    <a:pt x="6902" y="933"/>
                    <a:pt x="7221" y="454"/>
                    <a:pt x="7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803442" y="812609"/>
              <a:ext cx="99883" cy="93803"/>
            </a:xfrm>
            <a:custGeom>
              <a:avLst/>
              <a:gdLst/>
              <a:ahLst/>
              <a:cxnLst/>
              <a:rect l="l" t="t" r="r" b="b"/>
              <a:pathLst>
                <a:path w="2612" h="2453" extrusionOk="0">
                  <a:moveTo>
                    <a:pt x="2612" y="1"/>
                  </a:moveTo>
                  <a:lnTo>
                    <a:pt x="2452" y="27"/>
                  </a:lnTo>
                  <a:cubicBezTo>
                    <a:pt x="2319" y="54"/>
                    <a:pt x="2159" y="81"/>
                    <a:pt x="2026" y="134"/>
                  </a:cubicBezTo>
                  <a:cubicBezTo>
                    <a:pt x="1839" y="187"/>
                    <a:pt x="1653" y="294"/>
                    <a:pt x="1466" y="400"/>
                  </a:cubicBezTo>
                  <a:cubicBezTo>
                    <a:pt x="1280" y="507"/>
                    <a:pt x="1066" y="640"/>
                    <a:pt x="880" y="800"/>
                  </a:cubicBezTo>
                  <a:cubicBezTo>
                    <a:pt x="800" y="880"/>
                    <a:pt x="720" y="960"/>
                    <a:pt x="640" y="1040"/>
                  </a:cubicBezTo>
                  <a:cubicBezTo>
                    <a:pt x="560" y="1146"/>
                    <a:pt x="480" y="1226"/>
                    <a:pt x="400" y="1333"/>
                  </a:cubicBezTo>
                  <a:cubicBezTo>
                    <a:pt x="267" y="1493"/>
                    <a:pt x="187" y="1679"/>
                    <a:pt x="107" y="1866"/>
                  </a:cubicBezTo>
                  <a:cubicBezTo>
                    <a:pt x="54" y="1999"/>
                    <a:pt x="1" y="2159"/>
                    <a:pt x="1" y="2292"/>
                  </a:cubicBezTo>
                  <a:lnTo>
                    <a:pt x="1" y="2452"/>
                  </a:lnTo>
                  <a:cubicBezTo>
                    <a:pt x="1" y="2452"/>
                    <a:pt x="1" y="2399"/>
                    <a:pt x="54" y="2319"/>
                  </a:cubicBezTo>
                  <a:cubicBezTo>
                    <a:pt x="107" y="2186"/>
                    <a:pt x="187" y="2079"/>
                    <a:pt x="267" y="1972"/>
                  </a:cubicBezTo>
                  <a:cubicBezTo>
                    <a:pt x="374" y="1813"/>
                    <a:pt x="507" y="1653"/>
                    <a:pt x="640" y="1519"/>
                  </a:cubicBezTo>
                  <a:cubicBezTo>
                    <a:pt x="693" y="1440"/>
                    <a:pt x="773" y="1360"/>
                    <a:pt x="853" y="1280"/>
                  </a:cubicBezTo>
                  <a:cubicBezTo>
                    <a:pt x="933" y="1200"/>
                    <a:pt x="1040" y="1120"/>
                    <a:pt x="1120" y="1040"/>
                  </a:cubicBezTo>
                  <a:cubicBezTo>
                    <a:pt x="1280" y="907"/>
                    <a:pt x="1466" y="773"/>
                    <a:pt x="1626" y="640"/>
                  </a:cubicBezTo>
                  <a:cubicBezTo>
                    <a:pt x="1813" y="507"/>
                    <a:pt x="1972" y="400"/>
                    <a:pt x="2132" y="294"/>
                  </a:cubicBezTo>
                  <a:lnTo>
                    <a:pt x="2479" y="81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820764" y="863544"/>
              <a:ext cx="72388" cy="41835"/>
            </a:xfrm>
            <a:custGeom>
              <a:avLst/>
              <a:gdLst/>
              <a:ahLst/>
              <a:cxnLst/>
              <a:rect l="l" t="t" r="r" b="b"/>
              <a:pathLst>
                <a:path w="1893" h="1094" extrusionOk="0">
                  <a:moveTo>
                    <a:pt x="1892" y="1"/>
                  </a:moveTo>
                  <a:cubicBezTo>
                    <a:pt x="1759" y="28"/>
                    <a:pt x="1653" y="54"/>
                    <a:pt x="1546" y="108"/>
                  </a:cubicBezTo>
                  <a:cubicBezTo>
                    <a:pt x="1333" y="187"/>
                    <a:pt x="1093" y="294"/>
                    <a:pt x="880" y="427"/>
                  </a:cubicBezTo>
                  <a:cubicBezTo>
                    <a:pt x="773" y="507"/>
                    <a:pt x="613" y="614"/>
                    <a:pt x="560" y="640"/>
                  </a:cubicBezTo>
                  <a:cubicBezTo>
                    <a:pt x="507" y="694"/>
                    <a:pt x="454" y="720"/>
                    <a:pt x="400" y="747"/>
                  </a:cubicBezTo>
                  <a:cubicBezTo>
                    <a:pt x="347" y="800"/>
                    <a:pt x="320" y="827"/>
                    <a:pt x="267" y="854"/>
                  </a:cubicBezTo>
                  <a:cubicBezTo>
                    <a:pt x="160" y="934"/>
                    <a:pt x="81" y="1014"/>
                    <a:pt x="1" y="1093"/>
                  </a:cubicBezTo>
                  <a:cubicBezTo>
                    <a:pt x="107" y="1093"/>
                    <a:pt x="240" y="1067"/>
                    <a:pt x="347" y="1040"/>
                  </a:cubicBezTo>
                  <a:cubicBezTo>
                    <a:pt x="454" y="1014"/>
                    <a:pt x="560" y="987"/>
                    <a:pt x="667" y="934"/>
                  </a:cubicBezTo>
                  <a:cubicBezTo>
                    <a:pt x="800" y="880"/>
                    <a:pt x="933" y="800"/>
                    <a:pt x="1040" y="747"/>
                  </a:cubicBezTo>
                  <a:cubicBezTo>
                    <a:pt x="1253" y="587"/>
                    <a:pt x="1466" y="454"/>
                    <a:pt x="1653" y="267"/>
                  </a:cubicBezTo>
                  <a:cubicBezTo>
                    <a:pt x="1733" y="187"/>
                    <a:pt x="1813" y="81"/>
                    <a:pt x="1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834034" y="903314"/>
              <a:ext cx="98850" cy="32619"/>
            </a:xfrm>
            <a:custGeom>
              <a:avLst/>
              <a:gdLst/>
              <a:ahLst/>
              <a:cxnLst/>
              <a:rect l="l" t="t" r="r" b="b"/>
              <a:pathLst>
                <a:path w="2585" h="853" extrusionOk="0">
                  <a:moveTo>
                    <a:pt x="2585" y="0"/>
                  </a:moveTo>
                  <a:lnTo>
                    <a:pt x="2585" y="0"/>
                  </a:lnTo>
                  <a:cubicBezTo>
                    <a:pt x="2451" y="27"/>
                    <a:pt x="2292" y="53"/>
                    <a:pt x="2158" y="107"/>
                  </a:cubicBezTo>
                  <a:lnTo>
                    <a:pt x="1306" y="426"/>
                  </a:lnTo>
                  <a:cubicBezTo>
                    <a:pt x="1146" y="453"/>
                    <a:pt x="986" y="506"/>
                    <a:pt x="853" y="533"/>
                  </a:cubicBezTo>
                  <a:cubicBezTo>
                    <a:pt x="773" y="560"/>
                    <a:pt x="693" y="586"/>
                    <a:pt x="640" y="586"/>
                  </a:cubicBezTo>
                  <a:lnTo>
                    <a:pt x="426" y="640"/>
                  </a:lnTo>
                  <a:cubicBezTo>
                    <a:pt x="346" y="640"/>
                    <a:pt x="240" y="640"/>
                    <a:pt x="133" y="666"/>
                  </a:cubicBezTo>
                  <a:lnTo>
                    <a:pt x="0" y="666"/>
                  </a:lnTo>
                  <a:lnTo>
                    <a:pt x="107" y="720"/>
                  </a:lnTo>
                  <a:cubicBezTo>
                    <a:pt x="213" y="773"/>
                    <a:pt x="320" y="800"/>
                    <a:pt x="426" y="800"/>
                  </a:cubicBezTo>
                  <a:cubicBezTo>
                    <a:pt x="480" y="853"/>
                    <a:pt x="560" y="853"/>
                    <a:pt x="640" y="853"/>
                  </a:cubicBezTo>
                  <a:cubicBezTo>
                    <a:pt x="799" y="853"/>
                    <a:pt x="986" y="826"/>
                    <a:pt x="1146" y="800"/>
                  </a:cubicBezTo>
                  <a:lnTo>
                    <a:pt x="1412" y="720"/>
                  </a:lnTo>
                  <a:lnTo>
                    <a:pt x="1652" y="640"/>
                  </a:lnTo>
                  <a:cubicBezTo>
                    <a:pt x="1732" y="613"/>
                    <a:pt x="1812" y="560"/>
                    <a:pt x="1865" y="533"/>
                  </a:cubicBezTo>
                  <a:cubicBezTo>
                    <a:pt x="1998" y="453"/>
                    <a:pt x="2132" y="373"/>
                    <a:pt x="2238" y="293"/>
                  </a:cubicBezTo>
                  <a:cubicBezTo>
                    <a:pt x="2371" y="187"/>
                    <a:pt x="2478" y="107"/>
                    <a:pt x="25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5614339" y="639383"/>
              <a:ext cx="333262" cy="267298"/>
            </a:xfrm>
            <a:custGeom>
              <a:avLst/>
              <a:gdLst/>
              <a:ahLst/>
              <a:cxnLst/>
              <a:rect l="l" t="t" r="r" b="b"/>
              <a:pathLst>
                <a:path w="8715" h="6990" extrusionOk="0">
                  <a:moveTo>
                    <a:pt x="427" y="1"/>
                  </a:moveTo>
                  <a:lnTo>
                    <a:pt x="427" y="1"/>
                  </a:lnTo>
                  <a:cubicBezTo>
                    <a:pt x="454" y="827"/>
                    <a:pt x="667" y="1626"/>
                    <a:pt x="1067" y="2372"/>
                  </a:cubicBezTo>
                  <a:cubicBezTo>
                    <a:pt x="903" y="2372"/>
                    <a:pt x="692" y="2451"/>
                    <a:pt x="506" y="2451"/>
                  </a:cubicBezTo>
                  <a:cubicBezTo>
                    <a:pt x="450" y="2451"/>
                    <a:pt x="397" y="2444"/>
                    <a:pt x="347" y="2426"/>
                  </a:cubicBezTo>
                  <a:lnTo>
                    <a:pt x="347" y="2426"/>
                  </a:lnTo>
                  <a:cubicBezTo>
                    <a:pt x="214" y="2985"/>
                    <a:pt x="321" y="3598"/>
                    <a:pt x="640" y="4078"/>
                  </a:cubicBezTo>
                  <a:cubicBezTo>
                    <a:pt x="1" y="4930"/>
                    <a:pt x="1706" y="6156"/>
                    <a:pt x="2426" y="6502"/>
                  </a:cubicBezTo>
                  <a:cubicBezTo>
                    <a:pt x="3100" y="6840"/>
                    <a:pt x="3833" y="6989"/>
                    <a:pt x="4565" y="6989"/>
                  </a:cubicBezTo>
                  <a:cubicBezTo>
                    <a:pt x="5683" y="6989"/>
                    <a:pt x="6800" y="6640"/>
                    <a:pt x="7702" y="6076"/>
                  </a:cubicBezTo>
                  <a:lnTo>
                    <a:pt x="7702" y="6209"/>
                  </a:lnTo>
                  <a:cubicBezTo>
                    <a:pt x="8714" y="4078"/>
                    <a:pt x="7222" y="1653"/>
                    <a:pt x="5144" y="854"/>
                  </a:cubicBezTo>
                  <a:cubicBezTo>
                    <a:pt x="3625" y="294"/>
                    <a:pt x="1919" y="294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5751925" y="831958"/>
              <a:ext cx="151851" cy="55830"/>
            </a:xfrm>
            <a:custGeom>
              <a:avLst/>
              <a:gdLst/>
              <a:ahLst/>
              <a:cxnLst/>
              <a:rect l="l" t="t" r="r" b="b"/>
              <a:pathLst>
                <a:path w="3971" h="1460" extrusionOk="0">
                  <a:moveTo>
                    <a:pt x="0" y="1"/>
                  </a:moveTo>
                  <a:lnTo>
                    <a:pt x="107" y="187"/>
                  </a:lnTo>
                  <a:cubicBezTo>
                    <a:pt x="133" y="241"/>
                    <a:pt x="187" y="294"/>
                    <a:pt x="240" y="374"/>
                  </a:cubicBezTo>
                  <a:cubicBezTo>
                    <a:pt x="293" y="427"/>
                    <a:pt x="373" y="507"/>
                    <a:pt x="453" y="561"/>
                  </a:cubicBezTo>
                  <a:cubicBezTo>
                    <a:pt x="533" y="640"/>
                    <a:pt x="613" y="694"/>
                    <a:pt x="720" y="774"/>
                  </a:cubicBezTo>
                  <a:cubicBezTo>
                    <a:pt x="826" y="827"/>
                    <a:pt x="933" y="907"/>
                    <a:pt x="1039" y="960"/>
                  </a:cubicBezTo>
                  <a:cubicBezTo>
                    <a:pt x="1173" y="1040"/>
                    <a:pt x="1279" y="1093"/>
                    <a:pt x="1412" y="1147"/>
                  </a:cubicBezTo>
                  <a:cubicBezTo>
                    <a:pt x="1546" y="1200"/>
                    <a:pt x="1679" y="1253"/>
                    <a:pt x="1812" y="1280"/>
                  </a:cubicBezTo>
                  <a:cubicBezTo>
                    <a:pt x="2079" y="1360"/>
                    <a:pt x="2345" y="1413"/>
                    <a:pt x="2611" y="1440"/>
                  </a:cubicBezTo>
                  <a:cubicBezTo>
                    <a:pt x="2678" y="1453"/>
                    <a:pt x="2745" y="1460"/>
                    <a:pt x="2808" y="1460"/>
                  </a:cubicBezTo>
                  <a:cubicBezTo>
                    <a:pt x="2871" y="1460"/>
                    <a:pt x="2931" y="1453"/>
                    <a:pt x="2984" y="1440"/>
                  </a:cubicBezTo>
                  <a:cubicBezTo>
                    <a:pt x="3118" y="1440"/>
                    <a:pt x="3224" y="1440"/>
                    <a:pt x="3331" y="1413"/>
                  </a:cubicBezTo>
                  <a:cubicBezTo>
                    <a:pt x="3411" y="1387"/>
                    <a:pt x="3517" y="1360"/>
                    <a:pt x="3597" y="1333"/>
                  </a:cubicBezTo>
                  <a:cubicBezTo>
                    <a:pt x="3677" y="1307"/>
                    <a:pt x="3757" y="1280"/>
                    <a:pt x="3810" y="1227"/>
                  </a:cubicBezTo>
                  <a:lnTo>
                    <a:pt x="3970" y="1120"/>
                  </a:lnTo>
                  <a:lnTo>
                    <a:pt x="3784" y="1173"/>
                  </a:lnTo>
                  <a:cubicBezTo>
                    <a:pt x="3731" y="1200"/>
                    <a:pt x="3651" y="1200"/>
                    <a:pt x="3571" y="1200"/>
                  </a:cubicBezTo>
                  <a:lnTo>
                    <a:pt x="3304" y="1200"/>
                  </a:lnTo>
                  <a:cubicBezTo>
                    <a:pt x="3091" y="1200"/>
                    <a:pt x="2851" y="1173"/>
                    <a:pt x="2638" y="1147"/>
                  </a:cubicBezTo>
                  <a:cubicBezTo>
                    <a:pt x="2531" y="1120"/>
                    <a:pt x="2398" y="1067"/>
                    <a:pt x="2265" y="1040"/>
                  </a:cubicBezTo>
                  <a:cubicBezTo>
                    <a:pt x="2158" y="1040"/>
                    <a:pt x="2025" y="987"/>
                    <a:pt x="1892" y="960"/>
                  </a:cubicBezTo>
                  <a:cubicBezTo>
                    <a:pt x="1652" y="880"/>
                    <a:pt x="1412" y="774"/>
                    <a:pt x="1173" y="667"/>
                  </a:cubicBezTo>
                  <a:cubicBezTo>
                    <a:pt x="959" y="587"/>
                    <a:pt x="773" y="481"/>
                    <a:pt x="560" y="374"/>
                  </a:cubicBezTo>
                  <a:cubicBezTo>
                    <a:pt x="480" y="321"/>
                    <a:pt x="400" y="294"/>
                    <a:pt x="320" y="241"/>
                  </a:cubicBezTo>
                  <a:cubicBezTo>
                    <a:pt x="267" y="187"/>
                    <a:pt x="187" y="161"/>
                    <a:pt x="160" y="1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5784506" y="791233"/>
              <a:ext cx="111125" cy="68297"/>
            </a:xfrm>
            <a:custGeom>
              <a:avLst/>
              <a:gdLst/>
              <a:ahLst/>
              <a:cxnLst/>
              <a:rect l="l" t="t" r="r" b="b"/>
              <a:pathLst>
                <a:path w="2906" h="1786" extrusionOk="0">
                  <a:moveTo>
                    <a:pt x="1" y="0"/>
                  </a:moveTo>
                  <a:cubicBezTo>
                    <a:pt x="161" y="107"/>
                    <a:pt x="321" y="213"/>
                    <a:pt x="480" y="293"/>
                  </a:cubicBezTo>
                  <a:cubicBezTo>
                    <a:pt x="534" y="320"/>
                    <a:pt x="614" y="373"/>
                    <a:pt x="694" y="426"/>
                  </a:cubicBezTo>
                  <a:cubicBezTo>
                    <a:pt x="774" y="480"/>
                    <a:pt x="853" y="533"/>
                    <a:pt x="933" y="586"/>
                  </a:cubicBezTo>
                  <a:cubicBezTo>
                    <a:pt x="1093" y="693"/>
                    <a:pt x="1253" y="799"/>
                    <a:pt x="1440" y="906"/>
                  </a:cubicBezTo>
                  <a:cubicBezTo>
                    <a:pt x="1626" y="1013"/>
                    <a:pt x="1813" y="1146"/>
                    <a:pt x="1973" y="1252"/>
                  </a:cubicBezTo>
                  <a:cubicBezTo>
                    <a:pt x="2053" y="1306"/>
                    <a:pt x="2132" y="1332"/>
                    <a:pt x="2212" y="1386"/>
                  </a:cubicBezTo>
                  <a:cubicBezTo>
                    <a:pt x="2292" y="1439"/>
                    <a:pt x="2372" y="1492"/>
                    <a:pt x="2426" y="1519"/>
                  </a:cubicBezTo>
                  <a:cubicBezTo>
                    <a:pt x="2585" y="1626"/>
                    <a:pt x="2745" y="1705"/>
                    <a:pt x="2905" y="1785"/>
                  </a:cubicBezTo>
                  <a:cubicBezTo>
                    <a:pt x="2799" y="1652"/>
                    <a:pt x="2692" y="1492"/>
                    <a:pt x="2559" y="1386"/>
                  </a:cubicBezTo>
                  <a:cubicBezTo>
                    <a:pt x="2426" y="1226"/>
                    <a:pt x="2292" y="1119"/>
                    <a:pt x="2132" y="1013"/>
                  </a:cubicBezTo>
                  <a:cubicBezTo>
                    <a:pt x="1973" y="879"/>
                    <a:pt x="1813" y="746"/>
                    <a:pt x="1626" y="613"/>
                  </a:cubicBezTo>
                  <a:cubicBezTo>
                    <a:pt x="1440" y="506"/>
                    <a:pt x="1253" y="400"/>
                    <a:pt x="1067" y="320"/>
                  </a:cubicBezTo>
                  <a:cubicBezTo>
                    <a:pt x="880" y="240"/>
                    <a:pt x="720" y="160"/>
                    <a:pt x="534" y="133"/>
                  </a:cubicBezTo>
                  <a:cubicBezTo>
                    <a:pt x="374" y="80"/>
                    <a:pt x="187" y="27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5836473" y="761674"/>
              <a:ext cx="67302" cy="88679"/>
            </a:xfrm>
            <a:custGeom>
              <a:avLst/>
              <a:gdLst/>
              <a:ahLst/>
              <a:cxnLst/>
              <a:rect l="l" t="t" r="r" b="b"/>
              <a:pathLst>
                <a:path w="1760" h="2319" extrusionOk="0">
                  <a:moveTo>
                    <a:pt x="1" y="0"/>
                  </a:moveTo>
                  <a:lnTo>
                    <a:pt x="107" y="80"/>
                  </a:lnTo>
                  <a:cubicBezTo>
                    <a:pt x="214" y="134"/>
                    <a:pt x="294" y="214"/>
                    <a:pt x="374" y="293"/>
                  </a:cubicBezTo>
                  <a:cubicBezTo>
                    <a:pt x="480" y="400"/>
                    <a:pt x="587" y="507"/>
                    <a:pt x="667" y="613"/>
                  </a:cubicBezTo>
                  <a:cubicBezTo>
                    <a:pt x="773" y="746"/>
                    <a:pt x="880" y="906"/>
                    <a:pt x="987" y="1040"/>
                  </a:cubicBezTo>
                  <a:cubicBezTo>
                    <a:pt x="1067" y="1199"/>
                    <a:pt x="1173" y="1359"/>
                    <a:pt x="1253" y="1493"/>
                  </a:cubicBezTo>
                  <a:lnTo>
                    <a:pt x="1493" y="1919"/>
                  </a:lnTo>
                  <a:cubicBezTo>
                    <a:pt x="1653" y="2159"/>
                    <a:pt x="1759" y="2319"/>
                    <a:pt x="1759" y="2319"/>
                  </a:cubicBezTo>
                  <a:cubicBezTo>
                    <a:pt x="1759" y="2159"/>
                    <a:pt x="1733" y="1999"/>
                    <a:pt x="1679" y="1839"/>
                  </a:cubicBezTo>
                  <a:cubicBezTo>
                    <a:pt x="1599" y="1493"/>
                    <a:pt x="1440" y="1173"/>
                    <a:pt x="1253" y="880"/>
                  </a:cubicBezTo>
                  <a:cubicBezTo>
                    <a:pt x="1147" y="693"/>
                    <a:pt x="1040" y="560"/>
                    <a:pt x="880" y="427"/>
                  </a:cubicBezTo>
                  <a:cubicBezTo>
                    <a:pt x="773" y="293"/>
                    <a:pt x="640" y="214"/>
                    <a:pt x="480" y="134"/>
                  </a:cubicBezTo>
                  <a:cubicBezTo>
                    <a:pt x="374" y="54"/>
                    <a:pt x="267" y="27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5806952" y="796013"/>
              <a:ext cx="207873" cy="174489"/>
            </a:xfrm>
            <a:custGeom>
              <a:avLst/>
              <a:gdLst/>
              <a:ahLst/>
              <a:cxnLst/>
              <a:rect l="l" t="t" r="r" b="b"/>
              <a:pathLst>
                <a:path w="5436" h="4563" extrusionOk="0">
                  <a:moveTo>
                    <a:pt x="3630" y="0"/>
                  </a:moveTo>
                  <a:cubicBezTo>
                    <a:pt x="3105" y="0"/>
                    <a:pt x="2677" y="348"/>
                    <a:pt x="2238" y="888"/>
                  </a:cubicBezTo>
                  <a:cubicBezTo>
                    <a:pt x="1652" y="1687"/>
                    <a:pt x="0" y="3179"/>
                    <a:pt x="719" y="4112"/>
                  </a:cubicBezTo>
                  <a:cubicBezTo>
                    <a:pt x="971" y="4429"/>
                    <a:pt x="1233" y="4563"/>
                    <a:pt x="1501" y="4563"/>
                  </a:cubicBezTo>
                  <a:cubicBezTo>
                    <a:pt x="2856" y="4563"/>
                    <a:pt x="4368" y="1164"/>
                    <a:pt x="5436" y="808"/>
                  </a:cubicBezTo>
                  <a:lnTo>
                    <a:pt x="4663" y="381"/>
                  </a:lnTo>
                  <a:cubicBezTo>
                    <a:pt x="4272" y="117"/>
                    <a:pt x="3934" y="0"/>
                    <a:pt x="3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5885382" y="826873"/>
              <a:ext cx="69329" cy="68297"/>
            </a:xfrm>
            <a:custGeom>
              <a:avLst/>
              <a:gdLst/>
              <a:ahLst/>
              <a:cxnLst/>
              <a:rect l="l" t="t" r="r" b="b"/>
              <a:pathLst>
                <a:path w="1813" h="1786" extrusionOk="0">
                  <a:moveTo>
                    <a:pt x="1813" y="1"/>
                  </a:moveTo>
                  <a:lnTo>
                    <a:pt x="1813" y="1"/>
                  </a:lnTo>
                  <a:cubicBezTo>
                    <a:pt x="1679" y="81"/>
                    <a:pt x="1573" y="134"/>
                    <a:pt x="1440" y="214"/>
                  </a:cubicBezTo>
                  <a:cubicBezTo>
                    <a:pt x="1200" y="400"/>
                    <a:pt x="987" y="587"/>
                    <a:pt x="773" y="773"/>
                  </a:cubicBezTo>
                  <a:cubicBezTo>
                    <a:pt x="587" y="987"/>
                    <a:pt x="400" y="1200"/>
                    <a:pt x="214" y="1440"/>
                  </a:cubicBezTo>
                  <a:cubicBezTo>
                    <a:pt x="134" y="1546"/>
                    <a:pt x="81" y="1679"/>
                    <a:pt x="1" y="1786"/>
                  </a:cubicBezTo>
                  <a:cubicBezTo>
                    <a:pt x="134" y="1733"/>
                    <a:pt x="241" y="1653"/>
                    <a:pt x="347" y="1573"/>
                  </a:cubicBezTo>
                  <a:cubicBezTo>
                    <a:pt x="587" y="1413"/>
                    <a:pt x="800" y="1226"/>
                    <a:pt x="1013" y="1013"/>
                  </a:cubicBezTo>
                  <a:cubicBezTo>
                    <a:pt x="1147" y="907"/>
                    <a:pt x="1253" y="800"/>
                    <a:pt x="1333" y="667"/>
                  </a:cubicBezTo>
                  <a:cubicBezTo>
                    <a:pt x="1440" y="560"/>
                    <a:pt x="1520" y="454"/>
                    <a:pt x="1599" y="347"/>
                  </a:cubicBezTo>
                  <a:cubicBezTo>
                    <a:pt x="1679" y="241"/>
                    <a:pt x="1759" y="134"/>
                    <a:pt x="18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6696447" y="835400"/>
              <a:ext cx="174298" cy="204966"/>
            </a:xfrm>
            <a:custGeom>
              <a:avLst/>
              <a:gdLst/>
              <a:ahLst/>
              <a:cxnLst/>
              <a:rect l="l" t="t" r="r" b="b"/>
              <a:pathLst>
                <a:path w="4558" h="5360" extrusionOk="0">
                  <a:moveTo>
                    <a:pt x="1831" y="0"/>
                  </a:moveTo>
                  <a:cubicBezTo>
                    <a:pt x="1613" y="0"/>
                    <a:pt x="1340" y="71"/>
                    <a:pt x="987" y="231"/>
                  </a:cubicBezTo>
                  <a:cubicBezTo>
                    <a:pt x="614" y="444"/>
                    <a:pt x="294" y="710"/>
                    <a:pt x="1" y="1003"/>
                  </a:cubicBezTo>
                  <a:lnTo>
                    <a:pt x="2506" y="5134"/>
                  </a:lnTo>
                  <a:cubicBezTo>
                    <a:pt x="2752" y="5288"/>
                    <a:pt x="3026" y="5359"/>
                    <a:pt x="3290" y="5359"/>
                  </a:cubicBezTo>
                  <a:cubicBezTo>
                    <a:pt x="3939" y="5359"/>
                    <a:pt x="4531" y="4928"/>
                    <a:pt x="4531" y="4228"/>
                  </a:cubicBezTo>
                  <a:cubicBezTo>
                    <a:pt x="4557" y="3268"/>
                    <a:pt x="3385" y="2149"/>
                    <a:pt x="3012" y="1323"/>
                  </a:cubicBezTo>
                  <a:cubicBezTo>
                    <a:pt x="2637" y="574"/>
                    <a:pt x="2452" y="0"/>
                    <a:pt x="18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47421" y="865609"/>
              <a:ext cx="88679" cy="123324"/>
            </a:xfrm>
            <a:custGeom>
              <a:avLst/>
              <a:gdLst/>
              <a:ahLst/>
              <a:cxnLst/>
              <a:rect l="l" t="t" r="r" b="b"/>
              <a:pathLst>
                <a:path w="2319" h="3225" extrusionOk="0">
                  <a:moveTo>
                    <a:pt x="0" y="0"/>
                  </a:moveTo>
                  <a:lnTo>
                    <a:pt x="0" y="0"/>
                  </a:lnTo>
                  <a:cubicBezTo>
                    <a:pt x="80" y="187"/>
                    <a:pt x="160" y="373"/>
                    <a:pt x="267" y="560"/>
                  </a:cubicBezTo>
                  <a:cubicBezTo>
                    <a:pt x="347" y="746"/>
                    <a:pt x="453" y="933"/>
                    <a:pt x="586" y="1119"/>
                  </a:cubicBezTo>
                  <a:cubicBezTo>
                    <a:pt x="720" y="1306"/>
                    <a:pt x="853" y="1519"/>
                    <a:pt x="1013" y="1706"/>
                  </a:cubicBezTo>
                  <a:cubicBezTo>
                    <a:pt x="1173" y="1919"/>
                    <a:pt x="1332" y="2105"/>
                    <a:pt x="1466" y="2292"/>
                  </a:cubicBezTo>
                  <a:lnTo>
                    <a:pt x="1892" y="2771"/>
                  </a:lnTo>
                  <a:cubicBezTo>
                    <a:pt x="2025" y="2931"/>
                    <a:pt x="2158" y="3091"/>
                    <a:pt x="2318" y="3224"/>
                  </a:cubicBezTo>
                  <a:cubicBezTo>
                    <a:pt x="2238" y="3038"/>
                    <a:pt x="2132" y="2851"/>
                    <a:pt x="2025" y="2665"/>
                  </a:cubicBezTo>
                  <a:cubicBezTo>
                    <a:pt x="1945" y="2478"/>
                    <a:pt x="1812" y="2292"/>
                    <a:pt x="1705" y="2132"/>
                  </a:cubicBezTo>
                  <a:cubicBezTo>
                    <a:pt x="1572" y="1919"/>
                    <a:pt x="1412" y="1732"/>
                    <a:pt x="1279" y="1519"/>
                  </a:cubicBezTo>
                  <a:cubicBezTo>
                    <a:pt x="1119" y="1333"/>
                    <a:pt x="986" y="1146"/>
                    <a:pt x="826" y="960"/>
                  </a:cubicBezTo>
                  <a:cubicBezTo>
                    <a:pt x="746" y="880"/>
                    <a:pt x="666" y="800"/>
                    <a:pt x="613" y="720"/>
                  </a:cubicBezTo>
                  <a:cubicBezTo>
                    <a:pt x="560" y="613"/>
                    <a:pt x="480" y="533"/>
                    <a:pt x="426" y="480"/>
                  </a:cubicBezTo>
                  <a:cubicBezTo>
                    <a:pt x="293" y="293"/>
                    <a:pt x="160" y="16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5927178" y="1669523"/>
              <a:ext cx="695968" cy="669506"/>
            </a:xfrm>
            <a:custGeom>
              <a:avLst/>
              <a:gdLst/>
              <a:ahLst/>
              <a:cxnLst/>
              <a:rect l="l" t="t" r="r" b="b"/>
              <a:pathLst>
                <a:path w="18200" h="17508" extrusionOk="0">
                  <a:moveTo>
                    <a:pt x="9240" y="1"/>
                  </a:moveTo>
                  <a:cubicBezTo>
                    <a:pt x="7887" y="1"/>
                    <a:pt x="6528" y="67"/>
                    <a:pt x="5196" y="107"/>
                  </a:cubicBezTo>
                  <a:cubicBezTo>
                    <a:pt x="4157" y="134"/>
                    <a:pt x="2825" y="214"/>
                    <a:pt x="1945" y="907"/>
                  </a:cubicBezTo>
                  <a:cubicBezTo>
                    <a:pt x="1039" y="1626"/>
                    <a:pt x="933" y="2879"/>
                    <a:pt x="746" y="3864"/>
                  </a:cubicBezTo>
                  <a:cubicBezTo>
                    <a:pt x="533" y="5410"/>
                    <a:pt x="400" y="6982"/>
                    <a:pt x="347" y="8527"/>
                  </a:cubicBezTo>
                  <a:cubicBezTo>
                    <a:pt x="320" y="9913"/>
                    <a:pt x="347" y="11565"/>
                    <a:pt x="0" y="12871"/>
                  </a:cubicBezTo>
                  <a:lnTo>
                    <a:pt x="3837" y="17374"/>
                  </a:lnTo>
                  <a:cubicBezTo>
                    <a:pt x="4020" y="17372"/>
                    <a:pt x="4202" y="17371"/>
                    <a:pt x="4384" y="17371"/>
                  </a:cubicBezTo>
                  <a:cubicBezTo>
                    <a:pt x="6569" y="17371"/>
                    <a:pt x="8732" y="17507"/>
                    <a:pt x="10872" y="17507"/>
                  </a:cubicBezTo>
                  <a:cubicBezTo>
                    <a:pt x="12657" y="17480"/>
                    <a:pt x="14842" y="17454"/>
                    <a:pt x="16201" y="16148"/>
                  </a:cubicBezTo>
                  <a:cubicBezTo>
                    <a:pt x="17320" y="15029"/>
                    <a:pt x="18013" y="13537"/>
                    <a:pt x="18093" y="11938"/>
                  </a:cubicBezTo>
                  <a:cubicBezTo>
                    <a:pt x="18199" y="10100"/>
                    <a:pt x="18013" y="8234"/>
                    <a:pt x="17906" y="6396"/>
                  </a:cubicBezTo>
                  <a:cubicBezTo>
                    <a:pt x="17826" y="5143"/>
                    <a:pt x="17906" y="3651"/>
                    <a:pt x="17453" y="2479"/>
                  </a:cubicBezTo>
                  <a:cubicBezTo>
                    <a:pt x="16787" y="720"/>
                    <a:pt x="14842" y="560"/>
                    <a:pt x="13243" y="294"/>
                  </a:cubicBezTo>
                  <a:cubicBezTo>
                    <a:pt x="11938" y="67"/>
                    <a:pt x="10592" y="1"/>
                    <a:pt x="9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5770931" y="803317"/>
              <a:ext cx="1073397" cy="1046629"/>
            </a:xfrm>
            <a:custGeom>
              <a:avLst/>
              <a:gdLst/>
              <a:ahLst/>
              <a:cxnLst/>
              <a:rect l="l" t="t" r="r" b="b"/>
              <a:pathLst>
                <a:path w="28070" h="27370" extrusionOk="0">
                  <a:moveTo>
                    <a:pt x="16580" y="1"/>
                  </a:moveTo>
                  <a:cubicBezTo>
                    <a:pt x="13202" y="1"/>
                    <a:pt x="9749" y="925"/>
                    <a:pt x="6964" y="2695"/>
                  </a:cubicBezTo>
                  <a:cubicBezTo>
                    <a:pt x="3100" y="5200"/>
                    <a:pt x="1955" y="9063"/>
                    <a:pt x="2514" y="13513"/>
                  </a:cubicBezTo>
                  <a:cubicBezTo>
                    <a:pt x="0" y="13513"/>
                    <a:pt x="62" y="17731"/>
                    <a:pt x="3587" y="17731"/>
                  </a:cubicBezTo>
                  <a:cubicBezTo>
                    <a:pt x="3872" y="17731"/>
                    <a:pt x="4181" y="17703"/>
                    <a:pt x="4513" y="17643"/>
                  </a:cubicBezTo>
                  <a:cubicBezTo>
                    <a:pt x="6005" y="20654"/>
                    <a:pt x="10002" y="22013"/>
                    <a:pt x="12187" y="22093"/>
                  </a:cubicBezTo>
                  <a:lnTo>
                    <a:pt x="12187" y="22546"/>
                  </a:lnTo>
                  <a:cubicBezTo>
                    <a:pt x="12187" y="22546"/>
                    <a:pt x="11973" y="24944"/>
                    <a:pt x="11334" y="25371"/>
                  </a:cubicBezTo>
                  <a:lnTo>
                    <a:pt x="13119" y="27369"/>
                  </a:lnTo>
                  <a:cubicBezTo>
                    <a:pt x="14824" y="27236"/>
                    <a:pt x="14958" y="27156"/>
                    <a:pt x="14904" y="25584"/>
                  </a:cubicBezTo>
                  <a:cubicBezTo>
                    <a:pt x="14824" y="24811"/>
                    <a:pt x="15144" y="22493"/>
                    <a:pt x="15144" y="22493"/>
                  </a:cubicBezTo>
                  <a:cubicBezTo>
                    <a:pt x="15144" y="22493"/>
                    <a:pt x="16103" y="22386"/>
                    <a:pt x="16930" y="22333"/>
                  </a:cubicBezTo>
                  <a:cubicBezTo>
                    <a:pt x="17756" y="22253"/>
                    <a:pt x="18555" y="22040"/>
                    <a:pt x="19328" y="21720"/>
                  </a:cubicBezTo>
                  <a:cubicBezTo>
                    <a:pt x="21006" y="21107"/>
                    <a:pt x="22472" y="20042"/>
                    <a:pt x="23618" y="18709"/>
                  </a:cubicBezTo>
                  <a:cubicBezTo>
                    <a:pt x="23828" y="18821"/>
                    <a:pt x="24056" y="18871"/>
                    <a:pt x="24292" y="18871"/>
                  </a:cubicBezTo>
                  <a:cubicBezTo>
                    <a:pt x="25972" y="18871"/>
                    <a:pt x="28069" y="16314"/>
                    <a:pt x="27135" y="15005"/>
                  </a:cubicBezTo>
                  <a:cubicBezTo>
                    <a:pt x="26762" y="14497"/>
                    <a:pt x="26368" y="14301"/>
                    <a:pt x="25918" y="14301"/>
                  </a:cubicBezTo>
                  <a:cubicBezTo>
                    <a:pt x="25660" y="14301"/>
                    <a:pt x="25384" y="14366"/>
                    <a:pt x="25083" y="14473"/>
                  </a:cubicBezTo>
                  <a:cubicBezTo>
                    <a:pt x="25083" y="14473"/>
                    <a:pt x="25856" y="12368"/>
                    <a:pt x="26069" y="11701"/>
                  </a:cubicBezTo>
                  <a:cubicBezTo>
                    <a:pt x="26575" y="10076"/>
                    <a:pt x="27268" y="7625"/>
                    <a:pt x="26762" y="5919"/>
                  </a:cubicBezTo>
                  <a:cubicBezTo>
                    <a:pt x="26415" y="4773"/>
                    <a:pt x="24923" y="3761"/>
                    <a:pt x="24124" y="2855"/>
                  </a:cubicBezTo>
                  <a:cubicBezTo>
                    <a:pt x="23085" y="1549"/>
                    <a:pt x="21619" y="643"/>
                    <a:pt x="19967" y="324"/>
                  </a:cubicBezTo>
                  <a:cubicBezTo>
                    <a:pt x="18866" y="107"/>
                    <a:pt x="17727" y="1"/>
                    <a:pt x="16580" y="1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695453" y="1415803"/>
              <a:ext cx="75409" cy="66270"/>
            </a:xfrm>
            <a:custGeom>
              <a:avLst/>
              <a:gdLst/>
              <a:ahLst/>
              <a:cxnLst/>
              <a:rect l="l" t="t" r="r" b="b"/>
              <a:pathLst>
                <a:path w="1972" h="1733" extrusionOk="0">
                  <a:moveTo>
                    <a:pt x="1492" y="1"/>
                  </a:moveTo>
                  <a:lnTo>
                    <a:pt x="1279" y="54"/>
                  </a:lnTo>
                  <a:cubicBezTo>
                    <a:pt x="1199" y="81"/>
                    <a:pt x="1119" y="108"/>
                    <a:pt x="1039" y="134"/>
                  </a:cubicBezTo>
                  <a:cubicBezTo>
                    <a:pt x="959" y="161"/>
                    <a:pt x="879" y="188"/>
                    <a:pt x="800" y="241"/>
                  </a:cubicBezTo>
                  <a:lnTo>
                    <a:pt x="586" y="401"/>
                  </a:lnTo>
                  <a:lnTo>
                    <a:pt x="373" y="614"/>
                  </a:lnTo>
                  <a:cubicBezTo>
                    <a:pt x="320" y="694"/>
                    <a:pt x="267" y="747"/>
                    <a:pt x="240" y="827"/>
                  </a:cubicBezTo>
                  <a:cubicBezTo>
                    <a:pt x="187" y="907"/>
                    <a:pt x="133" y="987"/>
                    <a:pt x="107" y="1067"/>
                  </a:cubicBezTo>
                  <a:cubicBezTo>
                    <a:pt x="80" y="1147"/>
                    <a:pt x="53" y="1227"/>
                    <a:pt x="53" y="1280"/>
                  </a:cubicBezTo>
                  <a:cubicBezTo>
                    <a:pt x="27" y="1387"/>
                    <a:pt x="0" y="1493"/>
                    <a:pt x="27" y="1626"/>
                  </a:cubicBezTo>
                  <a:lnTo>
                    <a:pt x="27" y="1733"/>
                  </a:lnTo>
                  <a:cubicBezTo>
                    <a:pt x="27" y="1733"/>
                    <a:pt x="53" y="1706"/>
                    <a:pt x="80" y="1600"/>
                  </a:cubicBezTo>
                  <a:cubicBezTo>
                    <a:pt x="133" y="1520"/>
                    <a:pt x="160" y="1413"/>
                    <a:pt x="240" y="1333"/>
                  </a:cubicBezTo>
                  <a:cubicBezTo>
                    <a:pt x="267" y="1280"/>
                    <a:pt x="293" y="1227"/>
                    <a:pt x="347" y="1147"/>
                  </a:cubicBezTo>
                  <a:cubicBezTo>
                    <a:pt x="373" y="1093"/>
                    <a:pt x="427" y="1040"/>
                    <a:pt x="453" y="987"/>
                  </a:cubicBezTo>
                  <a:cubicBezTo>
                    <a:pt x="506" y="934"/>
                    <a:pt x="560" y="854"/>
                    <a:pt x="613" y="800"/>
                  </a:cubicBezTo>
                  <a:lnTo>
                    <a:pt x="800" y="640"/>
                  </a:lnTo>
                  <a:cubicBezTo>
                    <a:pt x="906" y="561"/>
                    <a:pt x="1039" y="454"/>
                    <a:pt x="1173" y="374"/>
                  </a:cubicBezTo>
                  <a:cubicBezTo>
                    <a:pt x="1226" y="347"/>
                    <a:pt x="1306" y="294"/>
                    <a:pt x="1359" y="267"/>
                  </a:cubicBezTo>
                  <a:lnTo>
                    <a:pt x="1546" y="188"/>
                  </a:lnTo>
                  <a:cubicBezTo>
                    <a:pt x="1679" y="134"/>
                    <a:pt x="1759" y="108"/>
                    <a:pt x="1839" y="81"/>
                  </a:cubicBezTo>
                  <a:lnTo>
                    <a:pt x="1972" y="28"/>
                  </a:lnTo>
                  <a:lnTo>
                    <a:pt x="1839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5830355" y="1364867"/>
              <a:ext cx="74415" cy="75448"/>
            </a:xfrm>
            <a:custGeom>
              <a:avLst/>
              <a:gdLst/>
              <a:ahLst/>
              <a:cxnLst/>
              <a:rect l="l" t="t" r="r" b="b"/>
              <a:pathLst>
                <a:path w="1946" h="1973" extrusionOk="0">
                  <a:moveTo>
                    <a:pt x="1" y="1"/>
                  </a:moveTo>
                  <a:lnTo>
                    <a:pt x="134" y="54"/>
                  </a:lnTo>
                  <a:lnTo>
                    <a:pt x="267" y="107"/>
                  </a:lnTo>
                  <a:cubicBezTo>
                    <a:pt x="321" y="134"/>
                    <a:pt x="374" y="161"/>
                    <a:pt x="427" y="214"/>
                  </a:cubicBezTo>
                  <a:cubicBezTo>
                    <a:pt x="480" y="241"/>
                    <a:pt x="534" y="294"/>
                    <a:pt x="587" y="320"/>
                  </a:cubicBezTo>
                  <a:cubicBezTo>
                    <a:pt x="640" y="374"/>
                    <a:pt x="720" y="400"/>
                    <a:pt x="747" y="454"/>
                  </a:cubicBezTo>
                  <a:cubicBezTo>
                    <a:pt x="827" y="507"/>
                    <a:pt x="880" y="560"/>
                    <a:pt x="933" y="640"/>
                  </a:cubicBezTo>
                  <a:lnTo>
                    <a:pt x="1093" y="827"/>
                  </a:lnTo>
                  <a:cubicBezTo>
                    <a:pt x="1200" y="960"/>
                    <a:pt x="1307" y="1093"/>
                    <a:pt x="1413" y="1226"/>
                  </a:cubicBezTo>
                  <a:cubicBezTo>
                    <a:pt x="1440" y="1306"/>
                    <a:pt x="1493" y="1360"/>
                    <a:pt x="1546" y="1413"/>
                  </a:cubicBezTo>
                  <a:cubicBezTo>
                    <a:pt x="1573" y="1493"/>
                    <a:pt x="1626" y="1546"/>
                    <a:pt x="1653" y="1599"/>
                  </a:cubicBezTo>
                  <a:cubicBezTo>
                    <a:pt x="1759" y="1733"/>
                    <a:pt x="1839" y="1839"/>
                    <a:pt x="1946" y="1972"/>
                  </a:cubicBezTo>
                  <a:cubicBezTo>
                    <a:pt x="1919" y="1813"/>
                    <a:pt x="1893" y="1653"/>
                    <a:pt x="1839" y="1520"/>
                  </a:cubicBezTo>
                  <a:cubicBezTo>
                    <a:pt x="1786" y="1360"/>
                    <a:pt x="1733" y="1226"/>
                    <a:pt x="1653" y="1093"/>
                  </a:cubicBezTo>
                  <a:cubicBezTo>
                    <a:pt x="1600" y="987"/>
                    <a:pt x="1573" y="907"/>
                    <a:pt x="1520" y="853"/>
                  </a:cubicBezTo>
                  <a:lnTo>
                    <a:pt x="1360" y="614"/>
                  </a:lnTo>
                  <a:cubicBezTo>
                    <a:pt x="1280" y="534"/>
                    <a:pt x="1227" y="480"/>
                    <a:pt x="1147" y="400"/>
                  </a:cubicBezTo>
                  <a:cubicBezTo>
                    <a:pt x="1093" y="347"/>
                    <a:pt x="1013" y="267"/>
                    <a:pt x="933" y="241"/>
                  </a:cubicBezTo>
                  <a:cubicBezTo>
                    <a:pt x="854" y="187"/>
                    <a:pt x="774" y="134"/>
                    <a:pt x="694" y="107"/>
                  </a:cubicBezTo>
                  <a:cubicBezTo>
                    <a:pt x="614" y="81"/>
                    <a:pt x="534" y="54"/>
                    <a:pt x="480" y="27"/>
                  </a:cubicBezTo>
                  <a:cubicBezTo>
                    <a:pt x="401" y="1"/>
                    <a:pt x="347" y="1"/>
                    <a:pt x="294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5801828" y="737621"/>
              <a:ext cx="1020014" cy="661323"/>
            </a:xfrm>
            <a:custGeom>
              <a:avLst/>
              <a:gdLst/>
              <a:ahLst/>
              <a:cxnLst/>
              <a:rect l="l" t="t" r="r" b="b"/>
              <a:pathLst>
                <a:path w="26674" h="17294" extrusionOk="0">
                  <a:moveTo>
                    <a:pt x="12837" y="1"/>
                  </a:moveTo>
                  <a:cubicBezTo>
                    <a:pt x="12060" y="1"/>
                    <a:pt x="11276" y="90"/>
                    <a:pt x="10526" y="283"/>
                  </a:cubicBezTo>
                  <a:cubicBezTo>
                    <a:pt x="8341" y="869"/>
                    <a:pt x="6769" y="1189"/>
                    <a:pt x="4877" y="2361"/>
                  </a:cubicBezTo>
                  <a:cubicBezTo>
                    <a:pt x="3385" y="3294"/>
                    <a:pt x="2186" y="4600"/>
                    <a:pt x="1360" y="6172"/>
                  </a:cubicBezTo>
                  <a:cubicBezTo>
                    <a:pt x="427" y="7984"/>
                    <a:pt x="1" y="10062"/>
                    <a:pt x="161" y="12114"/>
                  </a:cubicBezTo>
                  <a:cubicBezTo>
                    <a:pt x="267" y="13206"/>
                    <a:pt x="560" y="14299"/>
                    <a:pt x="1040" y="15285"/>
                  </a:cubicBezTo>
                  <a:cubicBezTo>
                    <a:pt x="1062" y="15329"/>
                    <a:pt x="1341" y="15868"/>
                    <a:pt x="1694" y="15868"/>
                  </a:cubicBezTo>
                  <a:cubicBezTo>
                    <a:pt x="1766" y="15868"/>
                    <a:pt x="1842" y="15845"/>
                    <a:pt x="1919" y="15791"/>
                  </a:cubicBezTo>
                  <a:cubicBezTo>
                    <a:pt x="2319" y="15524"/>
                    <a:pt x="2479" y="13712"/>
                    <a:pt x="2079" y="12886"/>
                  </a:cubicBezTo>
                  <a:cubicBezTo>
                    <a:pt x="3518" y="12620"/>
                    <a:pt x="4211" y="11288"/>
                    <a:pt x="4611" y="10009"/>
                  </a:cubicBezTo>
                  <a:cubicBezTo>
                    <a:pt x="4904" y="8970"/>
                    <a:pt x="5330" y="8010"/>
                    <a:pt x="5570" y="6971"/>
                  </a:cubicBezTo>
                  <a:cubicBezTo>
                    <a:pt x="5756" y="6412"/>
                    <a:pt x="5730" y="5852"/>
                    <a:pt x="5836" y="5292"/>
                  </a:cubicBezTo>
                  <a:cubicBezTo>
                    <a:pt x="7542" y="5292"/>
                    <a:pt x="9593" y="5159"/>
                    <a:pt x="11219" y="4653"/>
                  </a:cubicBezTo>
                  <a:cubicBezTo>
                    <a:pt x="11991" y="4440"/>
                    <a:pt x="12711" y="4173"/>
                    <a:pt x="13404" y="3827"/>
                  </a:cubicBezTo>
                  <a:cubicBezTo>
                    <a:pt x="13937" y="3534"/>
                    <a:pt x="15029" y="2868"/>
                    <a:pt x="15349" y="2335"/>
                  </a:cubicBezTo>
                  <a:cubicBezTo>
                    <a:pt x="15748" y="2868"/>
                    <a:pt x="16201" y="3374"/>
                    <a:pt x="16708" y="3827"/>
                  </a:cubicBezTo>
                  <a:cubicBezTo>
                    <a:pt x="17640" y="4680"/>
                    <a:pt x="18626" y="5452"/>
                    <a:pt x="19692" y="6118"/>
                  </a:cubicBezTo>
                  <a:cubicBezTo>
                    <a:pt x="20571" y="6651"/>
                    <a:pt x="23343" y="7344"/>
                    <a:pt x="23369" y="7371"/>
                  </a:cubicBezTo>
                  <a:cubicBezTo>
                    <a:pt x="23396" y="7397"/>
                    <a:pt x="23449" y="10408"/>
                    <a:pt x="23556" y="11687"/>
                  </a:cubicBezTo>
                  <a:cubicBezTo>
                    <a:pt x="23609" y="12380"/>
                    <a:pt x="23689" y="13073"/>
                    <a:pt x="23822" y="13739"/>
                  </a:cubicBezTo>
                  <a:cubicBezTo>
                    <a:pt x="23982" y="14165"/>
                    <a:pt x="24115" y="14645"/>
                    <a:pt x="24195" y="15098"/>
                  </a:cubicBezTo>
                  <a:cubicBezTo>
                    <a:pt x="24195" y="15418"/>
                    <a:pt x="22943" y="17096"/>
                    <a:pt x="23822" y="17283"/>
                  </a:cubicBezTo>
                  <a:cubicBezTo>
                    <a:pt x="23852" y="17290"/>
                    <a:pt x="23880" y="17293"/>
                    <a:pt x="23907" y="17293"/>
                  </a:cubicBezTo>
                  <a:cubicBezTo>
                    <a:pt x="24280" y="17293"/>
                    <a:pt x="24321" y="16631"/>
                    <a:pt x="24595" y="16457"/>
                  </a:cubicBezTo>
                  <a:cubicBezTo>
                    <a:pt x="24941" y="16324"/>
                    <a:pt x="25261" y="16217"/>
                    <a:pt x="25634" y="16137"/>
                  </a:cubicBezTo>
                  <a:cubicBezTo>
                    <a:pt x="25927" y="15897"/>
                    <a:pt x="26194" y="14459"/>
                    <a:pt x="26300" y="14032"/>
                  </a:cubicBezTo>
                  <a:cubicBezTo>
                    <a:pt x="26673" y="12727"/>
                    <a:pt x="26673" y="12727"/>
                    <a:pt x="26673" y="11581"/>
                  </a:cubicBezTo>
                  <a:cubicBezTo>
                    <a:pt x="26673" y="9316"/>
                    <a:pt x="26513" y="7024"/>
                    <a:pt x="25234" y="5079"/>
                  </a:cubicBezTo>
                  <a:cubicBezTo>
                    <a:pt x="23902" y="3081"/>
                    <a:pt x="22090" y="2228"/>
                    <a:pt x="19932" y="1322"/>
                  </a:cubicBezTo>
                  <a:cubicBezTo>
                    <a:pt x="18786" y="896"/>
                    <a:pt x="17880" y="470"/>
                    <a:pt x="16654" y="470"/>
                  </a:cubicBezTo>
                  <a:cubicBezTo>
                    <a:pt x="16293" y="470"/>
                    <a:pt x="15768" y="537"/>
                    <a:pt x="15313" y="537"/>
                  </a:cubicBezTo>
                  <a:cubicBezTo>
                    <a:pt x="15131" y="537"/>
                    <a:pt x="14961" y="527"/>
                    <a:pt x="14816" y="496"/>
                  </a:cubicBezTo>
                  <a:cubicBezTo>
                    <a:pt x="14336" y="390"/>
                    <a:pt x="13963" y="43"/>
                    <a:pt x="13404" y="17"/>
                  </a:cubicBezTo>
                  <a:cubicBezTo>
                    <a:pt x="13215" y="6"/>
                    <a:pt x="13026" y="1"/>
                    <a:pt x="12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323533" y="1200819"/>
              <a:ext cx="63211" cy="137358"/>
            </a:xfrm>
            <a:custGeom>
              <a:avLst/>
              <a:gdLst/>
              <a:ahLst/>
              <a:cxnLst/>
              <a:rect l="l" t="t" r="r" b="b"/>
              <a:pathLst>
                <a:path w="1653" h="3592" extrusionOk="0">
                  <a:moveTo>
                    <a:pt x="373" y="1"/>
                  </a:moveTo>
                  <a:cubicBezTo>
                    <a:pt x="373" y="134"/>
                    <a:pt x="373" y="267"/>
                    <a:pt x="347" y="374"/>
                  </a:cubicBezTo>
                  <a:lnTo>
                    <a:pt x="214" y="773"/>
                  </a:lnTo>
                  <a:cubicBezTo>
                    <a:pt x="187" y="907"/>
                    <a:pt x="134" y="1067"/>
                    <a:pt x="107" y="1200"/>
                  </a:cubicBezTo>
                  <a:lnTo>
                    <a:pt x="80" y="1413"/>
                  </a:lnTo>
                  <a:lnTo>
                    <a:pt x="80" y="1653"/>
                  </a:lnTo>
                  <a:cubicBezTo>
                    <a:pt x="134" y="1733"/>
                    <a:pt x="160" y="1839"/>
                    <a:pt x="187" y="1919"/>
                  </a:cubicBezTo>
                  <a:cubicBezTo>
                    <a:pt x="240" y="1999"/>
                    <a:pt x="294" y="2079"/>
                    <a:pt x="400" y="2159"/>
                  </a:cubicBezTo>
                  <a:cubicBezTo>
                    <a:pt x="427" y="2186"/>
                    <a:pt x="480" y="2212"/>
                    <a:pt x="533" y="2239"/>
                  </a:cubicBezTo>
                  <a:cubicBezTo>
                    <a:pt x="587" y="2239"/>
                    <a:pt x="640" y="2266"/>
                    <a:pt x="693" y="2266"/>
                  </a:cubicBezTo>
                  <a:cubicBezTo>
                    <a:pt x="773" y="2292"/>
                    <a:pt x="853" y="2292"/>
                    <a:pt x="933" y="2292"/>
                  </a:cubicBezTo>
                  <a:lnTo>
                    <a:pt x="1040" y="2319"/>
                  </a:lnTo>
                  <a:lnTo>
                    <a:pt x="1120" y="2346"/>
                  </a:lnTo>
                  <a:lnTo>
                    <a:pt x="1173" y="2399"/>
                  </a:lnTo>
                  <a:cubicBezTo>
                    <a:pt x="1200" y="2399"/>
                    <a:pt x="1226" y="2425"/>
                    <a:pt x="1253" y="2452"/>
                  </a:cubicBezTo>
                  <a:cubicBezTo>
                    <a:pt x="1253" y="2479"/>
                    <a:pt x="1279" y="2479"/>
                    <a:pt x="1279" y="2505"/>
                  </a:cubicBezTo>
                  <a:cubicBezTo>
                    <a:pt x="1306" y="2532"/>
                    <a:pt x="1333" y="2559"/>
                    <a:pt x="1333" y="2612"/>
                  </a:cubicBezTo>
                  <a:cubicBezTo>
                    <a:pt x="1359" y="2665"/>
                    <a:pt x="1386" y="2719"/>
                    <a:pt x="1386" y="2799"/>
                  </a:cubicBezTo>
                  <a:cubicBezTo>
                    <a:pt x="1386" y="2852"/>
                    <a:pt x="1386" y="2932"/>
                    <a:pt x="1359" y="2985"/>
                  </a:cubicBezTo>
                  <a:cubicBezTo>
                    <a:pt x="1359" y="3012"/>
                    <a:pt x="1359" y="3038"/>
                    <a:pt x="1333" y="3065"/>
                  </a:cubicBezTo>
                  <a:lnTo>
                    <a:pt x="1306" y="3118"/>
                  </a:lnTo>
                  <a:lnTo>
                    <a:pt x="1306" y="3145"/>
                  </a:lnTo>
                  <a:lnTo>
                    <a:pt x="1200" y="3225"/>
                  </a:lnTo>
                  <a:cubicBezTo>
                    <a:pt x="1173" y="3252"/>
                    <a:pt x="1173" y="3278"/>
                    <a:pt x="1146" y="3278"/>
                  </a:cubicBezTo>
                  <a:cubicBezTo>
                    <a:pt x="1066" y="3331"/>
                    <a:pt x="1013" y="3358"/>
                    <a:pt x="933" y="3385"/>
                  </a:cubicBezTo>
                  <a:cubicBezTo>
                    <a:pt x="800" y="3438"/>
                    <a:pt x="640" y="3465"/>
                    <a:pt x="480" y="3465"/>
                  </a:cubicBezTo>
                  <a:cubicBezTo>
                    <a:pt x="400" y="3478"/>
                    <a:pt x="320" y="3485"/>
                    <a:pt x="240" y="3485"/>
                  </a:cubicBezTo>
                  <a:cubicBezTo>
                    <a:pt x="160" y="3485"/>
                    <a:pt x="80" y="3478"/>
                    <a:pt x="0" y="3465"/>
                  </a:cubicBezTo>
                  <a:lnTo>
                    <a:pt x="0" y="3465"/>
                  </a:lnTo>
                  <a:cubicBezTo>
                    <a:pt x="80" y="3491"/>
                    <a:pt x="160" y="3518"/>
                    <a:pt x="240" y="3545"/>
                  </a:cubicBezTo>
                  <a:cubicBezTo>
                    <a:pt x="320" y="3545"/>
                    <a:pt x="400" y="3571"/>
                    <a:pt x="480" y="3571"/>
                  </a:cubicBezTo>
                  <a:cubicBezTo>
                    <a:pt x="573" y="3585"/>
                    <a:pt x="660" y="3591"/>
                    <a:pt x="747" y="3591"/>
                  </a:cubicBezTo>
                  <a:cubicBezTo>
                    <a:pt x="833" y="3591"/>
                    <a:pt x="920" y="3585"/>
                    <a:pt x="1013" y="3571"/>
                  </a:cubicBezTo>
                  <a:cubicBezTo>
                    <a:pt x="1093" y="3571"/>
                    <a:pt x="1173" y="3545"/>
                    <a:pt x="1279" y="3491"/>
                  </a:cubicBezTo>
                  <a:cubicBezTo>
                    <a:pt x="1306" y="3465"/>
                    <a:pt x="1359" y="3438"/>
                    <a:pt x="1386" y="3411"/>
                  </a:cubicBezTo>
                  <a:lnTo>
                    <a:pt x="1493" y="3331"/>
                  </a:lnTo>
                  <a:lnTo>
                    <a:pt x="1519" y="3305"/>
                  </a:lnTo>
                  <a:lnTo>
                    <a:pt x="1519" y="3278"/>
                  </a:lnTo>
                  <a:lnTo>
                    <a:pt x="1546" y="3225"/>
                  </a:lnTo>
                  <a:cubicBezTo>
                    <a:pt x="1573" y="3172"/>
                    <a:pt x="1599" y="3145"/>
                    <a:pt x="1626" y="3092"/>
                  </a:cubicBezTo>
                  <a:cubicBezTo>
                    <a:pt x="1652" y="2985"/>
                    <a:pt x="1652" y="2905"/>
                    <a:pt x="1652" y="2799"/>
                  </a:cubicBezTo>
                  <a:cubicBezTo>
                    <a:pt x="1652" y="2692"/>
                    <a:pt x="1626" y="2585"/>
                    <a:pt x="1599" y="2505"/>
                  </a:cubicBezTo>
                  <a:cubicBezTo>
                    <a:pt x="1573" y="2399"/>
                    <a:pt x="1519" y="2319"/>
                    <a:pt x="1439" y="2239"/>
                  </a:cubicBezTo>
                  <a:cubicBezTo>
                    <a:pt x="1413" y="2186"/>
                    <a:pt x="1386" y="2159"/>
                    <a:pt x="1333" y="2132"/>
                  </a:cubicBezTo>
                  <a:lnTo>
                    <a:pt x="1279" y="2106"/>
                  </a:lnTo>
                  <a:lnTo>
                    <a:pt x="1226" y="2106"/>
                  </a:lnTo>
                  <a:lnTo>
                    <a:pt x="1093" y="2052"/>
                  </a:lnTo>
                  <a:lnTo>
                    <a:pt x="960" y="2026"/>
                  </a:lnTo>
                  <a:lnTo>
                    <a:pt x="720" y="1999"/>
                  </a:lnTo>
                  <a:cubicBezTo>
                    <a:pt x="667" y="1999"/>
                    <a:pt x="640" y="1999"/>
                    <a:pt x="613" y="1973"/>
                  </a:cubicBezTo>
                  <a:cubicBezTo>
                    <a:pt x="587" y="1973"/>
                    <a:pt x="560" y="1973"/>
                    <a:pt x="560" y="1946"/>
                  </a:cubicBezTo>
                  <a:cubicBezTo>
                    <a:pt x="507" y="1919"/>
                    <a:pt x="480" y="1866"/>
                    <a:pt x="427" y="1813"/>
                  </a:cubicBezTo>
                  <a:lnTo>
                    <a:pt x="347" y="1626"/>
                  </a:lnTo>
                  <a:lnTo>
                    <a:pt x="320" y="1440"/>
                  </a:lnTo>
                  <a:lnTo>
                    <a:pt x="320" y="1226"/>
                  </a:lnTo>
                  <a:cubicBezTo>
                    <a:pt x="320" y="1093"/>
                    <a:pt x="347" y="960"/>
                    <a:pt x="347" y="827"/>
                  </a:cubicBezTo>
                  <a:cubicBezTo>
                    <a:pt x="373" y="694"/>
                    <a:pt x="400" y="560"/>
                    <a:pt x="400" y="427"/>
                  </a:cubicBezTo>
                  <a:lnTo>
                    <a:pt x="400" y="214"/>
                  </a:lnTo>
                  <a:cubicBezTo>
                    <a:pt x="400" y="134"/>
                    <a:pt x="373" y="54"/>
                    <a:pt x="373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6115662" y="1171030"/>
              <a:ext cx="48947" cy="47226"/>
            </a:xfrm>
            <a:custGeom>
              <a:avLst/>
              <a:gdLst/>
              <a:ahLst/>
              <a:cxnLst/>
              <a:rect l="l" t="t" r="r" b="b"/>
              <a:pathLst>
                <a:path w="1280" h="1235" extrusionOk="0">
                  <a:moveTo>
                    <a:pt x="669" y="0"/>
                  </a:moveTo>
                  <a:cubicBezTo>
                    <a:pt x="642" y="0"/>
                    <a:pt x="615" y="2"/>
                    <a:pt x="587" y="7"/>
                  </a:cubicBezTo>
                  <a:cubicBezTo>
                    <a:pt x="241" y="34"/>
                    <a:pt x="1" y="353"/>
                    <a:pt x="27" y="673"/>
                  </a:cubicBezTo>
                  <a:cubicBezTo>
                    <a:pt x="53" y="1002"/>
                    <a:pt x="342" y="1235"/>
                    <a:pt x="645" y="1235"/>
                  </a:cubicBezTo>
                  <a:cubicBezTo>
                    <a:pt x="661" y="1235"/>
                    <a:pt x="677" y="1234"/>
                    <a:pt x="693" y="1233"/>
                  </a:cubicBezTo>
                  <a:cubicBezTo>
                    <a:pt x="1040" y="1179"/>
                    <a:pt x="1280" y="886"/>
                    <a:pt x="1253" y="540"/>
                  </a:cubicBezTo>
                  <a:cubicBezTo>
                    <a:pt x="1204" y="248"/>
                    <a:pt x="956" y="0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6497753" y="1216038"/>
              <a:ext cx="48947" cy="47073"/>
            </a:xfrm>
            <a:custGeom>
              <a:avLst/>
              <a:gdLst/>
              <a:ahLst/>
              <a:cxnLst/>
              <a:rect l="l" t="t" r="r" b="b"/>
              <a:pathLst>
                <a:path w="1280" h="1231" extrusionOk="0">
                  <a:moveTo>
                    <a:pt x="636" y="0"/>
                  </a:moveTo>
                  <a:cubicBezTo>
                    <a:pt x="620" y="0"/>
                    <a:pt x="603" y="1"/>
                    <a:pt x="587" y="2"/>
                  </a:cubicBezTo>
                  <a:cubicBezTo>
                    <a:pt x="241" y="56"/>
                    <a:pt x="1" y="349"/>
                    <a:pt x="28" y="695"/>
                  </a:cubicBezTo>
                  <a:cubicBezTo>
                    <a:pt x="78" y="999"/>
                    <a:pt x="345" y="1230"/>
                    <a:pt x="668" y="1230"/>
                  </a:cubicBezTo>
                  <a:cubicBezTo>
                    <a:pt x="685" y="1230"/>
                    <a:pt x="703" y="1229"/>
                    <a:pt x="720" y="1228"/>
                  </a:cubicBezTo>
                  <a:cubicBezTo>
                    <a:pt x="1040" y="1201"/>
                    <a:pt x="1280" y="882"/>
                    <a:pt x="1253" y="562"/>
                  </a:cubicBezTo>
                  <a:cubicBezTo>
                    <a:pt x="1228" y="233"/>
                    <a:pt x="939" y="0"/>
                    <a:pt x="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6125872" y="1375077"/>
              <a:ext cx="279228" cy="146115"/>
            </a:xfrm>
            <a:custGeom>
              <a:avLst/>
              <a:gdLst/>
              <a:ahLst/>
              <a:cxnLst/>
              <a:rect l="l" t="t" r="r" b="b"/>
              <a:pathLst>
                <a:path w="7302" h="3821" extrusionOk="0">
                  <a:moveTo>
                    <a:pt x="533" y="0"/>
                  </a:moveTo>
                  <a:cubicBezTo>
                    <a:pt x="0" y="1972"/>
                    <a:pt x="1999" y="3118"/>
                    <a:pt x="3464" y="3624"/>
                  </a:cubicBezTo>
                  <a:cubicBezTo>
                    <a:pt x="3925" y="3756"/>
                    <a:pt x="4393" y="3821"/>
                    <a:pt x="4857" y="3821"/>
                  </a:cubicBezTo>
                  <a:cubicBezTo>
                    <a:pt x="5706" y="3821"/>
                    <a:pt x="6543" y="3602"/>
                    <a:pt x="7301" y="3171"/>
                  </a:cubicBezTo>
                  <a:cubicBezTo>
                    <a:pt x="7115" y="2691"/>
                    <a:pt x="6821" y="2265"/>
                    <a:pt x="6475" y="1892"/>
                  </a:cubicBezTo>
                  <a:cubicBezTo>
                    <a:pt x="6075" y="1865"/>
                    <a:pt x="5676" y="1839"/>
                    <a:pt x="5249" y="1812"/>
                  </a:cubicBezTo>
                  <a:cubicBezTo>
                    <a:pt x="4557" y="1732"/>
                    <a:pt x="3837" y="1705"/>
                    <a:pt x="3144" y="1599"/>
                  </a:cubicBezTo>
                  <a:cubicBezTo>
                    <a:pt x="2452" y="1466"/>
                    <a:pt x="1759" y="1306"/>
                    <a:pt x="1066" y="1093"/>
                  </a:cubicBezTo>
                  <a:cubicBezTo>
                    <a:pt x="933" y="773"/>
                    <a:pt x="853" y="426"/>
                    <a:pt x="773" y="80"/>
                  </a:cubicBezTo>
                  <a:lnTo>
                    <a:pt x="533" y="0"/>
                  </a:lnTo>
                  <a:close/>
                </a:path>
              </a:pathLst>
            </a:custGeom>
            <a:solidFill>
              <a:srgbClr val="D17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6373474" y="1418862"/>
              <a:ext cx="92732" cy="77512"/>
            </a:xfrm>
            <a:custGeom>
              <a:avLst/>
              <a:gdLst/>
              <a:ahLst/>
              <a:cxnLst/>
              <a:rect l="l" t="t" r="r" b="b"/>
              <a:pathLst>
                <a:path w="2425" h="2027" extrusionOk="0">
                  <a:moveTo>
                    <a:pt x="1919" y="1"/>
                  </a:moveTo>
                  <a:cubicBezTo>
                    <a:pt x="1865" y="134"/>
                    <a:pt x="1785" y="267"/>
                    <a:pt x="1705" y="374"/>
                  </a:cubicBezTo>
                  <a:cubicBezTo>
                    <a:pt x="1469" y="753"/>
                    <a:pt x="1358" y="774"/>
                    <a:pt x="981" y="774"/>
                  </a:cubicBezTo>
                  <a:cubicBezTo>
                    <a:pt x="934" y="774"/>
                    <a:pt x="882" y="774"/>
                    <a:pt x="826" y="774"/>
                  </a:cubicBezTo>
                  <a:cubicBezTo>
                    <a:pt x="560" y="774"/>
                    <a:pt x="267" y="774"/>
                    <a:pt x="0" y="747"/>
                  </a:cubicBezTo>
                  <a:lnTo>
                    <a:pt x="0" y="747"/>
                  </a:lnTo>
                  <a:cubicBezTo>
                    <a:pt x="346" y="1120"/>
                    <a:pt x="640" y="1546"/>
                    <a:pt x="826" y="2026"/>
                  </a:cubicBezTo>
                  <a:cubicBezTo>
                    <a:pt x="1599" y="1600"/>
                    <a:pt x="2185" y="880"/>
                    <a:pt x="2425" y="28"/>
                  </a:cubicBezTo>
                  <a:lnTo>
                    <a:pt x="1919" y="1"/>
                  </a:lnTo>
                  <a:close/>
                </a:path>
              </a:pathLst>
            </a:custGeom>
            <a:solidFill>
              <a:srgbClr val="B0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6155393" y="1378137"/>
              <a:ext cx="291465" cy="70323"/>
            </a:xfrm>
            <a:custGeom>
              <a:avLst/>
              <a:gdLst/>
              <a:ahLst/>
              <a:cxnLst/>
              <a:rect l="l" t="t" r="r" b="b"/>
              <a:pathLst>
                <a:path w="7622" h="1839" extrusionOk="0">
                  <a:moveTo>
                    <a:pt x="1" y="0"/>
                  </a:moveTo>
                  <a:lnTo>
                    <a:pt x="1" y="0"/>
                  </a:lnTo>
                  <a:cubicBezTo>
                    <a:pt x="54" y="346"/>
                    <a:pt x="161" y="693"/>
                    <a:pt x="294" y="1013"/>
                  </a:cubicBezTo>
                  <a:cubicBezTo>
                    <a:pt x="987" y="1226"/>
                    <a:pt x="1680" y="1386"/>
                    <a:pt x="2372" y="1519"/>
                  </a:cubicBezTo>
                  <a:cubicBezTo>
                    <a:pt x="3039" y="1625"/>
                    <a:pt x="3785" y="1652"/>
                    <a:pt x="4477" y="1732"/>
                  </a:cubicBezTo>
                  <a:cubicBezTo>
                    <a:pt x="5170" y="1785"/>
                    <a:pt x="5836" y="1839"/>
                    <a:pt x="6529" y="1839"/>
                  </a:cubicBezTo>
                  <a:cubicBezTo>
                    <a:pt x="6585" y="1839"/>
                    <a:pt x="6637" y="1839"/>
                    <a:pt x="6684" y="1839"/>
                  </a:cubicBezTo>
                  <a:cubicBezTo>
                    <a:pt x="7061" y="1839"/>
                    <a:pt x="7172" y="1818"/>
                    <a:pt x="7408" y="1439"/>
                  </a:cubicBezTo>
                  <a:cubicBezTo>
                    <a:pt x="7488" y="1306"/>
                    <a:pt x="7568" y="1199"/>
                    <a:pt x="7622" y="1066"/>
                  </a:cubicBezTo>
                  <a:cubicBezTo>
                    <a:pt x="6476" y="1013"/>
                    <a:pt x="5277" y="1013"/>
                    <a:pt x="3865" y="853"/>
                  </a:cubicBezTo>
                  <a:cubicBezTo>
                    <a:pt x="2559" y="720"/>
                    <a:pt x="1253" y="42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5964883" y="1265406"/>
              <a:ext cx="131469" cy="56633"/>
            </a:xfrm>
            <a:custGeom>
              <a:avLst/>
              <a:gdLst/>
              <a:ahLst/>
              <a:cxnLst/>
              <a:rect l="l" t="t" r="r" b="b"/>
              <a:pathLst>
                <a:path w="3438" h="1481" extrusionOk="0">
                  <a:moveTo>
                    <a:pt x="1196" y="0"/>
                  </a:moveTo>
                  <a:cubicBezTo>
                    <a:pt x="661" y="0"/>
                    <a:pt x="129" y="171"/>
                    <a:pt x="0" y="657"/>
                  </a:cubicBezTo>
                  <a:lnTo>
                    <a:pt x="0" y="843"/>
                  </a:lnTo>
                  <a:cubicBezTo>
                    <a:pt x="206" y="1303"/>
                    <a:pt x="923" y="1480"/>
                    <a:pt x="1605" y="1480"/>
                  </a:cubicBezTo>
                  <a:cubicBezTo>
                    <a:pt x="2067" y="1480"/>
                    <a:pt x="2513" y="1399"/>
                    <a:pt x="2771" y="1269"/>
                  </a:cubicBezTo>
                  <a:cubicBezTo>
                    <a:pt x="3437" y="950"/>
                    <a:pt x="2611" y="390"/>
                    <a:pt x="2132" y="177"/>
                  </a:cubicBezTo>
                  <a:cubicBezTo>
                    <a:pt x="1891" y="72"/>
                    <a:pt x="1543" y="0"/>
                    <a:pt x="1196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6503222" y="1310299"/>
              <a:ext cx="123974" cy="55677"/>
            </a:xfrm>
            <a:custGeom>
              <a:avLst/>
              <a:gdLst/>
              <a:ahLst/>
              <a:cxnLst/>
              <a:rect l="l" t="t" r="r" b="b"/>
              <a:pathLst>
                <a:path w="3242" h="1456" extrusionOk="0">
                  <a:moveTo>
                    <a:pt x="1061" y="0"/>
                  </a:moveTo>
                  <a:cubicBezTo>
                    <a:pt x="722" y="0"/>
                    <a:pt x="419" y="102"/>
                    <a:pt x="311" y="362"/>
                  </a:cubicBezTo>
                  <a:cubicBezTo>
                    <a:pt x="1" y="1034"/>
                    <a:pt x="1221" y="1456"/>
                    <a:pt x="1732" y="1456"/>
                  </a:cubicBezTo>
                  <a:cubicBezTo>
                    <a:pt x="1747" y="1456"/>
                    <a:pt x="1762" y="1455"/>
                    <a:pt x="1776" y="1454"/>
                  </a:cubicBezTo>
                  <a:cubicBezTo>
                    <a:pt x="2549" y="1401"/>
                    <a:pt x="3242" y="868"/>
                    <a:pt x="2309" y="309"/>
                  </a:cubicBezTo>
                  <a:cubicBezTo>
                    <a:pt x="1990" y="149"/>
                    <a:pt x="1643" y="42"/>
                    <a:pt x="1297" y="15"/>
                  </a:cubicBezTo>
                  <a:cubicBezTo>
                    <a:pt x="1217" y="6"/>
                    <a:pt x="1138" y="0"/>
                    <a:pt x="1061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869092" y="1720191"/>
              <a:ext cx="802964" cy="646753"/>
            </a:xfrm>
            <a:custGeom>
              <a:avLst/>
              <a:gdLst/>
              <a:ahLst/>
              <a:cxnLst/>
              <a:rect l="l" t="t" r="r" b="b"/>
              <a:pathLst>
                <a:path w="20998" h="16913" extrusionOk="0">
                  <a:moveTo>
                    <a:pt x="13647" y="1"/>
                  </a:moveTo>
                  <a:cubicBezTo>
                    <a:pt x="13573" y="1"/>
                    <a:pt x="13501" y="11"/>
                    <a:pt x="13430" y="35"/>
                  </a:cubicBezTo>
                  <a:cubicBezTo>
                    <a:pt x="13243" y="115"/>
                    <a:pt x="13297" y="168"/>
                    <a:pt x="13190" y="328"/>
                  </a:cubicBezTo>
                  <a:cubicBezTo>
                    <a:pt x="12764" y="1074"/>
                    <a:pt x="11538" y="1927"/>
                    <a:pt x="10605" y="2033"/>
                  </a:cubicBezTo>
                  <a:cubicBezTo>
                    <a:pt x="10517" y="2045"/>
                    <a:pt x="10434" y="2051"/>
                    <a:pt x="10355" y="2051"/>
                  </a:cubicBezTo>
                  <a:cubicBezTo>
                    <a:pt x="9564" y="2051"/>
                    <a:pt x="9264" y="1465"/>
                    <a:pt x="8634" y="834"/>
                  </a:cubicBezTo>
                  <a:cubicBezTo>
                    <a:pt x="8357" y="534"/>
                    <a:pt x="8260" y="195"/>
                    <a:pt x="7859" y="195"/>
                  </a:cubicBezTo>
                  <a:cubicBezTo>
                    <a:pt x="7797" y="195"/>
                    <a:pt x="7727" y="203"/>
                    <a:pt x="7648" y="221"/>
                  </a:cubicBezTo>
                  <a:cubicBezTo>
                    <a:pt x="6582" y="434"/>
                    <a:pt x="5410" y="674"/>
                    <a:pt x="4610" y="1340"/>
                  </a:cubicBezTo>
                  <a:lnTo>
                    <a:pt x="4077" y="1607"/>
                  </a:lnTo>
                  <a:cubicBezTo>
                    <a:pt x="3784" y="1793"/>
                    <a:pt x="3518" y="2007"/>
                    <a:pt x="3251" y="2220"/>
                  </a:cubicBezTo>
                  <a:cubicBezTo>
                    <a:pt x="2665" y="2699"/>
                    <a:pt x="2212" y="3312"/>
                    <a:pt x="1892" y="3978"/>
                  </a:cubicBezTo>
                  <a:cubicBezTo>
                    <a:pt x="1306" y="5097"/>
                    <a:pt x="427" y="6696"/>
                    <a:pt x="0" y="7869"/>
                  </a:cubicBezTo>
                  <a:cubicBezTo>
                    <a:pt x="480" y="8055"/>
                    <a:pt x="906" y="8348"/>
                    <a:pt x="1413" y="8535"/>
                  </a:cubicBezTo>
                  <a:cubicBezTo>
                    <a:pt x="2025" y="8828"/>
                    <a:pt x="2025" y="8748"/>
                    <a:pt x="2079" y="9441"/>
                  </a:cubicBezTo>
                  <a:cubicBezTo>
                    <a:pt x="2185" y="10693"/>
                    <a:pt x="2185" y="11972"/>
                    <a:pt x="2132" y="13251"/>
                  </a:cubicBezTo>
                  <a:cubicBezTo>
                    <a:pt x="2105" y="13944"/>
                    <a:pt x="2105" y="14610"/>
                    <a:pt x="2185" y="15303"/>
                  </a:cubicBezTo>
                  <a:cubicBezTo>
                    <a:pt x="2265" y="15942"/>
                    <a:pt x="2185" y="16182"/>
                    <a:pt x="2825" y="16369"/>
                  </a:cubicBezTo>
                  <a:cubicBezTo>
                    <a:pt x="4443" y="16844"/>
                    <a:pt x="6183" y="16912"/>
                    <a:pt x="7890" y="16912"/>
                  </a:cubicBezTo>
                  <a:cubicBezTo>
                    <a:pt x="8573" y="16912"/>
                    <a:pt x="9250" y="16902"/>
                    <a:pt x="9913" y="16902"/>
                  </a:cubicBezTo>
                  <a:cubicBezTo>
                    <a:pt x="11405" y="16902"/>
                    <a:pt x="12924" y="16875"/>
                    <a:pt x="14416" y="16715"/>
                  </a:cubicBezTo>
                  <a:cubicBezTo>
                    <a:pt x="15695" y="16715"/>
                    <a:pt x="16947" y="16528"/>
                    <a:pt x="18173" y="16182"/>
                  </a:cubicBezTo>
                  <a:cubicBezTo>
                    <a:pt x="18812" y="16022"/>
                    <a:pt x="18732" y="15756"/>
                    <a:pt x="18812" y="15116"/>
                  </a:cubicBezTo>
                  <a:cubicBezTo>
                    <a:pt x="18892" y="14450"/>
                    <a:pt x="18919" y="13757"/>
                    <a:pt x="18866" y="13091"/>
                  </a:cubicBezTo>
                  <a:cubicBezTo>
                    <a:pt x="18812" y="11812"/>
                    <a:pt x="18839" y="10533"/>
                    <a:pt x="18919" y="9254"/>
                  </a:cubicBezTo>
                  <a:cubicBezTo>
                    <a:pt x="18972" y="8588"/>
                    <a:pt x="18972" y="8641"/>
                    <a:pt x="19585" y="8348"/>
                  </a:cubicBezTo>
                  <a:cubicBezTo>
                    <a:pt x="20065" y="8135"/>
                    <a:pt x="20518" y="7869"/>
                    <a:pt x="20997" y="7682"/>
                  </a:cubicBezTo>
                  <a:cubicBezTo>
                    <a:pt x="20624" y="6510"/>
                    <a:pt x="19718" y="4911"/>
                    <a:pt x="19159" y="3818"/>
                  </a:cubicBezTo>
                  <a:cubicBezTo>
                    <a:pt x="18812" y="3126"/>
                    <a:pt x="18359" y="2513"/>
                    <a:pt x="17800" y="2033"/>
                  </a:cubicBezTo>
                  <a:cubicBezTo>
                    <a:pt x="17533" y="1820"/>
                    <a:pt x="17240" y="1607"/>
                    <a:pt x="16974" y="1420"/>
                  </a:cubicBezTo>
                  <a:lnTo>
                    <a:pt x="16441" y="1154"/>
                  </a:lnTo>
                  <a:cubicBezTo>
                    <a:pt x="15961" y="834"/>
                    <a:pt x="15428" y="594"/>
                    <a:pt x="14895" y="434"/>
                  </a:cubicBezTo>
                  <a:cubicBezTo>
                    <a:pt x="14532" y="344"/>
                    <a:pt x="14072" y="1"/>
                    <a:pt x="13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6118721" y="1701109"/>
              <a:ext cx="155943" cy="153687"/>
            </a:xfrm>
            <a:custGeom>
              <a:avLst/>
              <a:gdLst/>
              <a:ahLst/>
              <a:cxnLst/>
              <a:rect l="l" t="t" r="r" b="b"/>
              <a:pathLst>
                <a:path w="4078" h="4019" extrusionOk="0">
                  <a:moveTo>
                    <a:pt x="2798" y="1"/>
                  </a:moveTo>
                  <a:cubicBezTo>
                    <a:pt x="2625" y="54"/>
                    <a:pt x="2379" y="54"/>
                    <a:pt x="2116" y="54"/>
                  </a:cubicBezTo>
                  <a:cubicBezTo>
                    <a:pt x="1853" y="54"/>
                    <a:pt x="1573" y="54"/>
                    <a:pt x="1333" y="107"/>
                  </a:cubicBezTo>
                  <a:cubicBezTo>
                    <a:pt x="267" y="321"/>
                    <a:pt x="161" y="774"/>
                    <a:pt x="81" y="1786"/>
                  </a:cubicBezTo>
                  <a:cubicBezTo>
                    <a:pt x="1" y="2772"/>
                    <a:pt x="1" y="3731"/>
                    <a:pt x="1200" y="3998"/>
                  </a:cubicBezTo>
                  <a:cubicBezTo>
                    <a:pt x="1285" y="4012"/>
                    <a:pt x="1367" y="4019"/>
                    <a:pt x="1447" y="4019"/>
                  </a:cubicBezTo>
                  <a:cubicBezTo>
                    <a:pt x="2269" y="4019"/>
                    <a:pt x="2840" y="3320"/>
                    <a:pt x="3545" y="2932"/>
                  </a:cubicBezTo>
                  <a:cubicBezTo>
                    <a:pt x="3758" y="2772"/>
                    <a:pt x="3944" y="2772"/>
                    <a:pt x="4077" y="2532"/>
                  </a:cubicBezTo>
                  <a:cubicBezTo>
                    <a:pt x="2932" y="1866"/>
                    <a:pt x="2692" y="1493"/>
                    <a:pt x="2932" y="161"/>
                  </a:cubicBezTo>
                  <a:lnTo>
                    <a:pt x="27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6273592" y="1700115"/>
              <a:ext cx="176325" cy="159499"/>
            </a:xfrm>
            <a:custGeom>
              <a:avLst/>
              <a:gdLst/>
              <a:ahLst/>
              <a:cxnLst/>
              <a:rect l="l" t="t" r="r" b="b"/>
              <a:pathLst>
                <a:path w="4611" h="4171" extrusionOk="0">
                  <a:moveTo>
                    <a:pt x="1893" y="0"/>
                  </a:moveTo>
                  <a:lnTo>
                    <a:pt x="1893" y="0"/>
                  </a:lnTo>
                  <a:cubicBezTo>
                    <a:pt x="2079" y="1199"/>
                    <a:pt x="1280" y="2505"/>
                    <a:pt x="1" y="2611"/>
                  </a:cubicBezTo>
                  <a:cubicBezTo>
                    <a:pt x="774" y="2958"/>
                    <a:pt x="1333" y="3811"/>
                    <a:pt x="2159" y="4104"/>
                  </a:cubicBezTo>
                  <a:cubicBezTo>
                    <a:pt x="2297" y="4150"/>
                    <a:pt x="2423" y="4171"/>
                    <a:pt x="2538" y="4171"/>
                  </a:cubicBezTo>
                  <a:cubicBezTo>
                    <a:pt x="3156" y="4171"/>
                    <a:pt x="3474" y="3564"/>
                    <a:pt x="3811" y="2958"/>
                  </a:cubicBezTo>
                  <a:cubicBezTo>
                    <a:pt x="4237" y="2238"/>
                    <a:pt x="4611" y="1359"/>
                    <a:pt x="3918" y="720"/>
                  </a:cubicBezTo>
                  <a:cubicBezTo>
                    <a:pt x="3411" y="293"/>
                    <a:pt x="2772" y="53"/>
                    <a:pt x="2132" y="53"/>
                  </a:cubicBezTo>
                  <a:lnTo>
                    <a:pt x="18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6540582" y="2028212"/>
              <a:ext cx="128984" cy="337124"/>
            </a:xfrm>
            <a:custGeom>
              <a:avLst/>
              <a:gdLst/>
              <a:ahLst/>
              <a:cxnLst/>
              <a:rect l="l" t="t" r="r" b="b"/>
              <a:pathLst>
                <a:path w="3373" h="8816" extrusionOk="0">
                  <a:moveTo>
                    <a:pt x="2371" y="0"/>
                  </a:moveTo>
                  <a:cubicBezTo>
                    <a:pt x="2265" y="213"/>
                    <a:pt x="133" y="613"/>
                    <a:pt x="133" y="613"/>
                  </a:cubicBezTo>
                  <a:cubicBezTo>
                    <a:pt x="0" y="1919"/>
                    <a:pt x="373" y="4477"/>
                    <a:pt x="640" y="5756"/>
                  </a:cubicBezTo>
                  <a:cubicBezTo>
                    <a:pt x="853" y="6768"/>
                    <a:pt x="799" y="7647"/>
                    <a:pt x="1572" y="8420"/>
                  </a:cubicBezTo>
                  <a:cubicBezTo>
                    <a:pt x="1834" y="8699"/>
                    <a:pt x="2067" y="8815"/>
                    <a:pt x="2271" y="8815"/>
                  </a:cubicBezTo>
                  <a:cubicBezTo>
                    <a:pt x="3019" y="8815"/>
                    <a:pt x="3373" y="7250"/>
                    <a:pt x="3331" y="6475"/>
                  </a:cubicBezTo>
                  <a:cubicBezTo>
                    <a:pt x="3304" y="5809"/>
                    <a:pt x="3118" y="2984"/>
                    <a:pt x="2798" y="2105"/>
                  </a:cubicBezTo>
                  <a:lnTo>
                    <a:pt x="2371" y="0"/>
                  </a:lnTo>
                  <a:close/>
                </a:path>
              </a:pathLst>
            </a:custGeom>
            <a:solidFill>
              <a:srgbClr val="E2B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5843624" y="2014943"/>
              <a:ext cx="147759" cy="386453"/>
            </a:xfrm>
            <a:custGeom>
              <a:avLst/>
              <a:gdLst/>
              <a:ahLst/>
              <a:cxnLst/>
              <a:rect l="l" t="t" r="r" b="b"/>
              <a:pathLst>
                <a:path w="3864" h="10106" extrusionOk="0">
                  <a:moveTo>
                    <a:pt x="2745" y="1"/>
                  </a:moveTo>
                  <a:lnTo>
                    <a:pt x="2105" y="81"/>
                  </a:lnTo>
                  <a:cubicBezTo>
                    <a:pt x="2398" y="773"/>
                    <a:pt x="2025" y="1999"/>
                    <a:pt x="1839" y="2745"/>
                  </a:cubicBezTo>
                  <a:cubicBezTo>
                    <a:pt x="1626" y="3598"/>
                    <a:pt x="1173" y="4477"/>
                    <a:pt x="1039" y="5357"/>
                  </a:cubicBezTo>
                  <a:cubicBezTo>
                    <a:pt x="853" y="6636"/>
                    <a:pt x="0" y="9273"/>
                    <a:pt x="1386" y="9966"/>
                  </a:cubicBezTo>
                  <a:cubicBezTo>
                    <a:pt x="1577" y="10062"/>
                    <a:pt x="1753" y="10105"/>
                    <a:pt x="1915" y="10105"/>
                  </a:cubicBezTo>
                  <a:cubicBezTo>
                    <a:pt x="3149" y="10105"/>
                    <a:pt x="3550" y="7590"/>
                    <a:pt x="3597" y="6742"/>
                  </a:cubicBezTo>
                  <a:cubicBezTo>
                    <a:pt x="3704" y="4930"/>
                    <a:pt x="3864" y="2559"/>
                    <a:pt x="3864" y="747"/>
                  </a:cubicBezTo>
                  <a:cubicBezTo>
                    <a:pt x="3864" y="27"/>
                    <a:pt x="3597" y="214"/>
                    <a:pt x="2745" y="1"/>
                  </a:cubicBezTo>
                  <a:close/>
                </a:path>
              </a:pathLst>
            </a:custGeom>
            <a:solidFill>
              <a:srgbClr val="E2B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5975054" y="1731319"/>
              <a:ext cx="129442" cy="392113"/>
            </a:xfrm>
            <a:custGeom>
              <a:avLst/>
              <a:gdLst/>
              <a:ahLst/>
              <a:cxnLst/>
              <a:rect l="l" t="t" r="r" b="b"/>
              <a:pathLst>
                <a:path w="3385" h="10254" extrusionOk="0">
                  <a:moveTo>
                    <a:pt x="2538" y="1"/>
                  </a:moveTo>
                  <a:cubicBezTo>
                    <a:pt x="2030" y="1"/>
                    <a:pt x="1439" y="421"/>
                    <a:pt x="1120" y="863"/>
                  </a:cubicBezTo>
                  <a:cubicBezTo>
                    <a:pt x="853" y="1236"/>
                    <a:pt x="107" y="4247"/>
                    <a:pt x="267" y="6085"/>
                  </a:cubicBezTo>
                  <a:cubicBezTo>
                    <a:pt x="400" y="7524"/>
                    <a:pt x="1" y="8404"/>
                    <a:pt x="427" y="9763"/>
                  </a:cubicBezTo>
                  <a:cubicBezTo>
                    <a:pt x="536" y="10113"/>
                    <a:pt x="680" y="10254"/>
                    <a:pt x="840" y="10254"/>
                  </a:cubicBezTo>
                  <a:cubicBezTo>
                    <a:pt x="1421" y="10254"/>
                    <a:pt x="2214" y="8384"/>
                    <a:pt x="2319" y="7924"/>
                  </a:cubicBezTo>
                  <a:cubicBezTo>
                    <a:pt x="2852" y="5952"/>
                    <a:pt x="2985" y="3794"/>
                    <a:pt x="3171" y="1742"/>
                  </a:cubicBezTo>
                  <a:cubicBezTo>
                    <a:pt x="3225" y="1103"/>
                    <a:pt x="3385" y="250"/>
                    <a:pt x="2825" y="37"/>
                  </a:cubicBezTo>
                  <a:cubicBezTo>
                    <a:pt x="2772" y="10"/>
                    <a:pt x="2718" y="10"/>
                    <a:pt x="2665" y="10"/>
                  </a:cubicBezTo>
                  <a:cubicBezTo>
                    <a:pt x="2624" y="4"/>
                    <a:pt x="2581" y="1"/>
                    <a:pt x="25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6437640" y="1724244"/>
              <a:ext cx="130475" cy="400182"/>
            </a:xfrm>
            <a:custGeom>
              <a:avLst/>
              <a:gdLst/>
              <a:ahLst/>
              <a:cxnLst/>
              <a:rect l="l" t="t" r="r" b="b"/>
              <a:pathLst>
                <a:path w="3412" h="10465" extrusionOk="0">
                  <a:moveTo>
                    <a:pt x="861" y="0"/>
                  </a:moveTo>
                  <a:cubicBezTo>
                    <a:pt x="823" y="0"/>
                    <a:pt x="785" y="3"/>
                    <a:pt x="747" y="9"/>
                  </a:cubicBezTo>
                  <a:cubicBezTo>
                    <a:pt x="694" y="9"/>
                    <a:pt x="640" y="9"/>
                    <a:pt x="587" y="35"/>
                  </a:cubicBezTo>
                  <a:cubicBezTo>
                    <a:pt x="1" y="248"/>
                    <a:pt x="187" y="1128"/>
                    <a:pt x="241" y="1741"/>
                  </a:cubicBezTo>
                  <a:cubicBezTo>
                    <a:pt x="427" y="3792"/>
                    <a:pt x="560" y="5951"/>
                    <a:pt x="1093" y="7896"/>
                  </a:cubicBezTo>
                  <a:cubicBezTo>
                    <a:pt x="1199" y="8384"/>
                    <a:pt x="2017" y="10465"/>
                    <a:pt x="2601" y="10465"/>
                  </a:cubicBezTo>
                  <a:cubicBezTo>
                    <a:pt x="2749" y="10465"/>
                    <a:pt x="2882" y="10330"/>
                    <a:pt x="2985" y="10001"/>
                  </a:cubicBezTo>
                  <a:cubicBezTo>
                    <a:pt x="3411" y="8669"/>
                    <a:pt x="2825" y="6350"/>
                    <a:pt x="2932" y="4938"/>
                  </a:cubicBezTo>
                  <a:cubicBezTo>
                    <a:pt x="2985" y="3632"/>
                    <a:pt x="3145" y="1794"/>
                    <a:pt x="2292" y="888"/>
                  </a:cubicBezTo>
                  <a:cubicBezTo>
                    <a:pt x="1921" y="467"/>
                    <a:pt x="1366" y="0"/>
                    <a:pt x="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6438673" y="1868217"/>
              <a:ext cx="269018" cy="497732"/>
            </a:xfrm>
            <a:custGeom>
              <a:avLst/>
              <a:gdLst/>
              <a:ahLst/>
              <a:cxnLst/>
              <a:rect l="l" t="t" r="r" b="b"/>
              <a:pathLst>
                <a:path w="7035" h="13016" extrusionOk="0">
                  <a:moveTo>
                    <a:pt x="3118" y="1"/>
                  </a:moveTo>
                  <a:cubicBezTo>
                    <a:pt x="2425" y="1"/>
                    <a:pt x="960" y="81"/>
                    <a:pt x="667" y="400"/>
                  </a:cubicBezTo>
                  <a:cubicBezTo>
                    <a:pt x="267" y="827"/>
                    <a:pt x="0" y="1386"/>
                    <a:pt x="347" y="1440"/>
                  </a:cubicBezTo>
                  <a:cubicBezTo>
                    <a:pt x="294" y="1520"/>
                    <a:pt x="267" y="1573"/>
                    <a:pt x="240" y="1653"/>
                  </a:cubicBezTo>
                  <a:cubicBezTo>
                    <a:pt x="187" y="1866"/>
                    <a:pt x="27" y="2425"/>
                    <a:pt x="294" y="2585"/>
                  </a:cubicBezTo>
                  <a:cubicBezTo>
                    <a:pt x="160" y="2825"/>
                    <a:pt x="134" y="3065"/>
                    <a:pt x="160" y="3331"/>
                  </a:cubicBezTo>
                  <a:cubicBezTo>
                    <a:pt x="228" y="3738"/>
                    <a:pt x="392" y="3877"/>
                    <a:pt x="587" y="3877"/>
                  </a:cubicBezTo>
                  <a:cubicBezTo>
                    <a:pt x="621" y="3877"/>
                    <a:pt x="657" y="3872"/>
                    <a:pt x="693" y="3864"/>
                  </a:cubicBezTo>
                  <a:cubicBezTo>
                    <a:pt x="800" y="4157"/>
                    <a:pt x="986" y="4451"/>
                    <a:pt x="1093" y="4690"/>
                  </a:cubicBezTo>
                  <a:cubicBezTo>
                    <a:pt x="1066" y="4531"/>
                    <a:pt x="1066" y="4344"/>
                    <a:pt x="1093" y="4184"/>
                  </a:cubicBezTo>
                  <a:cubicBezTo>
                    <a:pt x="1679" y="4291"/>
                    <a:pt x="2265" y="4477"/>
                    <a:pt x="2772" y="4797"/>
                  </a:cubicBezTo>
                  <a:cubicBezTo>
                    <a:pt x="2772" y="5396"/>
                    <a:pt x="2959" y="6978"/>
                    <a:pt x="3727" y="6978"/>
                  </a:cubicBezTo>
                  <a:cubicBezTo>
                    <a:pt x="3779" y="6978"/>
                    <a:pt x="3834" y="6970"/>
                    <a:pt x="3891" y="6955"/>
                  </a:cubicBezTo>
                  <a:lnTo>
                    <a:pt x="4131" y="7994"/>
                  </a:lnTo>
                  <a:cubicBezTo>
                    <a:pt x="4237" y="8874"/>
                    <a:pt x="4370" y="9700"/>
                    <a:pt x="4450" y="10579"/>
                  </a:cubicBezTo>
                  <a:cubicBezTo>
                    <a:pt x="4477" y="11192"/>
                    <a:pt x="4530" y="12684"/>
                    <a:pt x="5143" y="12977"/>
                  </a:cubicBezTo>
                  <a:cubicBezTo>
                    <a:pt x="5204" y="13004"/>
                    <a:pt x="5273" y="13016"/>
                    <a:pt x="5347" y="13016"/>
                  </a:cubicBezTo>
                  <a:cubicBezTo>
                    <a:pt x="5800" y="13016"/>
                    <a:pt x="6460" y="12578"/>
                    <a:pt x="6689" y="12258"/>
                  </a:cubicBezTo>
                  <a:cubicBezTo>
                    <a:pt x="7035" y="11725"/>
                    <a:pt x="6715" y="11192"/>
                    <a:pt x="6582" y="10579"/>
                  </a:cubicBezTo>
                  <a:cubicBezTo>
                    <a:pt x="6262" y="9194"/>
                    <a:pt x="5809" y="7835"/>
                    <a:pt x="5250" y="6529"/>
                  </a:cubicBezTo>
                  <a:cubicBezTo>
                    <a:pt x="4797" y="5543"/>
                    <a:pt x="5116" y="4797"/>
                    <a:pt x="5223" y="3758"/>
                  </a:cubicBezTo>
                  <a:cubicBezTo>
                    <a:pt x="5382" y="2248"/>
                    <a:pt x="4804" y="27"/>
                    <a:pt x="3148" y="27"/>
                  </a:cubicBezTo>
                  <a:cubicBezTo>
                    <a:pt x="3138" y="27"/>
                    <a:pt x="3128" y="27"/>
                    <a:pt x="3118" y="27"/>
                  </a:cubicBezTo>
                  <a:lnTo>
                    <a:pt x="3118" y="1"/>
                  </a:ln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6461081" y="1973185"/>
              <a:ext cx="98889" cy="43861"/>
            </a:xfrm>
            <a:custGeom>
              <a:avLst/>
              <a:gdLst/>
              <a:ahLst/>
              <a:cxnLst/>
              <a:rect l="l" t="t" r="r" b="b"/>
              <a:pathLst>
                <a:path w="2586" h="1147" extrusionOk="0">
                  <a:moveTo>
                    <a:pt x="987" y="0"/>
                  </a:moveTo>
                  <a:cubicBezTo>
                    <a:pt x="773" y="27"/>
                    <a:pt x="560" y="54"/>
                    <a:pt x="347" y="160"/>
                  </a:cubicBezTo>
                  <a:cubicBezTo>
                    <a:pt x="240" y="213"/>
                    <a:pt x="161" y="267"/>
                    <a:pt x="107" y="373"/>
                  </a:cubicBezTo>
                  <a:cubicBezTo>
                    <a:pt x="27" y="453"/>
                    <a:pt x="1" y="533"/>
                    <a:pt x="1" y="640"/>
                  </a:cubicBezTo>
                  <a:cubicBezTo>
                    <a:pt x="1" y="720"/>
                    <a:pt x="1" y="800"/>
                    <a:pt x="27" y="880"/>
                  </a:cubicBezTo>
                  <a:cubicBezTo>
                    <a:pt x="54" y="933"/>
                    <a:pt x="81" y="986"/>
                    <a:pt x="107" y="1039"/>
                  </a:cubicBezTo>
                  <a:cubicBezTo>
                    <a:pt x="161" y="1119"/>
                    <a:pt x="187" y="1146"/>
                    <a:pt x="187" y="1146"/>
                  </a:cubicBezTo>
                  <a:lnTo>
                    <a:pt x="161" y="1013"/>
                  </a:lnTo>
                  <a:cubicBezTo>
                    <a:pt x="161" y="959"/>
                    <a:pt x="161" y="906"/>
                    <a:pt x="161" y="853"/>
                  </a:cubicBezTo>
                  <a:cubicBezTo>
                    <a:pt x="161" y="773"/>
                    <a:pt x="161" y="720"/>
                    <a:pt x="187" y="666"/>
                  </a:cubicBezTo>
                  <a:cubicBezTo>
                    <a:pt x="240" y="533"/>
                    <a:pt x="347" y="453"/>
                    <a:pt x="480" y="427"/>
                  </a:cubicBezTo>
                  <a:cubicBezTo>
                    <a:pt x="640" y="373"/>
                    <a:pt x="827" y="347"/>
                    <a:pt x="1013" y="320"/>
                  </a:cubicBezTo>
                  <a:lnTo>
                    <a:pt x="2585" y="320"/>
                  </a:lnTo>
                  <a:cubicBezTo>
                    <a:pt x="2425" y="240"/>
                    <a:pt x="2266" y="187"/>
                    <a:pt x="2106" y="133"/>
                  </a:cubicBezTo>
                  <a:cubicBezTo>
                    <a:pt x="1733" y="27"/>
                    <a:pt x="1360" y="0"/>
                    <a:pt x="987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6450910" y="1941179"/>
              <a:ext cx="110055" cy="27953"/>
            </a:xfrm>
            <a:custGeom>
              <a:avLst/>
              <a:gdLst/>
              <a:ahLst/>
              <a:cxnLst/>
              <a:rect l="l" t="t" r="r" b="b"/>
              <a:pathLst>
                <a:path w="2878" h="731" extrusionOk="0">
                  <a:moveTo>
                    <a:pt x="1616" y="1"/>
                  </a:moveTo>
                  <a:cubicBezTo>
                    <a:pt x="1520" y="1"/>
                    <a:pt x="1425" y="4"/>
                    <a:pt x="1332" y="11"/>
                  </a:cubicBezTo>
                  <a:cubicBezTo>
                    <a:pt x="1146" y="38"/>
                    <a:pt x="933" y="65"/>
                    <a:pt x="746" y="118"/>
                  </a:cubicBezTo>
                  <a:cubicBezTo>
                    <a:pt x="586" y="144"/>
                    <a:pt x="427" y="224"/>
                    <a:pt x="267" y="331"/>
                  </a:cubicBezTo>
                  <a:cubicBezTo>
                    <a:pt x="213" y="358"/>
                    <a:pt x="160" y="411"/>
                    <a:pt x="107" y="464"/>
                  </a:cubicBezTo>
                  <a:cubicBezTo>
                    <a:pt x="80" y="491"/>
                    <a:pt x="53" y="544"/>
                    <a:pt x="27" y="597"/>
                  </a:cubicBezTo>
                  <a:cubicBezTo>
                    <a:pt x="0" y="651"/>
                    <a:pt x="0" y="677"/>
                    <a:pt x="0" y="731"/>
                  </a:cubicBezTo>
                  <a:lnTo>
                    <a:pt x="80" y="624"/>
                  </a:lnTo>
                  <a:cubicBezTo>
                    <a:pt x="107" y="597"/>
                    <a:pt x="133" y="571"/>
                    <a:pt x="187" y="544"/>
                  </a:cubicBezTo>
                  <a:cubicBezTo>
                    <a:pt x="240" y="544"/>
                    <a:pt x="293" y="517"/>
                    <a:pt x="373" y="491"/>
                  </a:cubicBezTo>
                  <a:cubicBezTo>
                    <a:pt x="506" y="438"/>
                    <a:pt x="666" y="411"/>
                    <a:pt x="826" y="411"/>
                  </a:cubicBezTo>
                  <a:cubicBezTo>
                    <a:pt x="986" y="384"/>
                    <a:pt x="1173" y="358"/>
                    <a:pt x="1359" y="358"/>
                  </a:cubicBezTo>
                  <a:lnTo>
                    <a:pt x="1919" y="304"/>
                  </a:lnTo>
                  <a:cubicBezTo>
                    <a:pt x="2079" y="278"/>
                    <a:pt x="2238" y="278"/>
                    <a:pt x="2398" y="251"/>
                  </a:cubicBezTo>
                  <a:cubicBezTo>
                    <a:pt x="2558" y="224"/>
                    <a:pt x="2718" y="198"/>
                    <a:pt x="2878" y="171"/>
                  </a:cubicBezTo>
                  <a:cubicBezTo>
                    <a:pt x="2718" y="118"/>
                    <a:pt x="2558" y="91"/>
                    <a:pt x="2398" y="65"/>
                  </a:cubicBezTo>
                  <a:cubicBezTo>
                    <a:pt x="2145" y="26"/>
                    <a:pt x="1877" y="1"/>
                    <a:pt x="161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6449877" y="1901868"/>
              <a:ext cx="111087" cy="21414"/>
            </a:xfrm>
            <a:custGeom>
              <a:avLst/>
              <a:gdLst/>
              <a:ahLst/>
              <a:cxnLst/>
              <a:rect l="l" t="t" r="r" b="b"/>
              <a:pathLst>
                <a:path w="2905" h="560" extrusionOk="0">
                  <a:moveTo>
                    <a:pt x="1386" y="0"/>
                  </a:moveTo>
                  <a:cubicBezTo>
                    <a:pt x="1013" y="0"/>
                    <a:pt x="667" y="53"/>
                    <a:pt x="320" y="213"/>
                  </a:cubicBezTo>
                  <a:cubicBezTo>
                    <a:pt x="214" y="240"/>
                    <a:pt x="107" y="320"/>
                    <a:pt x="27" y="426"/>
                  </a:cubicBezTo>
                  <a:cubicBezTo>
                    <a:pt x="27" y="453"/>
                    <a:pt x="1" y="480"/>
                    <a:pt x="1" y="506"/>
                  </a:cubicBezTo>
                  <a:lnTo>
                    <a:pt x="1" y="560"/>
                  </a:lnTo>
                  <a:cubicBezTo>
                    <a:pt x="27" y="506"/>
                    <a:pt x="54" y="480"/>
                    <a:pt x="107" y="480"/>
                  </a:cubicBezTo>
                  <a:cubicBezTo>
                    <a:pt x="187" y="426"/>
                    <a:pt x="294" y="400"/>
                    <a:pt x="400" y="373"/>
                  </a:cubicBezTo>
                  <a:cubicBezTo>
                    <a:pt x="720" y="346"/>
                    <a:pt x="1066" y="320"/>
                    <a:pt x="1413" y="320"/>
                  </a:cubicBezTo>
                  <a:cubicBezTo>
                    <a:pt x="1759" y="320"/>
                    <a:pt x="2132" y="320"/>
                    <a:pt x="2425" y="293"/>
                  </a:cubicBezTo>
                  <a:cubicBezTo>
                    <a:pt x="2692" y="293"/>
                    <a:pt x="2905" y="266"/>
                    <a:pt x="2905" y="266"/>
                  </a:cubicBezTo>
                  <a:cubicBezTo>
                    <a:pt x="2745" y="187"/>
                    <a:pt x="2585" y="160"/>
                    <a:pt x="2425" y="107"/>
                  </a:cubicBezTo>
                  <a:cubicBezTo>
                    <a:pt x="2079" y="27"/>
                    <a:pt x="1733" y="0"/>
                    <a:pt x="1386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835479" y="1875368"/>
              <a:ext cx="267986" cy="530542"/>
            </a:xfrm>
            <a:custGeom>
              <a:avLst/>
              <a:gdLst/>
              <a:ahLst/>
              <a:cxnLst/>
              <a:rect l="l" t="t" r="r" b="b"/>
              <a:pathLst>
                <a:path w="7008" h="13874" extrusionOk="0">
                  <a:moveTo>
                    <a:pt x="3917" y="0"/>
                  </a:moveTo>
                  <a:lnTo>
                    <a:pt x="3917" y="27"/>
                  </a:lnTo>
                  <a:cubicBezTo>
                    <a:pt x="3907" y="27"/>
                    <a:pt x="3897" y="27"/>
                    <a:pt x="3887" y="27"/>
                  </a:cubicBezTo>
                  <a:cubicBezTo>
                    <a:pt x="2231" y="27"/>
                    <a:pt x="1653" y="2247"/>
                    <a:pt x="1812" y="3757"/>
                  </a:cubicBezTo>
                  <a:cubicBezTo>
                    <a:pt x="1892" y="4796"/>
                    <a:pt x="2212" y="5543"/>
                    <a:pt x="1785" y="6502"/>
                  </a:cubicBezTo>
                  <a:cubicBezTo>
                    <a:pt x="1226" y="7834"/>
                    <a:pt x="773" y="9193"/>
                    <a:pt x="453" y="10579"/>
                  </a:cubicBezTo>
                  <a:cubicBezTo>
                    <a:pt x="320" y="11165"/>
                    <a:pt x="0" y="11724"/>
                    <a:pt x="346" y="12257"/>
                  </a:cubicBezTo>
                  <a:cubicBezTo>
                    <a:pt x="571" y="12632"/>
                    <a:pt x="1288" y="13873"/>
                    <a:pt x="1728" y="13873"/>
                  </a:cubicBezTo>
                  <a:cubicBezTo>
                    <a:pt x="1757" y="13873"/>
                    <a:pt x="1785" y="13868"/>
                    <a:pt x="1812" y="13856"/>
                  </a:cubicBezTo>
                  <a:cubicBezTo>
                    <a:pt x="2425" y="13563"/>
                    <a:pt x="2531" y="11191"/>
                    <a:pt x="2585" y="10579"/>
                  </a:cubicBezTo>
                  <a:cubicBezTo>
                    <a:pt x="2638" y="9699"/>
                    <a:pt x="2771" y="8873"/>
                    <a:pt x="2904" y="7994"/>
                  </a:cubicBezTo>
                  <a:lnTo>
                    <a:pt x="3144" y="6955"/>
                  </a:lnTo>
                  <a:cubicBezTo>
                    <a:pt x="3201" y="6970"/>
                    <a:pt x="3256" y="6977"/>
                    <a:pt x="3307" y="6977"/>
                  </a:cubicBezTo>
                  <a:cubicBezTo>
                    <a:pt x="4073" y="6977"/>
                    <a:pt x="4237" y="5396"/>
                    <a:pt x="4237" y="4796"/>
                  </a:cubicBezTo>
                  <a:cubicBezTo>
                    <a:pt x="4770" y="4477"/>
                    <a:pt x="5329" y="4290"/>
                    <a:pt x="5942" y="4184"/>
                  </a:cubicBezTo>
                  <a:cubicBezTo>
                    <a:pt x="5942" y="4344"/>
                    <a:pt x="5942" y="4530"/>
                    <a:pt x="5942" y="4690"/>
                  </a:cubicBezTo>
                  <a:cubicBezTo>
                    <a:pt x="6049" y="4450"/>
                    <a:pt x="6235" y="4157"/>
                    <a:pt x="6342" y="3864"/>
                  </a:cubicBezTo>
                  <a:cubicBezTo>
                    <a:pt x="6378" y="3872"/>
                    <a:pt x="6414" y="3876"/>
                    <a:pt x="6448" y="3876"/>
                  </a:cubicBezTo>
                  <a:cubicBezTo>
                    <a:pt x="6642" y="3876"/>
                    <a:pt x="6803" y="3738"/>
                    <a:pt x="6848" y="3331"/>
                  </a:cubicBezTo>
                  <a:cubicBezTo>
                    <a:pt x="6901" y="3065"/>
                    <a:pt x="6875" y="2825"/>
                    <a:pt x="6741" y="2585"/>
                  </a:cubicBezTo>
                  <a:cubicBezTo>
                    <a:pt x="6981" y="2425"/>
                    <a:pt x="6848" y="1865"/>
                    <a:pt x="6768" y="1626"/>
                  </a:cubicBezTo>
                  <a:cubicBezTo>
                    <a:pt x="6741" y="1572"/>
                    <a:pt x="6715" y="1492"/>
                    <a:pt x="6688" y="1439"/>
                  </a:cubicBezTo>
                  <a:cubicBezTo>
                    <a:pt x="7008" y="1386"/>
                    <a:pt x="6795" y="853"/>
                    <a:pt x="6395" y="453"/>
                  </a:cubicBezTo>
                  <a:cubicBezTo>
                    <a:pt x="6129" y="133"/>
                    <a:pt x="4610" y="0"/>
                    <a:pt x="3917" y="0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991344" y="1979112"/>
              <a:ext cx="90744" cy="45047"/>
            </a:xfrm>
            <a:custGeom>
              <a:avLst/>
              <a:gdLst/>
              <a:ahLst/>
              <a:cxnLst/>
              <a:rect l="l" t="t" r="r" b="b"/>
              <a:pathLst>
                <a:path w="2373" h="1178" extrusionOk="0">
                  <a:moveTo>
                    <a:pt x="1332" y="0"/>
                  </a:moveTo>
                  <a:cubicBezTo>
                    <a:pt x="883" y="0"/>
                    <a:pt x="421" y="85"/>
                    <a:pt x="1" y="272"/>
                  </a:cubicBezTo>
                  <a:cubicBezTo>
                    <a:pt x="1" y="272"/>
                    <a:pt x="214" y="298"/>
                    <a:pt x="481" y="298"/>
                  </a:cubicBezTo>
                  <a:lnTo>
                    <a:pt x="960" y="298"/>
                  </a:lnTo>
                  <a:cubicBezTo>
                    <a:pt x="1053" y="312"/>
                    <a:pt x="1147" y="312"/>
                    <a:pt x="1237" y="312"/>
                  </a:cubicBezTo>
                  <a:cubicBezTo>
                    <a:pt x="1327" y="312"/>
                    <a:pt x="1413" y="312"/>
                    <a:pt x="1493" y="325"/>
                  </a:cubicBezTo>
                  <a:cubicBezTo>
                    <a:pt x="1573" y="325"/>
                    <a:pt x="1653" y="352"/>
                    <a:pt x="1760" y="378"/>
                  </a:cubicBezTo>
                  <a:cubicBezTo>
                    <a:pt x="1813" y="378"/>
                    <a:pt x="1893" y="405"/>
                    <a:pt x="1973" y="431"/>
                  </a:cubicBezTo>
                  <a:cubicBezTo>
                    <a:pt x="1999" y="458"/>
                    <a:pt x="2026" y="485"/>
                    <a:pt x="2053" y="485"/>
                  </a:cubicBezTo>
                  <a:cubicBezTo>
                    <a:pt x="2079" y="511"/>
                    <a:pt x="2079" y="538"/>
                    <a:pt x="2106" y="565"/>
                  </a:cubicBezTo>
                  <a:cubicBezTo>
                    <a:pt x="2133" y="618"/>
                    <a:pt x="2159" y="671"/>
                    <a:pt x="2186" y="725"/>
                  </a:cubicBezTo>
                  <a:lnTo>
                    <a:pt x="2186" y="884"/>
                  </a:lnTo>
                  <a:cubicBezTo>
                    <a:pt x="2186" y="938"/>
                    <a:pt x="2159" y="991"/>
                    <a:pt x="2159" y="1044"/>
                  </a:cubicBezTo>
                  <a:lnTo>
                    <a:pt x="2159" y="1178"/>
                  </a:lnTo>
                  <a:cubicBezTo>
                    <a:pt x="2159" y="1178"/>
                    <a:pt x="2186" y="1151"/>
                    <a:pt x="2239" y="1071"/>
                  </a:cubicBezTo>
                  <a:cubicBezTo>
                    <a:pt x="2266" y="1018"/>
                    <a:pt x="2292" y="991"/>
                    <a:pt x="2319" y="938"/>
                  </a:cubicBezTo>
                  <a:cubicBezTo>
                    <a:pt x="2346" y="858"/>
                    <a:pt x="2346" y="778"/>
                    <a:pt x="2372" y="725"/>
                  </a:cubicBezTo>
                  <a:cubicBezTo>
                    <a:pt x="2372" y="618"/>
                    <a:pt x="2372" y="538"/>
                    <a:pt x="2319" y="431"/>
                  </a:cubicBezTo>
                  <a:cubicBezTo>
                    <a:pt x="2319" y="378"/>
                    <a:pt x="2292" y="352"/>
                    <a:pt x="2239" y="298"/>
                  </a:cubicBezTo>
                  <a:cubicBezTo>
                    <a:pt x="2213" y="272"/>
                    <a:pt x="2159" y="218"/>
                    <a:pt x="2133" y="192"/>
                  </a:cubicBezTo>
                  <a:cubicBezTo>
                    <a:pt x="2026" y="138"/>
                    <a:pt x="1919" y="85"/>
                    <a:pt x="1839" y="58"/>
                  </a:cubicBezTo>
                  <a:cubicBezTo>
                    <a:pt x="1733" y="32"/>
                    <a:pt x="1626" y="5"/>
                    <a:pt x="1520" y="5"/>
                  </a:cubicBezTo>
                  <a:cubicBezTo>
                    <a:pt x="1457" y="2"/>
                    <a:pt x="1395" y="0"/>
                    <a:pt x="1332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982205" y="1947029"/>
              <a:ext cx="110055" cy="29254"/>
            </a:xfrm>
            <a:custGeom>
              <a:avLst/>
              <a:gdLst/>
              <a:ahLst/>
              <a:cxnLst/>
              <a:rect l="l" t="t" r="r" b="b"/>
              <a:pathLst>
                <a:path w="2878" h="765" extrusionOk="0">
                  <a:moveTo>
                    <a:pt x="1105" y="1"/>
                  </a:moveTo>
                  <a:cubicBezTo>
                    <a:pt x="895" y="1"/>
                    <a:pt x="683" y="14"/>
                    <a:pt x="480" y="45"/>
                  </a:cubicBezTo>
                  <a:cubicBezTo>
                    <a:pt x="320" y="71"/>
                    <a:pt x="160" y="98"/>
                    <a:pt x="0" y="151"/>
                  </a:cubicBezTo>
                  <a:cubicBezTo>
                    <a:pt x="160" y="178"/>
                    <a:pt x="320" y="231"/>
                    <a:pt x="480" y="231"/>
                  </a:cubicBezTo>
                  <a:cubicBezTo>
                    <a:pt x="640" y="258"/>
                    <a:pt x="799" y="285"/>
                    <a:pt x="959" y="285"/>
                  </a:cubicBezTo>
                  <a:lnTo>
                    <a:pt x="1519" y="338"/>
                  </a:lnTo>
                  <a:cubicBezTo>
                    <a:pt x="1705" y="364"/>
                    <a:pt x="1892" y="391"/>
                    <a:pt x="2052" y="391"/>
                  </a:cubicBezTo>
                  <a:cubicBezTo>
                    <a:pt x="2212" y="418"/>
                    <a:pt x="2345" y="471"/>
                    <a:pt x="2505" y="498"/>
                  </a:cubicBezTo>
                  <a:cubicBezTo>
                    <a:pt x="2558" y="524"/>
                    <a:pt x="2638" y="551"/>
                    <a:pt x="2665" y="578"/>
                  </a:cubicBezTo>
                  <a:cubicBezTo>
                    <a:pt x="2718" y="604"/>
                    <a:pt x="2745" y="631"/>
                    <a:pt x="2771" y="658"/>
                  </a:cubicBezTo>
                  <a:lnTo>
                    <a:pt x="2878" y="764"/>
                  </a:lnTo>
                  <a:cubicBezTo>
                    <a:pt x="2851" y="711"/>
                    <a:pt x="2851" y="658"/>
                    <a:pt x="2825" y="631"/>
                  </a:cubicBezTo>
                  <a:cubicBezTo>
                    <a:pt x="2771" y="498"/>
                    <a:pt x="2691" y="418"/>
                    <a:pt x="2585" y="338"/>
                  </a:cubicBezTo>
                  <a:cubicBezTo>
                    <a:pt x="2452" y="231"/>
                    <a:pt x="2292" y="178"/>
                    <a:pt x="2105" y="125"/>
                  </a:cubicBezTo>
                  <a:cubicBezTo>
                    <a:pt x="1919" y="71"/>
                    <a:pt x="1732" y="45"/>
                    <a:pt x="1546" y="18"/>
                  </a:cubicBezTo>
                  <a:cubicBezTo>
                    <a:pt x="1402" y="7"/>
                    <a:pt x="1254" y="1"/>
                    <a:pt x="1105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977081" y="1907948"/>
              <a:ext cx="116211" cy="21453"/>
            </a:xfrm>
            <a:custGeom>
              <a:avLst/>
              <a:gdLst/>
              <a:ahLst/>
              <a:cxnLst/>
              <a:rect l="l" t="t" r="r" b="b"/>
              <a:pathLst>
                <a:path w="3039" h="561" extrusionOk="0">
                  <a:moveTo>
                    <a:pt x="1546" y="1"/>
                  </a:moveTo>
                  <a:cubicBezTo>
                    <a:pt x="1200" y="1"/>
                    <a:pt x="827" y="28"/>
                    <a:pt x="480" y="81"/>
                  </a:cubicBezTo>
                  <a:cubicBezTo>
                    <a:pt x="321" y="107"/>
                    <a:pt x="161" y="161"/>
                    <a:pt x="1" y="187"/>
                  </a:cubicBezTo>
                  <a:cubicBezTo>
                    <a:pt x="161" y="241"/>
                    <a:pt x="321" y="267"/>
                    <a:pt x="507" y="294"/>
                  </a:cubicBezTo>
                  <a:cubicBezTo>
                    <a:pt x="640" y="321"/>
                    <a:pt x="827" y="347"/>
                    <a:pt x="987" y="347"/>
                  </a:cubicBezTo>
                  <a:lnTo>
                    <a:pt x="1546" y="347"/>
                  </a:lnTo>
                  <a:cubicBezTo>
                    <a:pt x="1600" y="334"/>
                    <a:pt x="1653" y="327"/>
                    <a:pt x="1703" y="327"/>
                  </a:cubicBezTo>
                  <a:cubicBezTo>
                    <a:pt x="1753" y="327"/>
                    <a:pt x="1799" y="334"/>
                    <a:pt x="1839" y="347"/>
                  </a:cubicBezTo>
                  <a:lnTo>
                    <a:pt x="2106" y="347"/>
                  </a:lnTo>
                  <a:cubicBezTo>
                    <a:pt x="2186" y="374"/>
                    <a:pt x="2266" y="401"/>
                    <a:pt x="2346" y="401"/>
                  </a:cubicBezTo>
                  <a:lnTo>
                    <a:pt x="2586" y="427"/>
                  </a:lnTo>
                  <a:cubicBezTo>
                    <a:pt x="2719" y="454"/>
                    <a:pt x="2825" y="507"/>
                    <a:pt x="2905" y="534"/>
                  </a:cubicBezTo>
                  <a:lnTo>
                    <a:pt x="3038" y="560"/>
                  </a:lnTo>
                  <a:lnTo>
                    <a:pt x="3038" y="560"/>
                  </a:lnTo>
                  <a:lnTo>
                    <a:pt x="2932" y="481"/>
                  </a:lnTo>
                  <a:cubicBezTo>
                    <a:pt x="2852" y="401"/>
                    <a:pt x="2745" y="321"/>
                    <a:pt x="2639" y="267"/>
                  </a:cubicBezTo>
                  <a:cubicBezTo>
                    <a:pt x="2559" y="241"/>
                    <a:pt x="2506" y="187"/>
                    <a:pt x="2426" y="161"/>
                  </a:cubicBezTo>
                  <a:cubicBezTo>
                    <a:pt x="2319" y="134"/>
                    <a:pt x="2239" y="81"/>
                    <a:pt x="2133" y="81"/>
                  </a:cubicBezTo>
                  <a:cubicBezTo>
                    <a:pt x="2053" y="54"/>
                    <a:pt x="1946" y="28"/>
                    <a:pt x="1866" y="28"/>
                  </a:cubicBezTo>
                  <a:cubicBezTo>
                    <a:pt x="1759" y="1"/>
                    <a:pt x="1653" y="1"/>
                    <a:pt x="154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6104458" y="961018"/>
              <a:ext cx="72388" cy="36060"/>
            </a:xfrm>
            <a:custGeom>
              <a:avLst/>
              <a:gdLst/>
              <a:ahLst/>
              <a:cxnLst/>
              <a:rect l="l" t="t" r="r" b="b"/>
              <a:pathLst>
                <a:path w="1893" h="943" extrusionOk="0">
                  <a:moveTo>
                    <a:pt x="1467" y="0"/>
                  </a:moveTo>
                  <a:cubicBezTo>
                    <a:pt x="844" y="0"/>
                    <a:pt x="351" y="418"/>
                    <a:pt x="1" y="943"/>
                  </a:cubicBezTo>
                  <a:lnTo>
                    <a:pt x="1892" y="63"/>
                  </a:lnTo>
                  <a:cubicBezTo>
                    <a:pt x="1744" y="20"/>
                    <a:pt x="1602" y="0"/>
                    <a:pt x="1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6507963" y="985835"/>
              <a:ext cx="57092" cy="64243"/>
            </a:xfrm>
            <a:custGeom>
              <a:avLst/>
              <a:gdLst/>
              <a:ahLst/>
              <a:cxnLst/>
              <a:rect l="l" t="t" r="r" b="b"/>
              <a:pathLst>
                <a:path w="1493" h="1680" extrusionOk="0">
                  <a:moveTo>
                    <a:pt x="0" y="0"/>
                  </a:moveTo>
                  <a:lnTo>
                    <a:pt x="1493" y="1679"/>
                  </a:lnTo>
                  <a:cubicBezTo>
                    <a:pt x="1359" y="906"/>
                    <a:pt x="853" y="13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343579" y="1615338"/>
              <a:ext cx="831491" cy="835773"/>
            </a:xfrm>
            <a:custGeom>
              <a:avLst/>
              <a:gdLst/>
              <a:ahLst/>
              <a:cxnLst/>
              <a:rect l="l" t="t" r="r" b="b"/>
              <a:pathLst>
                <a:path w="21744" h="21856" extrusionOk="0">
                  <a:moveTo>
                    <a:pt x="5918" y="1"/>
                  </a:moveTo>
                  <a:cubicBezTo>
                    <a:pt x="5864" y="1"/>
                    <a:pt x="5819" y="2"/>
                    <a:pt x="5783" y="6"/>
                  </a:cubicBezTo>
                  <a:cubicBezTo>
                    <a:pt x="4477" y="165"/>
                    <a:pt x="3038" y="645"/>
                    <a:pt x="2186" y="1658"/>
                  </a:cubicBezTo>
                  <a:cubicBezTo>
                    <a:pt x="1333" y="2644"/>
                    <a:pt x="1013" y="4029"/>
                    <a:pt x="853" y="5281"/>
                  </a:cubicBezTo>
                  <a:cubicBezTo>
                    <a:pt x="480" y="7813"/>
                    <a:pt x="587" y="10291"/>
                    <a:pt x="427" y="12822"/>
                  </a:cubicBezTo>
                  <a:cubicBezTo>
                    <a:pt x="347" y="14794"/>
                    <a:pt x="507" y="17139"/>
                    <a:pt x="1" y="19111"/>
                  </a:cubicBezTo>
                  <a:lnTo>
                    <a:pt x="18520" y="21855"/>
                  </a:lnTo>
                  <a:cubicBezTo>
                    <a:pt x="20358" y="21828"/>
                    <a:pt x="20811" y="20203"/>
                    <a:pt x="20944" y="18631"/>
                  </a:cubicBezTo>
                  <a:cubicBezTo>
                    <a:pt x="21211" y="15567"/>
                    <a:pt x="21238" y="7653"/>
                    <a:pt x="21317" y="6800"/>
                  </a:cubicBezTo>
                  <a:cubicBezTo>
                    <a:pt x="21477" y="5255"/>
                    <a:pt x="21744" y="3283"/>
                    <a:pt x="20332" y="2217"/>
                  </a:cubicBezTo>
                  <a:cubicBezTo>
                    <a:pt x="18786" y="1045"/>
                    <a:pt x="16761" y="1098"/>
                    <a:pt x="14922" y="965"/>
                  </a:cubicBezTo>
                  <a:cubicBezTo>
                    <a:pt x="12881" y="837"/>
                    <a:pt x="7147" y="1"/>
                    <a:pt x="5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2255972" y="621487"/>
              <a:ext cx="1073970" cy="904185"/>
            </a:xfrm>
            <a:custGeom>
              <a:avLst/>
              <a:gdLst/>
              <a:ahLst/>
              <a:cxnLst/>
              <a:rect l="l" t="t" r="r" b="b"/>
              <a:pathLst>
                <a:path w="28085" h="23645" extrusionOk="0">
                  <a:moveTo>
                    <a:pt x="14135" y="1"/>
                  </a:moveTo>
                  <a:cubicBezTo>
                    <a:pt x="13358" y="1"/>
                    <a:pt x="12564" y="69"/>
                    <a:pt x="11751" y="202"/>
                  </a:cubicBezTo>
                  <a:cubicBezTo>
                    <a:pt x="10046" y="469"/>
                    <a:pt x="8687" y="1108"/>
                    <a:pt x="7568" y="2441"/>
                  </a:cubicBezTo>
                  <a:cubicBezTo>
                    <a:pt x="7061" y="2974"/>
                    <a:pt x="6608" y="3560"/>
                    <a:pt x="6262" y="4226"/>
                  </a:cubicBezTo>
                  <a:cubicBezTo>
                    <a:pt x="6102" y="4679"/>
                    <a:pt x="6235" y="4679"/>
                    <a:pt x="5916" y="4919"/>
                  </a:cubicBezTo>
                  <a:cubicBezTo>
                    <a:pt x="5249" y="5398"/>
                    <a:pt x="4157" y="5292"/>
                    <a:pt x="3438" y="5771"/>
                  </a:cubicBezTo>
                  <a:cubicBezTo>
                    <a:pt x="2292" y="6464"/>
                    <a:pt x="1706" y="7717"/>
                    <a:pt x="1199" y="8969"/>
                  </a:cubicBezTo>
                  <a:cubicBezTo>
                    <a:pt x="0" y="12033"/>
                    <a:pt x="267" y="15231"/>
                    <a:pt x="1546" y="18215"/>
                  </a:cubicBezTo>
                  <a:cubicBezTo>
                    <a:pt x="2079" y="19681"/>
                    <a:pt x="3171" y="22025"/>
                    <a:pt x="4823" y="22372"/>
                  </a:cubicBezTo>
                  <a:lnTo>
                    <a:pt x="16148" y="23624"/>
                  </a:lnTo>
                  <a:cubicBezTo>
                    <a:pt x="16361" y="23637"/>
                    <a:pt x="16574" y="23644"/>
                    <a:pt x="16787" y="23644"/>
                  </a:cubicBezTo>
                  <a:cubicBezTo>
                    <a:pt x="17000" y="23644"/>
                    <a:pt x="17213" y="23637"/>
                    <a:pt x="17427" y="23624"/>
                  </a:cubicBezTo>
                  <a:cubicBezTo>
                    <a:pt x="20944" y="23571"/>
                    <a:pt x="24355" y="23198"/>
                    <a:pt x="26486" y="20000"/>
                  </a:cubicBezTo>
                  <a:cubicBezTo>
                    <a:pt x="27419" y="18588"/>
                    <a:pt x="27925" y="16936"/>
                    <a:pt x="27978" y="15257"/>
                  </a:cubicBezTo>
                  <a:cubicBezTo>
                    <a:pt x="28085" y="12886"/>
                    <a:pt x="28085" y="9795"/>
                    <a:pt x="27046" y="7557"/>
                  </a:cubicBezTo>
                  <a:cubicBezTo>
                    <a:pt x="26486" y="6411"/>
                    <a:pt x="25634" y="5425"/>
                    <a:pt x="24568" y="4732"/>
                  </a:cubicBezTo>
                  <a:cubicBezTo>
                    <a:pt x="23289" y="3800"/>
                    <a:pt x="22063" y="2760"/>
                    <a:pt x="20704" y="1934"/>
                  </a:cubicBezTo>
                  <a:cubicBezTo>
                    <a:pt x="18646" y="615"/>
                    <a:pt x="16467" y="1"/>
                    <a:pt x="14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246794" y="1526889"/>
              <a:ext cx="1024067" cy="840821"/>
            </a:xfrm>
            <a:custGeom>
              <a:avLst/>
              <a:gdLst/>
              <a:ahLst/>
              <a:cxnLst/>
              <a:rect l="l" t="t" r="r" b="b"/>
              <a:pathLst>
                <a:path w="26780" h="21988" extrusionOk="0">
                  <a:moveTo>
                    <a:pt x="12817" y="0"/>
                  </a:moveTo>
                  <a:lnTo>
                    <a:pt x="12817" y="0"/>
                  </a:lnTo>
                  <a:cubicBezTo>
                    <a:pt x="12817" y="0"/>
                    <a:pt x="12817" y="0"/>
                    <a:pt x="12817" y="0"/>
                  </a:cubicBezTo>
                  <a:cubicBezTo>
                    <a:pt x="12817" y="0"/>
                    <a:pt x="12817" y="0"/>
                    <a:pt x="12817" y="0"/>
                  </a:cubicBezTo>
                  <a:lnTo>
                    <a:pt x="12817" y="0"/>
                  </a:lnTo>
                  <a:cubicBezTo>
                    <a:pt x="12817" y="0"/>
                    <a:pt x="12817" y="0"/>
                    <a:pt x="12817" y="0"/>
                  </a:cubicBezTo>
                  <a:close/>
                  <a:moveTo>
                    <a:pt x="12817" y="0"/>
                  </a:moveTo>
                  <a:lnTo>
                    <a:pt x="12817" y="0"/>
                  </a:lnTo>
                  <a:cubicBezTo>
                    <a:pt x="12821" y="27"/>
                    <a:pt x="13215" y="6093"/>
                    <a:pt x="12342" y="6093"/>
                  </a:cubicBezTo>
                  <a:cubicBezTo>
                    <a:pt x="12315" y="6093"/>
                    <a:pt x="12287" y="6088"/>
                    <a:pt x="12258" y="6076"/>
                  </a:cubicBezTo>
                  <a:cubicBezTo>
                    <a:pt x="12173" y="6071"/>
                    <a:pt x="12085" y="6069"/>
                    <a:pt x="11996" y="6069"/>
                  </a:cubicBezTo>
                  <a:cubicBezTo>
                    <a:pt x="10377" y="6069"/>
                    <a:pt x="8091" y="6750"/>
                    <a:pt x="6955" y="7861"/>
                  </a:cubicBezTo>
                  <a:cubicBezTo>
                    <a:pt x="5516" y="9220"/>
                    <a:pt x="4557" y="11458"/>
                    <a:pt x="3438" y="13110"/>
                  </a:cubicBezTo>
                  <a:cubicBezTo>
                    <a:pt x="2159" y="14975"/>
                    <a:pt x="1013" y="16894"/>
                    <a:pt x="0" y="18892"/>
                  </a:cubicBezTo>
                  <a:cubicBezTo>
                    <a:pt x="424" y="19160"/>
                    <a:pt x="1446" y="19615"/>
                    <a:pt x="2033" y="19615"/>
                  </a:cubicBezTo>
                  <a:cubicBezTo>
                    <a:pt x="2147" y="19615"/>
                    <a:pt x="2245" y="19597"/>
                    <a:pt x="2319" y="19558"/>
                  </a:cubicBezTo>
                  <a:cubicBezTo>
                    <a:pt x="2638" y="19399"/>
                    <a:pt x="4290" y="16734"/>
                    <a:pt x="4823" y="16121"/>
                  </a:cubicBezTo>
                  <a:cubicBezTo>
                    <a:pt x="5916" y="14629"/>
                    <a:pt x="6982" y="12737"/>
                    <a:pt x="8261" y="11405"/>
                  </a:cubicBezTo>
                  <a:lnTo>
                    <a:pt x="8261" y="11405"/>
                  </a:lnTo>
                  <a:cubicBezTo>
                    <a:pt x="8367" y="15908"/>
                    <a:pt x="8341" y="17000"/>
                    <a:pt x="7888" y="21557"/>
                  </a:cubicBezTo>
                  <a:cubicBezTo>
                    <a:pt x="9861" y="21895"/>
                    <a:pt x="12394" y="21987"/>
                    <a:pt x="14677" y="21987"/>
                  </a:cubicBezTo>
                  <a:cubicBezTo>
                    <a:pt x="16710" y="21987"/>
                    <a:pt x="18545" y="21914"/>
                    <a:pt x="19612" y="21877"/>
                  </a:cubicBezTo>
                  <a:cubicBezTo>
                    <a:pt x="18946" y="18493"/>
                    <a:pt x="18999" y="15482"/>
                    <a:pt x="18732" y="11751"/>
                  </a:cubicBezTo>
                  <a:lnTo>
                    <a:pt x="18732" y="11751"/>
                  </a:lnTo>
                  <a:cubicBezTo>
                    <a:pt x="19372" y="13083"/>
                    <a:pt x="23422" y="19612"/>
                    <a:pt x="24595" y="21663"/>
                  </a:cubicBezTo>
                  <a:cubicBezTo>
                    <a:pt x="25261" y="21237"/>
                    <a:pt x="26113" y="20837"/>
                    <a:pt x="26780" y="20438"/>
                  </a:cubicBezTo>
                  <a:cubicBezTo>
                    <a:pt x="25394" y="18333"/>
                    <a:pt x="24195" y="16121"/>
                    <a:pt x="23236" y="13830"/>
                  </a:cubicBezTo>
                  <a:cubicBezTo>
                    <a:pt x="22330" y="11778"/>
                    <a:pt x="21131" y="9859"/>
                    <a:pt x="19665" y="8181"/>
                  </a:cubicBezTo>
                  <a:cubicBezTo>
                    <a:pt x="19185" y="7594"/>
                    <a:pt x="18546" y="7141"/>
                    <a:pt x="17827" y="6928"/>
                  </a:cubicBezTo>
                  <a:cubicBezTo>
                    <a:pt x="17160" y="6688"/>
                    <a:pt x="16814" y="6742"/>
                    <a:pt x="16201" y="6395"/>
                  </a:cubicBezTo>
                  <a:cubicBezTo>
                    <a:pt x="15269" y="5729"/>
                    <a:pt x="16068" y="3731"/>
                    <a:pt x="15855" y="2665"/>
                  </a:cubicBezTo>
                  <a:cubicBezTo>
                    <a:pt x="15855" y="2505"/>
                    <a:pt x="15855" y="2505"/>
                    <a:pt x="16174" y="2212"/>
                  </a:cubicBezTo>
                  <a:cubicBezTo>
                    <a:pt x="15082" y="1439"/>
                    <a:pt x="14016" y="480"/>
                    <a:pt x="12817" y="0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231498" y="781788"/>
              <a:ext cx="1131063" cy="898678"/>
            </a:xfrm>
            <a:custGeom>
              <a:avLst/>
              <a:gdLst/>
              <a:ahLst/>
              <a:cxnLst/>
              <a:rect l="l" t="t" r="r" b="b"/>
              <a:pathLst>
                <a:path w="29578" h="23501" extrusionOk="0">
                  <a:moveTo>
                    <a:pt x="16492" y="1"/>
                  </a:moveTo>
                  <a:cubicBezTo>
                    <a:pt x="15375" y="1"/>
                    <a:pt x="14289" y="150"/>
                    <a:pt x="13430" y="487"/>
                  </a:cubicBezTo>
                  <a:cubicBezTo>
                    <a:pt x="11911" y="1100"/>
                    <a:pt x="10473" y="1793"/>
                    <a:pt x="8927" y="2352"/>
                  </a:cubicBezTo>
                  <a:lnTo>
                    <a:pt x="6582" y="3152"/>
                  </a:lnTo>
                  <a:cubicBezTo>
                    <a:pt x="7062" y="5230"/>
                    <a:pt x="6449" y="6802"/>
                    <a:pt x="5543" y="8614"/>
                  </a:cubicBezTo>
                  <a:cubicBezTo>
                    <a:pt x="5197" y="9200"/>
                    <a:pt x="4184" y="10186"/>
                    <a:pt x="4051" y="10746"/>
                  </a:cubicBezTo>
                  <a:cubicBezTo>
                    <a:pt x="3944" y="11385"/>
                    <a:pt x="4531" y="12637"/>
                    <a:pt x="4610" y="13330"/>
                  </a:cubicBezTo>
                  <a:cubicBezTo>
                    <a:pt x="4744" y="13996"/>
                    <a:pt x="4637" y="14662"/>
                    <a:pt x="4291" y="15249"/>
                  </a:cubicBezTo>
                  <a:cubicBezTo>
                    <a:pt x="4088" y="15644"/>
                    <a:pt x="3966" y="15800"/>
                    <a:pt x="3864" y="15800"/>
                  </a:cubicBezTo>
                  <a:cubicBezTo>
                    <a:pt x="3726" y="15800"/>
                    <a:pt x="3626" y="15511"/>
                    <a:pt x="3411" y="15142"/>
                  </a:cubicBezTo>
                  <a:cubicBezTo>
                    <a:pt x="3139" y="14685"/>
                    <a:pt x="2592" y="14445"/>
                    <a:pt x="2038" y="14445"/>
                  </a:cubicBezTo>
                  <a:cubicBezTo>
                    <a:pt x="1398" y="14445"/>
                    <a:pt x="750" y="14764"/>
                    <a:pt x="507" y="15435"/>
                  </a:cubicBezTo>
                  <a:cubicBezTo>
                    <a:pt x="1" y="16927"/>
                    <a:pt x="1280" y="18446"/>
                    <a:pt x="2719" y="18739"/>
                  </a:cubicBezTo>
                  <a:cubicBezTo>
                    <a:pt x="2839" y="18762"/>
                    <a:pt x="2960" y="18770"/>
                    <a:pt x="3081" y="18770"/>
                  </a:cubicBezTo>
                  <a:cubicBezTo>
                    <a:pt x="3381" y="18770"/>
                    <a:pt x="3680" y="18721"/>
                    <a:pt x="3959" y="18721"/>
                  </a:cubicBezTo>
                  <a:cubicBezTo>
                    <a:pt x="4093" y="18721"/>
                    <a:pt x="4222" y="18732"/>
                    <a:pt x="4344" y="18766"/>
                  </a:cubicBezTo>
                  <a:cubicBezTo>
                    <a:pt x="5090" y="18926"/>
                    <a:pt x="5570" y="19778"/>
                    <a:pt x="6183" y="20311"/>
                  </a:cubicBezTo>
                  <a:cubicBezTo>
                    <a:pt x="8905" y="22600"/>
                    <a:pt x="12226" y="23501"/>
                    <a:pt x="15627" y="23501"/>
                  </a:cubicBezTo>
                  <a:cubicBezTo>
                    <a:pt x="16820" y="23501"/>
                    <a:pt x="18022" y="23390"/>
                    <a:pt x="19212" y="23189"/>
                  </a:cubicBezTo>
                  <a:cubicBezTo>
                    <a:pt x="20785" y="22923"/>
                    <a:pt x="22303" y="22390"/>
                    <a:pt x="23689" y="21617"/>
                  </a:cubicBezTo>
                  <a:cubicBezTo>
                    <a:pt x="24302" y="21244"/>
                    <a:pt x="24861" y="20471"/>
                    <a:pt x="25394" y="20018"/>
                  </a:cubicBezTo>
                  <a:cubicBezTo>
                    <a:pt x="25606" y="20089"/>
                    <a:pt x="25824" y="20123"/>
                    <a:pt x="26042" y="20123"/>
                  </a:cubicBezTo>
                  <a:cubicBezTo>
                    <a:pt x="26317" y="20123"/>
                    <a:pt x="26592" y="20069"/>
                    <a:pt x="26860" y="19965"/>
                  </a:cubicBezTo>
                  <a:cubicBezTo>
                    <a:pt x="27872" y="19565"/>
                    <a:pt x="29578" y="17567"/>
                    <a:pt x="28965" y="16208"/>
                  </a:cubicBezTo>
                  <a:cubicBezTo>
                    <a:pt x="28724" y="15586"/>
                    <a:pt x="28234" y="15387"/>
                    <a:pt x="27696" y="15387"/>
                  </a:cubicBezTo>
                  <a:cubicBezTo>
                    <a:pt x="27104" y="15387"/>
                    <a:pt x="26453" y="15627"/>
                    <a:pt x="26007" y="15808"/>
                  </a:cubicBezTo>
                  <a:cubicBezTo>
                    <a:pt x="25661" y="14103"/>
                    <a:pt x="26167" y="11891"/>
                    <a:pt x="26806" y="10293"/>
                  </a:cubicBezTo>
                  <a:cubicBezTo>
                    <a:pt x="25901" y="10239"/>
                    <a:pt x="25474" y="7708"/>
                    <a:pt x="25288" y="7068"/>
                  </a:cubicBezTo>
                  <a:cubicBezTo>
                    <a:pt x="24995" y="6136"/>
                    <a:pt x="24995" y="4963"/>
                    <a:pt x="24622" y="4137"/>
                  </a:cubicBezTo>
                  <a:cubicBezTo>
                    <a:pt x="23955" y="2699"/>
                    <a:pt x="22064" y="1153"/>
                    <a:pt x="20571" y="673"/>
                  </a:cubicBezTo>
                  <a:cubicBezTo>
                    <a:pt x="19443" y="252"/>
                    <a:pt x="17941" y="1"/>
                    <a:pt x="16492" y="1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267176" y="1392400"/>
              <a:ext cx="97856" cy="52006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3234144" y="1422189"/>
              <a:ext cx="77474" cy="63976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843870" y="1281314"/>
              <a:ext cx="61184" cy="145771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2582004" y="1017995"/>
              <a:ext cx="81566" cy="37169"/>
            </a:xfrm>
            <a:custGeom>
              <a:avLst/>
              <a:gdLst/>
              <a:ahLst/>
              <a:cxnLst/>
              <a:rect l="l" t="t" r="r" b="b"/>
              <a:pathLst>
                <a:path w="2133" h="972" extrusionOk="0">
                  <a:moveTo>
                    <a:pt x="1646" y="0"/>
                  </a:moveTo>
                  <a:cubicBezTo>
                    <a:pt x="1079" y="0"/>
                    <a:pt x="275" y="307"/>
                    <a:pt x="1" y="971"/>
                  </a:cubicBezTo>
                  <a:lnTo>
                    <a:pt x="2133" y="119"/>
                  </a:lnTo>
                  <a:cubicBezTo>
                    <a:pt x="2026" y="41"/>
                    <a:pt x="1852" y="0"/>
                    <a:pt x="1646" y="0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3021187" y="1044571"/>
              <a:ext cx="71356" cy="46232"/>
            </a:xfrm>
            <a:custGeom>
              <a:avLst/>
              <a:gdLst/>
              <a:ahLst/>
              <a:cxnLst/>
              <a:rect l="l" t="t" r="r" b="b"/>
              <a:pathLst>
                <a:path w="1866" h="1209" extrusionOk="0">
                  <a:moveTo>
                    <a:pt x="371" y="1"/>
                  </a:moveTo>
                  <a:cubicBezTo>
                    <a:pt x="246" y="1"/>
                    <a:pt x="121" y="20"/>
                    <a:pt x="0" y="63"/>
                  </a:cubicBezTo>
                  <a:lnTo>
                    <a:pt x="1865" y="1209"/>
                  </a:lnTo>
                  <a:cubicBezTo>
                    <a:pt x="1843" y="663"/>
                    <a:pt x="1102" y="1"/>
                    <a:pt x="371" y="1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454666" y="616860"/>
              <a:ext cx="996534" cy="459224"/>
            </a:xfrm>
            <a:custGeom>
              <a:avLst/>
              <a:gdLst/>
              <a:ahLst/>
              <a:cxnLst/>
              <a:rect l="l" t="t" r="r" b="b"/>
              <a:pathLst>
                <a:path w="26060" h="12009" extrusionOk="0">
                  <a:moveTo>
                    <a:pt x="9793" y="1"/>
                  </a:moveTo>
                  <a:cubicBezTo>
                    <a:pt x="7554" y="1"/>
                    <a:pt x="5326" y="337"/>
                    <a:pt x="3224" y="1203"/>
                  </a:cubicBezTo>
                  <a:cubicBezTo>
                    <a:pt x="1865" y="1736"/>
                    <a:pt x="0" y="2801"/>
                    <a:pt x="80" y="4533"/>
                  </a:cubicBezTo>
                  <a:lnTo>
                    <a:pt x="80" y="5573"/>
                  </a:lnTo>
                  <a:cubicBezTo>
                    <a:pt x="586" y="5200"/>
                    <a:pt x="533" y="5200"/>
                    <a:pt x="1173" y="5120"/>
                  </a:cubicBezTo>
                  <a:lnTo>
                    <a:pt x="1173" y="5120"/>
                  </a:lnTo>
                  <a:cubicBezTo>
                    <a:pt x="906" y="5519"/>
                    <a:pt x="1173" y="5120"/>
                    <a:pt x="1013" y="5573"/>
                  </a:cubicBezTo>
                  <a:lnTo>
                    <a:pt x="1013" y="5679"/>
                  </a:lnTo>
                  <a:cubicBezTo>
                    <a:pt x="506" y="6132"/>
                    <a:pt x="293" y="7225"/>
                    <a:pt x="533" y="7331"/>
                  </a:cubicBezTo>
                  <a:cubicBezTo>
                    <a:pt x="721" y="7436"/>
                    <a:pt x="949" y="7476"/>
                    <a:pt x="1196" y="7476"/>
                  </a:cubicBezTo>
                  <a:cubicBezTo>
                    <a:pt x="1896" y="7476"/>
                    <a:pt x="2753" y="7149"/>
                    <a:pt x="3304" y="7012"/>
                  </a:cubicBezTo>
                  <a:cubicBezTo>
                    <a:pt x="3817" y="6895"/>
                    <a:pt x="4345" y="6835"/>
                    <a:pt x="4874" y="6835"/>
                  </a:cubicBezTo>
                  <a:cubicBezTo>
                    <a:pt x="5556" y="6835"/>
                    <a:pt x="6242" y="6935"/>
                    <a:pt x="6901" y="7145"/>
                  </a:cubicBezTo>
                  <a:cubicBezTo>
                    <a:pt x="7941" y="7358"/>
                    <a:pt x="8927" y="7864"/>
                    <a:pt x="9726" y="8610"/>
                  </a:cubicBezTo>
                  <a:cubicBezTo>
                    <a:pt x="10339" y="9117"/>
                    <a:pt x="10898" y="9969"/>
                    <a:pt x="11804" y="10129"/>
                  </a:cubicBezTo>
                  <a:cubicBezTo>
                    <a:pt x="11891" y="10141"/>
                    <a:pt x="11970" y="10147"/>
                    <a:pt x="12042" y="10147"/>
                  </a:cubicBezTo>
                  <a:cubicBezTo>
                    <a:pt x="13525" y="10147"/>
                    <a:pt x="12068" y="7647"/>
                    <a:pt x="11458" y="7012"/>
                  </a:cubicBezTo>
                  <a:lnTo>
                    <a:pt x="11458" y="7012"/>
                  </a:lnTo>
                  <a:cubicBezTo>
                    <a:pt x="12764" y="7438"/>
                    <a:pt x="13883" y="9063"/>
                    <a:pt x="14949" y="9863"/>
                  </a:cubicBezTo>
                  <a:cubicBezTo>
                    <a:pt x="15922" y="10569"/>
                    <a:pt x="17674" y="12008"/>
                    <a:pt x="19046" y="12008"/>
                  </a:cubicBezTo>
                  <a:cubicBezTo>
                    <a:pt x="19176" y="12008"/>
                    <a:pt x="19303" y="11995"/>
                    <a:pt x="19425" y="11968"/>
                  </a:cubicBezTo>
                  <a:cubicBezTo>
                    <a:pt x="21184" y="11621"/>
                    <a:pt x="19159" y="8504"/>
                    <a:pt x="18679" y="7678"/>
                  </a:cubicBezTo>
                  <a:lnTo>
                    <a:pt x="18679" y="7678"/>
                  </a:lnTo>
                  <a:cubicBezTo>
                    <a:pt x="20411" y="8637"/>
                    <a:pt x="21743" y="10209"/>
                    <a:pt x="23662" y="11008"/>
                  </a:cubicBezTo>
                  <a:cubicBezTo>
                    <a:pt x="24000" y="11148"/>
                    <a:pt x="24591" y="11451"/>
                    <a:pt x="25068" y="11451"/>
                  </a:cubicBezTo>
                  <a:cubicBezTo>
                    <a:pt x="25230" y="11451"/>
                    <a:pt x="25379" y="11416"/>
                    <a:pt x="25500" y="11328"/>
                  </a:cubicBezTo>
                  <a:cubicBezTo>
                    <a:pt x="26060" y="10902"/>
                    <a:pt x="25767" y="9490"/>
                    <a:pt x="25580" y="8903"/>
                  </a:cubicBezTo>
                  <a:cubicBezTo>
                    <a:pt x="25047" y="6718"/>
                    <a:pt x="23315" y="5200"/>
                    <a:pt x="21610" y="3707"/>
                  </a:cubicBezTo>
                  <a:cubicBezTo>
                    <a:pt x="19558" y="1869"/>
                    <a:pt x="17373" y="990"/>
                    <a:pt x="14629" y="457"/>
                  </a:cubicBezTo>
                  <a:cubicBezTo>
                    <a:pt x="13040" y="177"/>
                    <a:pt x="11414" y="1"/>
                    <a:pt x="97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621773" y="1211985"/>
              <a:ext cx="52006" cy="50094"/>
            </a:xfrm>
            <a:custGeom>
              <a:avLst/>
              <a:gdLst/>
              <a:ahLst/>
              <a:cxnLst/>
              <a:rect l="l" t="t" r="r" b="b"/>
              <a:pathLst>
                <a:path w="1360" h="1310" extrusionOk="0">
                  <a:moveTo>
                    <a:pt x="687" y="0"/>
                  </a:moveTo>
                  <a:cubicBezTo>
                    <a:pt x="671" y="0"/>
                    <a:pt x="655" y="1"/>
                    <a:pt x="640" y="2"/>
                  </a:cubicBezTo>
                  <a:cubicBezTo>
                    <a:pt x="267" y="2"/>
                    <a:pt x="0" y="322"/>
                    <a:pt x="0" y="668"/>
                  </a:cubicBezTo>
                  <a:cubicBezTo>
                    <a:pt x="26" y="1025"/>
                    <a:pt x="296" y="1309"/>
                    <a:pt x="646" y="1309"/>
                  </a:cubicBezTo>
                  <a:cubicBezTo>
                    <a:pt x="661" y="1309"/>
                    <a:pt x="677" y="1309"/>
                    <a:pt x="693" y="1307"/>
                  </a:cubicBezTo>
                  <a:cubicBezTo>
                    <a:pt x="1066" y="1307"/>
                    <a:pt x="1359" y="988"/>
                    <a:pt x="1332" y="615"/>
                  </a:cubicBezTo>
                  <a:cubicBezTo>
                    <a:pt x="1307" y="283"/>
                    <a:pt x="1037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979391" y="1260932"/>
              <a:ext cx="52006" cy="51050"/>
            </a:xfrm>
            <a:custGeom>
              <a:avLst/>
              <a:gdLst/>
              <a:ahLst/>
              <a:cxnLst/>
              <a:rect l="l" t="t" r="r" b="b"/>
              <a:pathLst>
                <a:path w="1360" h="1335" extrusionOk="0">
                  <a:moveTo>
                    <a:pt x="667" y="1"/>
                  </a:moveTo>
                  <a:cubicBezTo>
                    <a:pt x="294" y="27"/>
                    <a:pt x="1" y="321"/>
                    <a:pt x="27" y="694"/>
                  </a:cubicBezTo>
                  <a:cubicBezTo>
                    <a:pt x="27" y="1051"/>
                    <a:pt x="321" y="1335"/>
                    <a:pt x="673" y="1335"/>
                  </a:cubicBezTo>
                  <a:cubicBezTo>
                    <a:pt x="689" y="1335"/>
                    <a:pt x="704" y="1334"/>
                    <a:pt x="720" y="1333"/>
                  </a:cubicBezTo>
                  <a:cubicBezTo>
                    <a:pt x="1093" y="1306"/>
                    <a:pt x="1360" y="1013"/>
                    <a:pt x="1360" y="640"/>
                  </a:cubicBezTo>
                  <a:cubicBezTo>
                    <a:pt x="1333" y="267"/>
                    <a:pt x="1013" y="1"/>
                    <a:pt x="6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670682" y="1438249"/>
              <a:ext cx="280223" cy="87646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2493364" y="1308808"/>
              <a:ext cx="129442" cy="63287"/>
            </a:xfrm>
            <a:custGeom>
              <a:avLst/>
              <a:gdLst/>
              <a:ahLst/>
              <a:cxnLst/>
              <a:rect l="l" t="t" r="r" b="b"/>
              <a:pathLst>
                <a:path w="3385" h="1655" extrusionOk="0">
                  <a:moveTo>
                    <a:pt x="1393" y="1"/>
                  </a:moveTo>
                  <a:cubicBezTo>
                    <a:pt x="1054" y="1"/>
                    <a:pt x="750" y="61"/>
                    <a:pt x="560" y="188"/>
                  </a:cubicBezTo>
                  <a:cubicBezTo>
                    <a:pt x="1" y="587"/>
                    <a:pt x="400" y="1147"/>
                    <a:pt x="853" y="1387"/>
                  </a:cubicBezTo>
                  <a:cubicBezTo>
                    <a:pt x="1139" y="1544"/>
                    <a:pt x="1569" y="1655"/>
                    <a:pt x="1980" y="1655"/>
                  </a:cubicBezTo>
                  <a:cubicBezTo>
                    <a:pt x="2338" y="1655"/>
                    <a:pt x="2682" y="1571"/>
                    <a:pt x="2905" y="1360"/>
                  </a:cubicBezTo>
                  <a:cubicBezTo>
                    <a:pt x="3385" y="907"/>
                    <a:pt x="3092" y="428"/>
                    <a:pt x="2532" y="214"/>
                  </a:cubicBezTo>
                  <a:cubicBezTo>
                    <a:pt x="2182" y="74"/>
                    <a:pt x="1767" y="1"/>
                    <a:pt x="1393" y="1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3030365" y="1359782"/>
              <a:ext cx="151851" cy="53689"/>
            </a:xfrm>
            <a:custGeom>
              <a:avLst/>
              <a:gdLst/>
              <a:ahLst/>
              <a:cxnLst/>
              <a:rect l="l" t="t" r="r" b="b"/>
              <a:pathLst>
                <a:path w="3971" h="1404" extrusionOk="0">
                  <a:moveTo>
                    <a:pt x="2025" y="0"/>
                  </a:moveTo>
                  <a:cubicBezTo>
                    <a:pt x="1359" y="80"/>
                    <a:pt x="0" y="533"/>
                    <a:pt x="1146" y="1200"/>
                  </a:cubicBezTo>
                  <a:cubicBezTo>
                    <a:pt x="1432" y="1337"/>
                    <a:pt x="1742" y="1404"/>
                    <a:pt x="2053" y="1404"/>
                  </a:cubicBezTo>
                  <a:cubicBezTo>
                    <a:pt x="2408" y="1404"/>
                    <a:pt x="2765" y="1317"/>
                    <a:pt x="3091" y="1146"/>
                  </a:cubicBezTo>
                  <a:cubicBezTo>
                    <a:pt x="3970" y="480"/>
                    <a:pt x="2851" y="0"/>
                    <a:pt x="2158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358875" y="1754110"/>
              <a:ext cx="775431" cy="659181"/>
            </a:xfrm>
            <a:custGeom>
              <a:avLst/>
              <a:gdLst/>
              <a:ahLst/>
              <a:cxnLst/>
              <a:rect l="l" t="t" r="r" b="b"/>
              <a:pathLst>
                <a:path w="20278" h="17238" extrusionOk="0">
                  <a:moveTo>
                    <a:pt x="8900" y="0"/>
                  </a:moveTo>
                  <a:cubicBezTo>
                    <a:pt x="7355" y="320"/>
                    <a:pt x="5836" y="27"/>
                    <a:pt x="4344" y="986"/>
                  </a:cubicBezTo>
                  <a:cubicBezTo>
                    <a:pt x="2239" y="2319"/>
                    <a:pt x="1439" y="4717"/>
                    <a:pt x="0" y="6609"/>
                  </a:cubicBezTo>
                  <a:cubicBezTo>
                    <a:pt x="1120" y="7515"/>
                    <a:pt x="2239" y="8607"/>
                    <a:pt x="3491" y="9406"/>
                  </a:cubicBezTo>
                  <a:cubicBezTo>
                    <a:pt x="3944" y="8740"/>
                    <a:pt x="4450" y="8021"/>
                    <a:pt x="4877" y="7355"/>
                  </a:cubicBezTo>
                  <a:lnTo>
                    <a:pt x="4877" y="7355"/>
                  </a:lnTo>
                  <a:cubicBezTo>
                    <a:pt x="4983" y="8687"/>
                    <a:pt x="4663" y="15348"/>
                    <a:pt x="4264" y="17187"/>
                  </a:cubicBezTo>
                  <a:cubicBezTo>
                    <a:pt x="4504" y="17223"/>
                    <a:pt x="4721" y="17237"/>
                    <a:pt x="4924" y="17237"/>
                  </a:cubicBezTo>
                  <a:cubicBezTo>
                    <a:pt x="5623" y="17237"/>
                    <a:pt x="6174" y="17068"/>
                    <a:pt x="7062" y="17027"/>
                  </a:cubicBezTo>
                  <a:cubicBezTo>
                    <a:pt x="8506" y="17048"/>
                    <a:pt x="9966" y="17132"/>
                    <a:pt x="11417" y="17132"/>
                  </a:cubicBezTo>
                  <a:cubicBezTo>
                    <a:pt x="11841" y="17132"/>
                    <a:pt x="12263" y="17125"/>
                    <a:pt x="12684" y="17107"/>
                  </a:cubicBezTo>
                  <a:cubicBezTo>
                    <a:pt x="14096" y="17054"/>
                    <a:pt x="15482" y="17054"/>
                    <a:pt x="16814" y="16947"/>
                  </a:cubicBezTo>
                  <a:cubicBezTo>
                    <a:pt x="17001" y="15162"/>
                    <a:pt x="16361" y="8794"/>
                    <a:pt x="16414" y="7781"/>
                  </a:cubicBezTo>
                  <a:lnTo>
                    <a:pt x="16414" y="7781"/>
                  </a:lnTo>
                  <a:cubicBezTo>
                    <a:pt x="16734" y="8607"/>
                    <a:pt x="16707" y="9273"/>
                    <a:pt x="17027" y="9806"/>
                  </a:cubicBezTo>
                  <a:cubicBezTo>
                    <a:pt x="18413" y="9033"/>
                    <a:pt x="19185" y="8341"/>
                    <a:pt x="19878" y="7195"/>
                  </a:cubicBezTo>
                  <a:cubicBezTo>
                    <a:pt x="20278" y="6582"/>
                    <a:pt x="20278" y="6582"/>
                    <a:pt x="19825" y="5916"/>
                  </a:cubicBezTo>
                  <a:cubicBezTo>
                    <a:pt x="19425" y="5330"/>
                    <a:pt x="19132" y="4770"/>
                    <a:pt x="18733" y="4184"/>
                  </a:cubicBezTo>
                  <a:cubicBezTo>
                    <a:pt x="17347" y="1892"/>
                    <a:pt x="15855" y="667"/>
                    <a:pt x="13137" y="187"/>
                  </a:cubicBezTo>
                  <a:lnTo>
                    <a:pt x="13137" y="187"/>
                  </a:lnTo>
                  <a:cubicBezTo>
                    <a:pt x="13030" y="1439"/>
                    <a:pt x="13670" y="2638"/>
                    <a:pt x="12044" y="3038"/>
                  </a:cubicBezTo>
                  <a:cubicBezTo>
                    <a:pt x="11881" y="3069"/>
                    <a:pt x="11719" y="3085"/>
                    <a:pt x="11559" y="3085"/>
                  </a:cubicBezTo>
                  <a:cubicBezTo>
                    <a:pt x="10361" y="3085"/>
                    <a:pt x="9301" y="2235"/>
                    <a:pt x="9113" y="1013"/>
                  </a:cubicBezTo>
                  <a:lnTo>
                    <a:pt x="89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2607510" y="1740879"/>
              <a:ext cx="179346" cy="170168"/>
            </a:xfrm>
            <a:custGeom>
              <a:avLst/>
              <a:gdLst/>
              <a:ahLst/>
              <a:cxnLst/>
              <a:rect l="l" t="t" r="r" b="b"/>
              <a:pathLst>
                <a:path w="4690" h="4450" extrusionOk="0">
                  <a:moveTo>
                    <a:pt x="3038" y="0"/>
                  </a:moveTo>
                  <a:lnTo>
                    <a:pt x="3038" y="0"/>
                  </a:lnTo>
                  <a:cubicBezTo>
                    <a:pt x="1705" y="160"/>
                    <a:pt x="400" y="160"/>
                    <a:pt x="213" y="1785"/>
                  </a:cubicBezTo>
                  <a:cubicBezTo>
                    <a:pt x="0" y="3411"/>
                    <a:pt x="1652" y="3970"/>
                    <a:pt x="2851" y="4450"/>
                  </a:cubicBezTo>
                  <a:cubicBezTo>
                    <a:pt x="3198" y="3837"/>
                    <a:pt x="4104" y="3650"/>
                    <a:pt x="4690" y="3304"/>
                  </a:cubicBezTo>
                  <a:cubicBezTo>
                    <a:pt x="3944" y="2132"/>
                    <a:pt x="3357" y="1306"/>
                    <a:pt x="2931" y="53"/>
                  </a:cubicBezTo>
                  <a:lnTo>
                    <a:pt x="30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2784789" y="1740879"/>
              <a:ext cx="194642" cy="181372"/>
            </a:xfrm>
            <a:custGeom>
              <a:avLst/>
              <a:gdLst/>
              <a:ahLst/>
              <a:cxnLst/>
              <a:rect l="l" t="t" r="r" b="b"/>
              <a:pathLst>
                <a:path w="5090" h="4743" extrusionOk="0">
                  <a:moveTo>
                    <a:pt x="2319" y="0"/>
                  </a:moveTo>
                  <a:lnTo>
                    <a:pt x="1892" y="160"/>
                  </a:lnTo>
                  <a:cubicBezTo>
                    <a:pt x="1946" y="1412"/>
                    <a:pt x="1253" y="3038"/>
                    <a:pt x="0" y="3464"/>
                  </a:cubicBezTo>
                  <a:cubicBezTo>
                    <a:pt x="58" y="3455"/>
                    <a:pt x="117" y="3451"/>
                    <a:pt x="175" y="3451"/>
                  </a:cubicBezTo>
                  <a:cubicBezTo>
                    <a:pt x="1028" y="3451"/>
                    <a:pt x="1907" y="4319"/>
                    <a:pt x="2505" y="4743"/>
                  </a:cubicBezTo>
                  <a:cubicBezTo>
                    <a:pt x="3571" y="3091"/>
                    <a:pt x="5090" y="719"/>
                    <a:pt x="2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506633" y="1742905"/>
              <a:ext cx="102942" cy="340336"/>
            </a:xfrm>
            <a:custGeom>
              <a:avLst/>
              <a:gdLst/>
              <a:ahLst/>
              <a:cxnLst/>
              <a:rect l="l" t="t" r="r" b="b"/>
              <a:pathLst>
                <a:path w="2692" h="8900" extrusionOk="0">
                  <a:moveTo>
                    <a:pt x="1972" y="0"/>
                  </a:moveTo>
                  <a:cubicBezTo>
                    <a:pt x="1386" y="80"/>
                    <a:pt x="799" y="54"/>
                    <a:pt x="533" y="533"/>
                  </a:cubicBezTo>
                  <a:cubicBezTo>
                    <a:pt x="0" y="1359"/>
                    <a:pt x="373" y="3065"/>
                    <a:pt x="480" y="3971"/>
                  </a:cubicBezTo>
                  <a:cubicBezTo>
                    <a:pt x="613" y="5569"/>
                    <a:pt x="773" y="7275"/>
                    <a:pt x="853" y="8900"/>
                  </a:cubicBezTo>
                  <a:cubicBezTo>
                    <a:pt x="2238" y="7754"/>
                    <a:pt x="2691" y="1519"/>
                    <a:pt x="2372" y="347"/>
                  </a:cubicBezTo>
                  <a:lnTo>
                    <a:pt x="1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2909604" y="1760878"/>
              <a:ext cx="127913" cy="333606"/>
            </a:xfrm>
            <a:custGeom>
              <a:avLst/>
              <a:gdLst/>
              <a:ahLst/>
              <a:cxnLst/>
              <a:rect l="l" t="t" r="r" b="b"/>
              <a:pathLst>
                <a:path w="3345" h="8724" extrusionOk="0">
                  <a:moveTo>
                    <a:pt x="1198" y="0"/>
                  </a:moveTo>
                  <a:cubicBezTo>
                    <a:pt x="1" y="0"/>
                    <a:pt x="1031" y="3152"/>
                    <a:pt x="1186" y="3927"/>
                  </a:cubicBezTo>
                  <a:cubicBezTo>
                    <a:pt x="1399" y="5606"/>
                    <a:pt x="1906" y="7178"/>
                    <a:pt x="2225" y="8723"/>
                  </a:cubicBezTo>
                  <a:cubicBezTo>
                    <a:pt x="2279" y="7098"/>
                    <a:pt x="2812" y="5579"/>
                    <a:pt x="2838" y="3980"/>
                  </a:cubicBezTo>
                  <a:cubicBezTo>
                    <a:pt x="2838" y="2648"/>
                    <a:pt x="3345" y="943"/>
                    <a:pt x="2066" y="37"/>
                  </a:cubicBezTo>
                  <a:lnTo>
                    <a:pt x="1320" y="10"/>
                  </a:lnTo>
                  <a:cubicBezTo>
                    <a:pt x="1277" y="3"/>
                    <a:pt x="1236" y="0"/>
                    <a:pt x="1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3779252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3" y="1796"/>
                    <a:pt x="37785" y="2835"/>
                  </a:cubicBezTo>
                  <a:cubicBezTo>
                    <a:pt x="39197" y="3687"/>
                    <a:pt x="39676" y="4833"/>
                    <a:pt x="39703" y="7418"/>
                  </a:cubicBezTo>
                  <a:cubicBezTo>
                    <a:pt x="39756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70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55" y="54581"/>
                  </a:cubicBezTo>
                  <a:cubicBezTo>
                    <a:pt x="31763" y="54581"/>
                    <a:pt x="30643" y="54501"/>
                    <a:pt x="29524" y="54421"/>
                  </a:cubicBezTo>
                  <a:cubicBezTo>
                    <a:pt x="28485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21" y="54314"/>
                    <a:pt x="8288" y="54341"/>
                  </a:cubicBezTo>
                  <a:cubicBezTo>
                    <a:pt x="7728" y="54368"/>
                    <a:pt x="7169" y="54394"/>
                    <a:pt x="6609" y="54394"/>
                  </a:cubicBezTo>
                  <a:cubicBezTo>
                    <a:pt x="5756" y="54394"/>
                    <a:pt x="4504" y="54341"/>
                    <a:pt x="3705" y="53862"/>
                  </a:cubicBezTo>
                  <a:cubicBezTo>
                    <a:pt x="1839" y="52742"/>
                    <a:pt x="1839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90" y="1796"/>
                  </a:cubicBezTo>
                  <a:cubicBezTo>
                    <a:pt x="6476" y="1796"/>
                    <a:pt x="7142" y="1769"/>
                    <a:pt x="7915" y="1769"/>
                  </a:cubicBezTo>
                  <a:lnTo>
                    <a:pt x="28032" y="1769"/>
                  </a:lnTo>
                  <a:cubicBezTo>
                    <a:pt x="28778" y="1769"/>
                    <a:pt x="29551" y="1742"/>
                    <a:pt x="30297" y="1716"/>
                  </a:cubicBezTo>
                  <a:cubicBezTo>
                    <a:pt x="31043" y="1689"/>
                    <a:pt x="31736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1991" y="117"/>
                  </a:lnTo>
                  <a:cubicBezTo>
                    <a:pt x="10624" y="117"/>
                    <a:pt x="9256" y="93"/>
                    <a:pt x="7888" y="93"/>
                  </a:cubicBezTo>
                  <a:cubicBezTo>
                    <a:pt x="7204" y="93"/>
                    <a:pt x="6520" y="99"/>
                    <a:pt x="5836" y="117"/>
                  </a:cubicBezTo>
                  <a:cubicBezTo>
                    <a:pt x="3278" y="197"/>
                    <a:pt x="241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23" y="55924"/>
                    <a:pt x="5259" y="56066"/>
                    <a:pt x="6608" y="56066"/>
                  </a:cubicBezTo>
                  <a:cubicBezTo>
                    <a:pt x="7738" y="56066"/>
                    <a:pt x="8876" y="55967"/>
                    <a:pt x="9860" y="55967"/>
                  </a:cubicBezTo>
                  <a:lnTo>
                    <a:pt x="26620" y="55967"/>
                  </a:lnTo>
                  <a:cubicBezTo>
                    <a:pt x="28425" y="55967"/>
                    <a:pt x="30686" y="56240"/>
                    <a:pt x="32888" y="56240"/>
                  </a:cubicBezTo>
                  <a:cubicBezTo>
                    <a:pt x="34977" y="56240"/>
                    <a:pt x="37014" y="55994"/>
                    <a:pt x="38557" y="55034"/>
                  </a:cubicBezTo>
                  <a:cubicBezTo>
                    <a:pt x="39810" y="54235"/>
                    <a:pt x="40502" y="53409"/>
                    <a:pt x="40902" y="52423"/>
                  </a:cubicBezTo>
                  <a:cubicBezTo>
                    <a:pt x="41355" y="51304"/>
                    <a:pt x="41382" y="49998"/>
                    <a:pt x="41382" y="48372"/>
                  </a:cubicBezTo>
                  <a:lnTo>
                    <a:pt x="41382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5512468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2" y="1796"/>
                    <a:pt x="37811" y="2835"/>
                  </a:cubicBezTo>
                  <a:cubicBezTo>
                    <a:pt x="39196" y="3687"/>
                    <a:pt x="39676" y="4833"/>
                    <a:pt x="39729" y="7418"/>
                  </a:cubicBezTo>
                  <a:cubicBezTo>
                    <a:pt x="39756" y="10482"/>
                    <a:pt x="39756" y="13573"/>
                    <a:pt x="39756" y="16584"/>
                  </a:cubicBezTo>
                  <a:lnTo>
                    <a:pt x="39729" y="16584"/>
                  </a:lnTo>
                  <a:lnTo>
                    <a:pt x="39729" y="21140"/>
                  </a:lnTo>
                  <a:lnTo>
                    <a:pt x="39729" y="30227"/>
                  </a:lnTo>
                  <a:lnTo>
                    <a:pt x="39729" y="48372"/>
                  </a:lnTo>
                  <a:cubicBezTo>
                    <a:pt x="39729" y="49811"/>
                    <a:pt x="39703" y="50957"/>
                    <a:pt x="39356" y="51810"/>
                  </a:cubicBezTo>
                  <a:cubicBezTo>
                    <a:pt x="39170" y="52263"/>
                    <a:pt x="38797" y="52902"/>
                    <a:pt x="37678" y="53622"/>
                  </a:cubicBezTo>
                  <a:cubicBezTo>
                    <a:pt x="36612" y="54288"/>
                    <a:pt x="35093" y="54581"/>
                    <a:pt x="32881" y="54581"/>
                  </a:cubicBezTo>
                  <a:cubicBezTo>
                    <a:pt x="31762" y="54581"/>
                    <a:pt x="30643" y="54501"/>
                    <a:pt x="29551" y="54421"/>
                  </a:cubicBezTo>
                  <a:cubicBezTo>
                    <a:pt x="28511" y="54368"/>
                    <a:pt x="27526" y="54288"/>
                    <a:pt x="26620" y="54288"/>
                  </a:cubicBezTo>
                  <a:lnTo>
                    <a:pt x="9859" y="54288"/>
                  </a:lnTo>
                  <a:cubicBezTo>
                    <a:pt x="9353" y="54288"/>
                    <a:pt x="8847" y="54314"/>
                    <a:pt x="8287" y="54341"/>
                  </a:cubicBezTo>
                  <a:cubicBezTo>
                    <a:pt x="7728" y="54368"/>
                    <a:pt x="7168" y="54394"/>
                    <a:pt x="6609" y="54394"/>
                  </a:cubicBezTo>
                  <a:cubicBezTo>
                    <a:pt x="5756" y="54394"/>
                    <a:pt x="4530" y="54341"/>
                    <a:pt x="3704" y="53862"/>
                  </a:cubicBezTo>
                  <a:cubicBezTo>
                    <a:pt x="1839" y="52742"/>
                    <a:pt x="1866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2" y="2968"/>
                    <a:pt x="4264" y="1822"/>
                    <a:pt x="5889" y="1796"/>
                  </a:cubicBezTo>
                  <a:cubicBezTo>
                    <a:pt x="6502" y="1796"/>
                    <a:pt x="7168" y="1769"/>
                    <a:pt x="7914" y="1769"/>
                  </a:cubicBezTo>
                  <a:lnTo>
                    <a:pt x="28032" y="1769"/>
                  </a:lnTo>
                  <a:cubicBezTo>
                    <a:pt x="28805" y="1769"/>
                    <a:pt x="29577" y="1742"/>
                    <a:pt x="30323" y="1716"/>
                  </a:cubicBezTo>
                  <a:cubicBezTo>
                    <a:pt x="31043" y="1689"/>
                    <a:pt x="31762" y="1662"/>
                    <a:pt x="32455" y="1662"/>
                  </a:cubicBezTo>
                  <a:close/>
                  <a:moveTo>
                    <a:pt x="32494" y="1"/>
                  </a:moveTo>
                  <a:cubicBezTo>
                    <a:pt x="31021" y="1"/>
                    <a:pt x="29526" y="117"/>
                    <a:pt x="28032" y="117"/>
                  </a:cubicBezTo>
                  <a:lnTo>
                    <a:pt x="12018" y="117"/>
                  </a:lnTo>
                  <a:cubicBezTo>
                    <a:pt x="10650" y="117"/>
                    <a:pt x="9282" y="93"/>
                    <a:pt x="7914" y="93"/>
                  </a:cubicBezTo>
                  <a:cubicBezTo>
                    <a:pt x="7230" y="93"/>
                    <a:pt x="6546" y="99"/>
                    <a:pt x="5862" y="117"/>
                  </a:cubicBezTo>
                  <a:cubicBezTo>
                    <a:pt x="3304" y="197"/>
                    <a:pt x="267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0" y="53568"/>
                    <a:pt x="2878" y="55300"/>
                  </a:cubicBezTo>
                  <a:cubicBezTo>
                    <a:pt x="3937" y="55924"/>
                    <a:pt x="5280" y="56066"/>
                    <a:pt x="6632" y="56066"/>
                  </a:cubicBezTo>
                  <a:cubicBezTo>
                    <a:pt x="7764" y="56066"/>
                    <a:pt x="8902" y="55967"/>
                    <a:pt x="9886" y="55967"/>
                  </a:cubicBezTo>
                  <a:lnTo>
                    <a:pt x="26646" y="55967"/>
                  </a:lnTo>
                  <a:cubicBezTo>
                    <a:pt x="28451" y="55967"/>
                    <a:pt x="30712" y="56240"/>
                    <a:pt x="32911" y="56240"/>
                  </a:cubicBezTo>
                  <a:cubicBezTo>
                    <a:pt x="34996" y="56240"/>
                    <a:pt x="37026" y="55994"/>
                    <a:pt x="38557" y="55034"/>
                  </a:cubicBezTo>
                  <a:cubicBezTo>
                    <a:pt x="39809" y="54235"/>
                    <a:pt x="40502" y="53409"/>
                    <a:pt x="40902" y="52423"/>
                  </a:cubicBezTo>
                  <a:cubicBezTo>
                    <a:pt x="41355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408" y="16557"/>
                    <a:pt x="41461" y="12001"/>
                    <a:pt x="41408" y="7418"/>
                  </a:cubicBezTo>
                  <a:cubicBezTo>
                    <a:pt x="41355" y="4913"/>
                    <a:pt x="40955" y="2808"/>
                    <a:pt x="38663" y="1423"/>
                  </a:cubicBezTo>
                  <a:cubicBezTo>
                    <a:pt x="36697" y="242"/>
                    <a:pt x="34618" y="1"/>
                    <a:pt x="32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2006343" y="128538"/>
              <a:ext cx="1585469" cy="2150656"/>
            </a:xfrm>
            <a:custGeom>
              <a:avLst/>
              <a:gdLst/>
              <a:ahLst/>
              <a:cxnLst/>
              <a:rect l="l" t="t" r="r" b="b"/>
              <a:pathLst>
                <a:path w="41461" h="56241" extrusionOk="0">
                  <a:moveTo>
                    <a:pt x="32481" y="1662"/>
                  </a:moveTo>
                  <a:cubicBezTo>
                    <a:pt x="34133" y="1662"/>
                    <a:pt x="36078" y="1796"/>
                    <a:pt x="37837" y="2835"/>
                  </a:cubicBezTo>
                  <a:cubicBezTo>
                    <a:pt x="39223" y="3687"/>
                    <a:pt x="39702" y="4833"/>
                    <a:pt x="39756" y="7418"/>
                  </a:cubicBezTo>
                  <a:cubicBezTo>
                    <a:pt x="39782" y="10482"/>
                    <a:pt x="39756" y="13573"/>
                    <a:pt x="39756" y="16584"/>
                  </a:cubicBezTo>
                  <a:lnTo>
                    <a:pt x="39729" y="16584"/>
                  </a:lnTo>
                  <a:lnTo>
                    <a:pt x="39729" y="21140"/>
                  </a:lnTo>
                  <a:lnTo>
                    <a:pt x="39729" y="30227"/>
                  </a:lnTo>
                  <a:lnTo>
                    <a:pt x="39729" y="48372"/>
                  </a:lnTo>
                  <a:cubicBezTo>
                    <a:pt x="39729" y="49811"/>
                    <a:pt x="39702" y="50957"/>
                    <a:pt x="39356" y="51810"/>
                  </a:cubicBezTo>
                  <a:cubicBezTo>
                    <a:pt x="39169" y="52263"/>
                    <a:pt x="38823" y="52902"/>
                    <a:pt x="37677" y="53622"/>
                  </a:cubicBezTo>
                  <a:cubicBezTo>
                    <a:pt x="36638" y="54288"/>
                    <a:pt x="35093" y="54581"/>
                    <a:pt x="32881" y="54581"/>
                  </a:cubicBezTo>
                  <a:cubicBezTo>
                    <a:pt x="31789" y="54581"/>
                    <a:pt x="30643" y="54501"/>
                    <a:pt x="29550" y="54421"/>
                  </a:cubicBezTo>
                  <a:cubicBezTo>
                    <a:pt x="28511" y="54368"/>
                    <a:pt x="27525" y="54288"/>
                    <a:pt x="26619" y="54288"/>
                  </a:cubicBezTo>
                  <a:lnTo>
                    <a:pt x="9886" y="54288"/>
                  </a:lnTo>
                  <a:cubicBezTo>
                    <a:pt x="9379" y="54288"/>
                    <a:pt x="8846" y="54314"/>
                    <a:pt x="8314" y="54341"/>
                  </a:cubicBezTo>
                  <a:cubicBezTo>
                    <a:pt x="7754" y="54368"/>
                    <a:pt x="7194" y="54394"/>
                    <a:pt x="6635" y="54394"/>
                  </a:cubicBezTo>
                  <a:cubicBezTo>
                    <a:pt x="5782" y="54394"/>
                    <a:pt x="4530" y="54341"/>
                    <a:pt x="3730" y="53862"/>
                  </a:cubicBezTo>
                  <a:cubicBezTo>
                    <a:pt x="1865" y="52742"/>
                    <a:pt x="1892" y="49731"/>
                    <a:pt x="1892" y="47307"/>
                  </a:cubicBezTo>
                  <a:lnTo>
                    <a:pt x="1892" y="7604"/>
                  </a:lnTo>
                  <a:lnTo>
                    <a:pt x="1892" y="6698"/>
                  </a:lnTo>
                  <a:lnTo>
                    <a:pt x="1892" y="4940"/>
                  </a:lnTo>
                  <a:cubicBezTo>
                    <a:pt x="1919" y="2968"/>
                    <a:pt x="4290" y="1822"/>
                    <a:pt x="5915" y="1796"/>
                  </a:cubicBezTo>
                  <a:cubicBezTo>
                    <a:pt x="6528" y="1796"/>
                    <a:pt x="7194" y="1769"/>
                    <a:pt x="7940" y="1769"/>
                  </a:cubicBezTo>
                  <a:lnTo>
                    <a:pt x="28058" y="1769"/>
                  </a:lnTo>
                  <a:cubicBezTo>
                    <a:pt x="28831" y="1769"/>
                    <a:pt x="29604" y="1742"/>
                    <a:pt x="30323" y="1716"/>
                  </a:cubicBezTo>
                  <a:cubicBezTo>
                    <a:pt x="31069" y="1689"/>
                    <a:pt x="31789" y="1662"/>
                    <a:pt x="32481" y="1662"/>
                  </a:cubicBezTo>
                  <a:close/>
                  <a:moveTo>
                    <a:pt x="32509" y="1"/>
                  </a:moveTo>
                  <a:cubicBezTo>
                    <a:pt x="31035" y="1"/>
                    <a:pt x="29542" y="117"/>
                    <a:pt x="28058" y="117"/>
                  </a:cubicBezTo>
                  <a:lnTo>
                    <a:pt x="12017" y="117"/>
                  </a:lnTo>
                  <a:cubicBezTo>
                    <a:pt x="10649" y="117"/>
                    <a:pt x="9282" y="93"/>
                    <a:pt x="7914" y="93"/>
                  </a:cubicBezTo>
                  <a:cubicBezTo>
                    <a:pt x="7230" y="93"/>
                    <a:pt x="6546" y="99"/>
                    <a:pt x="5862" y="117"/>
                  </a:cubicBezTo>
                  <a:cubicBezTo>
                    <a:pt x="3304" y="197"/>
                    <a:pt x="266" y="2035"/>
                    <a:pt x="213" y="4913"/>
                  </a:cubicBezTo>
                  <a:lnTo>
                    <a:pt x="213" y="7604"/>
                  </a:lnTo>
                  <a:lnTo>
                    <a:pt x="213" y="46720"/>
                  </a:lnTo>
                  <a:cubicBezTo>
                    <a:pt x="213" y="49572"/>
                    <a:pt x="0" y="53568"/>
                    <a:pt x="2878" y="55300"/>
                  </a:cubicBezTo>
                  <a:cubicBezTo>
                    <a:pt x="3937" y="55924"/>
                    <a:pt x="5279" y="56066"/>
                    <a:pt x="6632" y="56066"/>
                  </a:cubicBezTo>
                  <a:cubicBezTo>
                    <a:pt x="7764" y="56066"/>
                    <a:pt x="8902" y="55967"/>
                    <a:pt x="9886" y="55967"/>
                  </a:cubicBezTo>
                  <a:lnTo>
                    <a:pt x="26646" y="55967"/>
                  </a:lnTo>
                  <a:cubicBezTo>
                    <a:pt x="28451" y="55967"/>
                    <a:pt x="30712" y="56240"/>
                    <a:pt x="32910" y="56240"/>
                  </a:cubicBezTo>
                  <a:cubicBezTo>
                    <a:pt x="34996" y="56240"/>
                    <a:pt x="37026" y="55994"/>
                    <a:pt x="38557" y="55034"/>
                  </a:cubicBezTo>
                  <a:cubicBezTo>
                    <a:pt x="39809" y="54235"/>
                    <a:pt x="40528" y="53409"/>
                    <a:pt x="40901" y="52423"/>
                  </a:cubicBezTo>
                  <a:cubicBezTo>
                    <a:pt x="41354" y="51304"/>
                    <a:pt x="41408" y="49998"/>
                    <a:pt x="41408" y="48372"/>
                  </a:cubicBezTo>
                  <a:lnTo>
                    <a:pt x="41408" y="21140"/>
                  </a:lnTo>
                  <a:cubicBezTo>
                    <a:pt x="41408" y="16557"/>
                    <a:pt x="41461" y="12001"/>
                    <a:pt x="41408" y="7418"/>
                  </a:cubicBezTo>
                  <a:cubicBezTo>
                    <a:pt x="41354" y="4913"/>
                    <a:pt x="40955" y="2808"/>
                    <a:pt x="38690" y="1423"/>
                  </a:cubicBezTo>
                  <a:cubicBezTo>
                    <a:pt x="36723" y="242"/>
                    <a:pt x="34635" y="1"/>
                    <a:pt x="325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249328" y="145597"/>
              <a:ext cx="1534571" cy="2129624"/>
            </a:xfrm>
            <a:custGeom>
              <a:avLst/>
              <a:gdLst/>
              <a:ahLst/>
              <a:cxnLst/>
              <a:rect l="l" t="t" r="r" b="b"/>
              <a:pathLst>
                <a:path w="40130" h="55691" extrusionOk="0">
                  <a:moveTo>
                    <a:pt x="39570" y="51267"/>
                  </a:moveTo>
                  <a:cubicBezTo>
                    <a:pt x="39197" y="52226"/>
                    <a:pt x="38504" y="53026"/>
                    <a:pt x="37305" y="53772"/>
                  </a:cubicBezTo>
                  <a:cubicBezTo>
                    <a:pt x="34241" y="55690"/>
                    <a:pt x="29178" y="54704"/>
                    <a:pt x="25767" y="54704"/>
                  </a:cubicBezTo>
                  <a:lnTo>
                    <a:pt x="9540" y="54704"/>
                  </a:lnTo>
                  <a:cubicBezTo>
                    <a:pt x="7462" y="54704"/>
                    <a:pt x="4664" y="55157"/>
                    <a:pt x="2772" y="54038"/>
                  </a:cubicBezTo>
                  <a:cubicBezTo>
                    <a:pt x="1" y="52359"/>
                    <a:pt x="214" y="48496"/>
                    <a:pt x="214" y="45725"/>
                  </a:cubicBezTo>
                  <a:lnTo>
                    <a:pt x="214" y="7888"/>
                  </a:lnTo>
                  <a:lnTo>
                    <a:pt x="214" y="5276"/>
                  </a:lnTo>
                  <a:cubicBezTo>
                    <a:pt x="241" y="2505"/>
                    <a:pt x="3198" y="720"/>
                    <a:pt x="5677" y="667"/>
                  </a:cubicBezTo>
                  <a:cubicBezTo>
                    <a:pt x="7648" y="613"/>
                    <a:pt x="9647" y="667"/>
                    <a:pt x="11619" y="667"/>
                  </a:cubicBezTo>
                  <a:lnTo>
                    <a:pt x="27126" y="667"/>
                  </a:lnTo>
                  <a:cubicBezTo>
                    <a:pt x="30644" y="667"/>
                    <a:pt x="34188" y="0"/>
                    <a:pt x="37412" y="1919"/>
                  </a:cubicBezTo>
                  <a:cubicBezTo>
                    <a:pt x="39623" y="3251"/>
                    <a:pt x="40023" y="5276"/>
                    <a:pt x="40050" y="7728"/>
                  </a:cubicBezTo>
                  <a:cubicBezTo>
                    <a:pt x="40130" y="12151"/>
                    <a:pt x="40050" y="16574"/>
                    <a:pt x="40050" y="20997"/>
                  </a:cubicBezTo>
                  <a:lnTo>
                    <a:pt x="40050" y="47350"/>
                  </a:lnTo>
                  <a:cubicBezTo>
                    <a:pt x="40050" y="48922"/>
                    <a:pt x="40023" y="50201"/>
                    <a:pt x="39570" y="5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2190750" y="2266950"/>
              <a:ext cx="5048400" cy="362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223186" y="128538"/>
              <a:ext cx="1585507" cy="2150656"/>
            </a:xfrm>
            <a:custGeom>
              <a:avLst/>
              <a:gdLst/>
              <a:ahLst/>
              <a:cxnLst/>
              <a:rect l="l" t="t" r="r" b="b"/>
              <a:pathLst>
                <a:path w="41462" h="56241" extrusionOk="0">
                  <a:moveTo>
                    <a:pt x="32455" y="1662"/>
                  </a:moveTo>
                  <a:cubicBezTo>
                    <a:pt x="34107" y="1662"/>
                    <a:pt x="36053" y="1796"/>
                    <a:pt x="37811" y="2835"/>
                  </a:cubicBezTo>
                  <a:cubicBezTo>
                    <a:pt x="39197" y="3687"/>
                    <a:pt x="39676" y="4833"/>
                    <a:pt x="39730" y="7418"/>
                  </a:cubicBezTo>
                  <a:cubicBezTo>
                    <a:pt x="39783" y="10482"/>
                    <a:pt x="39756" y="13573"/>
                    <a:pt x="39730" y="16584"/>
                  </a:cubicBezTo>
                  <a:lnTo>
                    <a:pt x="39730" y="21140"/>
                  </a:lnTo>
                  <a:lnTo>
                    <a:pt x="39730" y="30227"/>
                  </a:lnTo>
                  <a:lnTo>
                    <a:pt x="39730" y="48372"/>
                  </a:lnTo>
                  <a:cubicBezTo>
                    <a:pt x="39730" y="49811"/>
                    <a:pt x="39703" y="50957"/>
                    <a:pt x="39357" y="51810"/>
                  </a:cubicBezTo>
                  <a:cubicBezTo>
                    <a:pt x="39144" y="52263"/>
                    <a:pt x="38797" y="52902"/>
                    <a:pt x="37651" y="53622"/>
                  </a:cubicBezTo>
                  <a:cubicBezTo>
                    <a:pt x="36612" y="54288"/>
                    <a:pt x="35093" y="54581"/>
                    <a:pt x="32855" y="54581"/>
                  </a:cubicBezTo>
                  <a:cubicBezTo>
                    <a:pt x="31763" y="54581"/>
                    <a:pt x="30644" y="54501"/>
                    <a:pt x="29524" y="54421"/>
                  </a:cubicBezTo>
                  <a:cubicBezTo>
                    <a:pt x="28485" y="54368"/>
                    <a:pt x="27526" y="54288"/>
                    <a:pt x="26620" y="54288"/>
                  </a:cubicBezTo>
                  <a:lnTo>
                    <a:pt x="9860" y="54288"/>
                  </a:lnTo>
                  <a:cubicBezTo>
                    <a:pt x="9353" y="54288"/>
                    <a:pt x="8821" y="54314"/>
                    <a:pt x="8288" y="54341"/>
                  </a:cubicBezTo>
                  <a:cubicBezTo>
                    <a:pt x="7728" y="54368"/>
                    <a:pt x="7169" y="54394"/>
                    <a:pt x="6609" y="54394"/>
                  </a:cubicBezTo>
                  <a:cubicBezTo>
                    <a:pt x="5756" y="54394"/>
                    <a:pt x="4504" y="54341"/>
                    <a:pt x="3705" y="53862"/>
                  </a:cubicBezTo>
                  <a:cubicBezTo>
                    <a:pt x="1839" y="52742"/>
                    <a:pt x="1839" y="49705"/>
                    <a:pt x="1866" y="47280"/>
                  </a:cubicBezTo>
                  <a:lnTo>
                    <a:pt x="1866" y="7604"/>
                  </a:lnTo>
                  <a:lnTo>
                    <a:pt x="1866" y="6698"/>
                  </a:lnTo>
                  <a:lnTo>
                    <a:pt x="1866" y="4940"/>
                  </a:lnTo>
                  <a:cubicBezTo>
                    <a:pt x="1893" y="2968"/>
                    <a:pt x="4264" y="1822"/>
                    <a:pt x="5890" y="1796"/>
                  </a:cubicBezTo>
                  <a:cubicBezTo>
                    <a:pt x="6502" y="1796"/>
                    <a:pt x="7142" y="1769"/>
                    <a:pt x="7915" y="1769"/>
                  </a:cubicBezTo>
                  <a:lnTo>
                    <a:pt x="28032" y="1769"/>
                  </a:lnTo>
                  <a:cubicBezTo>
                    <a:pt x="28805" y="1769"/>
                    <a:pt x="29578" y="1742"/>
                    <a:pt x="30297" y="1716"/>
                  </a:cubicBezTo>
                  <a:cubicBezTo>
                    <a:pt x="31043" y="1689"/>
                    <a:pt x="31763" y="1662"/>
                    <a:pt x="32455" y="1662"/>
                  </a:cubicBezTo>
                  <a:close/>
                  <a:moveTo>
                    <a:pt x="32483" y="1"/>
                  </a:moveTo>
                  <a:cubicBezTo>
                    <a:pt x="31009" y="1"/>
                    <a:pt x="29516" y="117"/>
                    <a:pt x="28032" y="117"/>
                  </a:cubicBezTo>
                  <a:lnTo>
                    <a:pt x="11991" y="117"/>
                  </a:lnTo>
                  <a:cubicBezTo>
                    <a:pt x="10641" y="117"/>
                    <a:pt x="9268" y="93"/>
                    <a:pt x="7894" y="93"/>
                  </a:cubicBezTo>
                  <a:cubicBezTo>
                    <a:pt x="7207" y="93"/>
                    <a:pt x="6520" y="99"/>
                    <a:pt x="5836" y="117"/>
                  </a:cubicBezTo>
                  <a:cubicBezTo>
                    <a:pt x="3278" y="197"/>
                    <a:pt x="241" y="2035"/>
                    <a:pt x="214" y="4913"/>
                  </a:cubicBezTo>
                  <a:lnTo>
                    <a:pt x="214" y="7604"/>
                  </a:lnTo>
                  <a:lnTo>
                    <a:pt x="214" y="46720"/>
                  </a:lnTo>
                  <a:cubicBezTo>
                    <a:pt x="214" y="49572"/>
                    <a:pt x="1" y="53568"/>
                    <a:pt x="2879" y="55300"/>
                  </a:cubicBezTo>
                  <a:cubicBezTo>
                    <a:pt x="3923" y="55924"/>
                    <a:pt x="5259" y="56066"/>
                    <a:pt x="6608" y="56066"/>
                  </a:cubicBezTo>
                  <a:cubicBezTo>
                    <a:pt x="7738" y="56066"/>
                    <a:pt x="8876" y="55967"/>
                    <a:pt x="9860" y="55967"/>
                  </a:cubicBezTo>
                  <a:lnTo>
                    <a:pt x="26620" y="55967"/>
                  </a:lnTo>
                  <a:cubicBezTo>
                    <a:pt x="28425" y="55967"/>
                    <a:pt x="30686" y="56240"/>
                    <a:pt x="32884" y="56240"/>
                  </a:cubicBezTo>
                  <a:cubicBezTo>
                    <a:pt x="34970" y="56240"/>
                    <a:pt x="37000" y="55994"/>
                    <a:pt x="38531" y="55034"/>
                  </a:cubicBezTo>
                  <a:cubicBezTo>
                    <a:pt x="39783" y="54235"/>
                    <a:pt x="40502" y="53409"/>
                    <a:pt x="40876" y="52423"/>
                  </a:cubicBezTo>
                  <a:cubicBezTo>
                    <a:pt x="41355" y="51304"/>
                    <a:pt x="41382" y="49998"/>
                    <a:pt x="41382" y="48372"/>
                  </a:cubicBezTo>
                  <a:lnTo>
                    <a:pt x="41382" y="21140"/>
                  </a:lnTo>
                  <a:cubicBezTo>
                    <a:pt x="41382" y="16557"/>
                    <a:pt x="41462" y="12001"/>
                    <a:pt x="41382" y="7418"/>
                  </a:cubicBezTo>
                  <a:cubicBezTo>
                    <a:pt x="41355" y="4913"/>
                    <a:pt x="40955" y="2808"/>
                    <a:pt x="38664" y="1423"/>
                  </a:cubicBezTo>
                  <a:cubicBezTo>
                    <a:pt x="36697" y="242"/>
                    <a:pt x="34609" y="1"/>
                    <a:pt x="32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267" name="Google Shape;267;p8"/>
          <p:cNvSpPr txBox="1">
            <a:spLocks noGrp="1"/>
          </p:cNvSpPr>
          <p:nvPr>
            <p:ph type="title"/>
          </p:nvPr>
        </p:nvSpPr>
        <p:spPr>
          <a:xfrm>
            <a:off x="725100" y="2658850"/>
            <a:ext cx="7717500" cy="12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80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5957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9"/>
          <p:cNvGrpSpPr/>
          <p:nvPr/>
        </p:nvGrpSpPr>
        <p:grpSpPr>
          <a:xfrm flipH="1">
            <a:off x="-895370" y="184902"/>
            <a:ext cx="10639422" cy="5444825"/>
            <a:chOff x="-1180550" y="-1807169"/>
            <a:chExt cx="11966507" cy="6123974"/>
          </a:xfrm>
        </p:grpSpPr>
        <p:sp>
          <p:nvSpPr>
            <p:cNvPr id="270" name="Google Shape;270;p9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9112243" y="-32864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5825182" y="-180716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286" name="Google Shape;286;p9"/>
          <p:cNvSpPr txBox="1">
            <a:spLocks noGrp="1"/>
          </p:cNvSpPr>
          <p:nvPr>
            <p:ph type="title"/>
          </p:nvPr>
        </p:nvSpPr>
        <p:spPr>
          <a:xfrm>
            <a:off x="4772082" y="1215250"/>
            <a:ext cx="25731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94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7" name="Google Shape;287;p9"/>
          <p:cNvSpPr txBox="1">
            <a:spLocks noGrp="1"/>
          </p:cNvSpPr>
          <p:nvPr>
            <p:ph type="title" idx="2" hasCustomPrompt="1"/>
          </p:nvPr>
        </p:nvSpPr>
        <p:spPr>
          <a:xfrm>
            <a:off x="1415232" y="1861200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8" name="Google Shape;288;p9"/>
          <p:cNvSpPr txBox="1">
            <a:spLocks noGrp="1"/>
          </p:cNvSpPr>
          <p:nvPr>
            <p:ph type="subTitle" idx="1"/>
          </p:nvPr>
        </p:nvSpPr>
        <p:spPr>
          <a:xfrm>
            <a:off x="4629882" y="3501850"/>
            <a:ext cx="28575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9428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763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4036325" y="1450002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lt1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2" hasCustomPrompt="1"/>
          </p:nvPr>
        </p:nvSpPr>
        <p:spPr>
          <a:xfrm>
            <a:off x="4423475" y="690177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1"/>
          </p:nvPr>
        </p:nvSpPr>
        <p:spPr>
          <a:xfrm>
            <a:off x="3793175" y="1853925"/>
            <a:ext cx="21909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omic Sans MS" panose="030F0702030302020204" pitchFamily="66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3"/>
          </p:nvPr>
        </p:nvSpPr>
        <p:spPr>
          <a:xfrm>
            <a:off x="6381650" y="1450002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accent4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4" hasCustomPrompt="1"/>
          </p:nvPr>
        </p:nvSpPr>
        <p:spPr>
          <a:xfrm>
            <a:off x="6768800" y="766377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5"/>
          </p:nvPr>
        </p:nvSpPr>
        <p:spPr>
          <a:xfrm>
            <a:off x="6136700" y="1853913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omic Sans MS" panose="030F0702030302020204" pitchFamily="66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6"/>
          </p:nvPr>
        </p:nvSpPr>
        <p:spPr>
          <a:xfrm>
            <a:off x="4036325" y="3525816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lt2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7" hasCustomPrompt="1"/>
          </p:nvPr>
        </p:nvSpPr>
        <p:spPr>
          <a:xfrm>
            <a:off x="4423475" y="273560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8"/>
          </p:nvPr>
        </p:nvSpPr>
        <p:spPr>
          <a:xfrm>
            <a:off x="3791375" y="3928500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omic Sans MS" panose="030F0702030302020204" pitchFamily="66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9"/>
          </p:nvPr>
        </p:nvSpPr>
        <p:spPr>
          <a:xfrm>
            <a:off x="6381650" y="3525816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accent3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8800" y="273560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14"/>
          </p:nvPr>
        </p:nvSpPr>
        <p:spPr>
          <a:xfrm>
            <a:off x="6136700" y="3929238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omic Sans MS" panose="030F0702030302020204" pitchFamily="66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15"/>
          </p:nvPr>
        </p:nvSpPr>
        <p:spPr>
          <a:xfrm>
            <a:off x="922336" y="1633425"/>
            <a:ext cx="2190900" cy="13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2085609" y="3267438"/>
            <a:ext cx="1401294" cy="1941805"/>
            <a:chOff x="1002412" y="3043930"/>
            <a:chExt cx="1598009" cy="2214397"/>
          </a:xfrm>
        </p:grpSpPr>
        <p:sp>
          <p:nvSpPr>
            <p:cNvPr id="313" name="Google Shape;313;p13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315" name="Google Shape;315;p13"/>
          <p:cNvGrpSpPr/>
          <p:nvPr/>
        </p:nvGrpSpPr>
        <p:grpSpPr>
          <a:xfrm>
            <a:off x="941813" y="3113287"/>
            <a:ext cx="970053" cy="2018817"/>
            <a:chOff x="464166" y="3124811"/>
            <a:chExt cx="1174114" cy="2443497"/>
          </a:xfrm>
        </p:grpSpPr>
        <p:sp>
          <p:nvSpPr>
            <p:cNvPr id="316" name="Google Shape;316;p1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318" name="Google Shape;318;p13"/>
          <p:cNvSpPr/>
          <p:nvPr/>
        </p:nvSpPr>
        <p:spPr>
          <a:xfrm>
            <a:off x="8086250" y="225586"/>
            <a:ext cx="1317304" cy="627816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319" name="Google Shape;319;p13"/>
          <p:cNvSpPr/>
          <p:nvPr/>
        </p:nvSpPr>
        <p:spPr>
          <a:xfrm>
            <a:off x="-301192" y="658711"/>
            <a:ext cx="1453312" cy="627789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320" name="Google Shape;320;p13"/>
          <p:cNvSpPr/>
          <p:nvPr/>
        </p:nvSpPr>
        <p:spPr>
          <a:xfrm>
            <a:off x="19062" y="3842779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461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7380358" y="3213363"/>
            <a:ext cx="1401294" cy="1941805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7916200" y="38523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757905" y="-367561"/>
            <a:ext cx="10637921" cy="1974753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356363" y="3189487"/>
            <a:ext cx="970053" cy="2018817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566387" y="38904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17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36"/>
          <p:cNvGrpSpPr/>
          <p:nvPr/>
        </p:nvGrpSpPr>
        <p:grpSpPr>
          <a:xfrm flipH="1">
            <a:off x="-581010" y="305270"/>
            <a:ext cx="9971987" cy="4856125"/>
            <a:chOff x="-376905" y="-18529"/>
            <a:chExt cx="10637921" cy="5180419"/>
          </a:xfrm>
        </p:grpSpPr>
        <p:sp>
          <p:nvSpPr>
            <p:cNvPr id="880" name="Google Shape;880;p36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893" name="Google Shape;893;p36"/>
          <p:cNvGrpSpPr/>
          <p:nvPr/>
        </p:nvGrpSpPr>
        <p:grpSpPr>
          <a:xfrm flipH="1">
            <a:off x="6202552" y="3352712"/>
            <a:ext cx="2751530" cy="1370893"/>
            <a:chOff x="404850" y="2182975"/>
            <a:chExt cx="2230850" cy="1111475"/>
          </a:xfrm>
        </p:grpSpPr>
        <p:sp>
          <p:nvSpPr>
            <p:cNvPr id="894" name="Google Shape;894;p36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719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-428645" y="428518"/>
            <a:ext cx="10172697" cy="5201210"/>
            <a:chOff x="-1180550" y="-1533167"/>
            <a:chExt cx="11441566" cy="5849972"/>
          </a:xfrm>
        </p:grpSpPr>
        <p:sp>
          <p:nvSpPr>
            <p:cNvPr id="41" name="Google Shape;41;p3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1647882" y="1215250"/>
            <a:ext cx="25731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94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title" idx="2" hasCustomPrompt="1"/>
          </p:nvPr>
        </p:nvSpPr>
        <p:spPr>
          <a:xfrm>
            <a:off x="5758632" y="1861200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1505682" y="3501850"/>
            <a:ext cx="28575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37"/>
          <p:cNvSpPr/>
          <p:nvPr/>
        </p:nvSpPr>
        <p:spPr>
          <a:xfrm>
            <a:off x="-854998" y="922250"/>
            <a:ext cx="2185797" cy="242683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24" name="Google Shape;924;p37"/>
          <p:cNvSpPr/>
          <p:nvPr/>
        </p:nvSpPr>
        <p:spPr>
          <a:xfrm>
            <a:off x="822289" y="2804800"/>
            <a:ext cx="154814" cy="545487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25" name="Google Shape;925;p37"/>
          <p:cNvSpPr/>
          <p:nvPr/>
        </p:nvSpPr>
        <p:spPr>
          <a:xfrm>
            <a:off x="369172" y="1047543"/>
            <a:ext cx="1659688" cy="1929456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26" name="Google Shape;926;p37"/>
          <p:cNvSpPr/>
          <p:nvPr/>
        </p:nvSpPr>
        <p:spPr>
          <a:xfrm>
            <a:off x="-992935" y="2840331"/>
            <a:ext cx="147759" cy="525587"/>
          </a:xfrm>
          <a:custGeom>
            <a:avLst/>
            <a:gdLst/>
            <a:ahLst/>
            <a:cxnLst/>
            <a:rect l="l" t="t" r="r" b="b"/>
            <a:pathLst>
              <a:path w="4084" h="14526" extrusionOk="0">
                <a:moveTo>
                  <a:pt x="1" y="0"/>
                </a:moveTo>
                <a:lnTo>
                  <a:pt x="1" y="14525"/>
                </a:lnTo>
                <a:lnTo>
                  <a:pt x="4083" y="14525"/>
                </a:lnTo>
                <a:lnTo>
                  <a:pt x="4083" y="0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27" name="Google Shape;927;p37"/>
          <p:cNvSpPr/>
          <p:nvPr/>
        </p:nvSpPr>
        <p:spPr>
          <a:xfrm>
            <a:off x="-1633501" y="1187319"/>
            <a:ext cx="1599366" cy="1818313"/>
          </a:xfrm>
          <a:custGeom>
            <a:avLst/>
            <a:gdLst/>
            <a:ahLst/>
            <a:cxnLst/>
            <a:rect l="l" t="t" r="r" b="b"/>
            <a:pathLst>
              <a:path w="39532" h="44941" extrusionOk="0">
                <a:moveTo>
                  <a:pt x="19510" y="0"/>
                </a:moveTo>
                <a:cubicBezTo>
                  <a:pt x="19510" y="13975"/>
                  <a:pt x="10560" y="20178"/>
                  <a:pt x="4201" y="21356"/>
                </a:cubicBezTo>
                <a:cubicBezTo>
                  <a:pt x="4874" y="21560"/>
                  <a:pt x="5558" y="21647"/>
                  <a:pt x="6235" y="21647"/>
                </a:cubicBezTo>
                <a:cubicBezTo>
                  <a:pt x="9974" y="21647"/>
                  <a:pt x="13465" y="19000"/>
                  <a:pt x="13465" y="19000"/>
                </a:cubicBezTo>
                <a:lnTo>
                  <a:pt x="13465" y="19040"/>
                </a:lnTo>
                <a:cubicBezTo>
                  <a:pt x="11110" y="22102"/>
                  <a:pt x="7694" y="24182"/>
                  <a:pt x="3886" y="24810"/>
                </a:cubicBezTo>
                <a:cubicBezTo>
                  <a:pt x="3886" y="24810"/>
                  <a:pt x="5143" y="25553"/>
                  <a:pt x="7418" y="25553"/>
                </a:cubicBezTo>
                <a:cubicBezTo>
                  <a:pt x="8409" y="25553"/>
                  <a:pt x="9594" y="25412"/>
                  <a:pt x="10953" y="25006"/>
                </a:cubicBezTo>
                <a:lnTo>
                  <a:pt x="10953" y="25006"/>
                </a:lnTo>
                <a:cubicBezTo>
                  <a:pt x="8676" y="28343"/>
                  <a:pt x="5574" y="30973"/>
                  <a:pt x="1924" y="32661"/>
                </a:cubicBezTo>
                <a:cubicBezTo>
                  <a:pt x="1962" y="32700"/>
                  <a:pt x="2102" y="32717"/>
                  <a:pt x="2320" y="32717"/>
                </a:cubicBezTo>
                <a:cubicBezTo>
                  <a:pt x="3668" y="32717"/>
                  <a:pt x="8017" y="32042"/>
                  <a:pt x="10010" y="31366"/>
                </a:cubicBezTo>
                <a:lnTo>
                  <a:pt x="10010" y="31366"/>
                </a:lnTo>
                <a:cubicBezTo>
                  <a:pt x="8597" y="34232"/>
                  <a:pt x="5260" y="39178"/>
                  <a:pt x="0" y="39845"/>
                </a:cubicBezTo>
                <a:cubicBezTo>
                  <a:pt x="0" y="39845"/>
                  <a:pt x="1511" y="40159"/>
                  <a:pt x="3602" y="40159"/>
                </a:cubicBezTo>
                <a:cubicBezTo>
                  <a:pt x="5692" y="40159"/>
                  <a:pt x="8362" y="39845"/>
                  <a:pt x="10678" y="38589"/>
                </a:cubicBezTo>
                <a:lnTo>
                  <a:pt x="10678" y="38589"/>
                </a:lnTo>
                <a:cubicBezTo>
                  <a:pt x="10364" y="39374"/>
                  <a:pt x="7262" y="43889"/>
                  <a:pt x="4201" y="44831"/>
                </a:cubicBezTo>
                <a:cubicBezTo>
                  <a:pt x="5130" y="44881"/>
                  <a:pt x="6003" y="44904"/>
                  <a:pt x="6824" y="44904"/>
                </a:cubicBezTo>
                <a:cubicBezTo>
                  <a:pt x="18314" y="44904"/>
                  <a:pt x="19510" y="40356"/>
                  <a:pt x="19510" y="40356"/>
                </a:cubicBezTo>
                <a:cubicBezTo>
                  <a:pt x="19510" y="40356"/>
                  <a:pt x="20298" y="44941"/>
                  <a:pt x="32995" y="44941"/>
                </a:cubicBezTo>
                <a:cubicBezTo>
                  <a:pt x="33590" y="44941"/>
                  <a:pt x="34211" y="44930"/>
                  <a:pt x="34860" y="44909"/>
                </a:cubicBezTo>
                <a:cubicBezTo>
                  <a:pt x="34860" y="44909"/>
                  <a:pt x="27990" y="41141"/>
                  <a:pt x="27990" y="38864"/>
                </a:cubicBezTo>
                <a:lnTo>
                  <a:pt x="27990" y="38864"/>
                </a:lnTo>
                <a:cubicBezTo>
                  <a:pt x="30500" y="40438"/>
                  <a:pt x="33243" y="40849"/>
                  <a:pt x="35425" y="40849"/>
                </a:cubicBezTo>
                <a:cubicBezTo>
                  <a:pt x="37815" y="40849"/>
                  <a:pt x="39531" y="40356"/>
                  <a:pt x="39531" y="40356"/>
                </a:cubicBezTo>
                <a:cubicBezTo>
                  <a:pt x="34271" y="39649"/>
                  <a:pt x="30463" y="34389"/>
                  <a:pt x="29050" y="31523"/>
                </a:cubicBezTo>
                <a:lnTo>
                  <a:pt x="29050" y="31523"/>
                </a:lnTo>
                <a:cubicBezTo>
                  <a:pt x="30795" y="32125"/>
                  <a:pt x="34616" y="33142"/>
                  <a:pt x="36305" y="33142"/>
                </a:cubicBezTo>
                <a:cubicBezTo>
                  <a:pt x="36820" y="33142"/>
                  <a:pt x="37136" y="33048"/>
                  <a:pt x="37136" y="32818"/>
                </a:cubicBezTo>
                <a:cubicBezTo>
                  <a:pt x="32190" y="30188"/>
                  <a:pt x="29364" y="27283"/>
                  <a:pt x="27754" y="24849"/>
                </a:cubicBezTo>
                <a:lnTo>
                  <a:pt x="27754" y="24849"/>
                </a:lnTo>
                <a:cubicBezTo>
                  <a:pt x="29390" y="25399"/>
                  <a:pt x="30794" y="25582"/>
                  <a:pt x="31940" y="25582"/>
                </a:cubicBezTo>
                <a:cubicBezTo>
                  <a:pt x="34231" y="25582"/>
                  <a:pt x="35488" y="24849"/>
                  <a:pt x="35488" y="24849"/>
                </a:cubicBezTo>
                <a:cubicBezTo>
                  <a:pt x="32151" y="24261"/>
                  <a:pt x="29128" y="22612"/>
                  <a:pt x="26812" y="20139"/>
                </a:cubicBezTo>
                <a:lnTo>
                  <a:pt x="26812" y="20139"/>
                </a:lnTo>
                <a:cubicBezTo>
                  <a:pt x="28739" y="21492"/>
                  <a:pt x="30806" y="21838"/>
                  <a:pt x="32363" y="21838"/>
                </a:cubicBezTo>
                <a:cubicBezTo>
                  <a:pt x="33787" y="21838"/>
                  <a:pt x="34785" y="21548"/>
                  <a:pt x="34860" y="21473"/>
                </a:cubicBezTo>
                <a:cubicBezTo>
                  <a:pt x="30698" y="21473"/>
                  <a:pt x="19510" y="14093"/>
                  <a:pt x="19510" y="79"/>
                </a:cubicBezTo>
                <a:lnTo>
                  <a:pt x="195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28" name="Google Shape;928;p37"/>
          <p:cNvSpPr/>
          <p:nvPr/>
        </p:nvSpPr>
        <p:spPr>
          <a:xfrm>
            <a:off x="-84430" y="4887169"/>
            <a:ext cx="75850" cy="20616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5"/>
                  <a:pt x="745" y="0"/>
                  <a:pt x="1685" y="0"/>
                </a:cubicBezTo>
                <a:cubicBezTo>
                  <a:pt x="2591" y="0"/>
                  <a:pt x="3336" y="195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29" name="Google Shape;929;p37"/>
          <p:cNvSpPr/>
          <p:nvPr/>
        </p:nvSpPr>
        <p:spPr>
          <a:xfrm>
            <a:off x="514726" y="5088098"/>
            <a:ext cx="44914" cy="21366"/>
          </a:xfrm>
          <a:custGeom>
            <a:avLst/>
            <a:gdLst/>
            <a:ahLst/>
            <a:cxnLst/>
            <a:rect l="l" t="t" r="r" b="b"/>
            <a:pathLst>
              <a:path w="1976" h="940" extrusionOk="0">
                <a:moveTo>
                  <a:pt x="1976" y="454"/>
                </a:moveTo>
                <a:cubicBezTo>
                  <a:pt x="1976" y="713"/>
                  <a:pt x="1522" y="940"/>
                  <a:pt x="1004" y="940"/>
                </a:cubicBezTo>
                <a:cubicBezTo>
                  <a:pt x="454" y="940"/>
                  <a:pt x="0" y="713"/>
                  <a:pt x="0" y="454"/>
                </a:cubicBezTo>
                <a:cubicBezTo>
                  <a:pt x="0" y="228"/>
                  <a:pt x="454" y="1"/>
                  <a:pt x="1004" y="1"/>
                </a:cubicBezTo>
                <a:cubicBezTo>
                  <a:pt x="1522" y="1"/>
                  <a:pt x="1976" y="228"/>
                  <a:pt x="197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30" name="Google Shape;930;p37"/>
          <p:cNvSpPr/>
          <p:nvPr/>
        </p:nvSpPr>
        <p:spPr>
          <a:xfrm>
            <a:off x="1322904" y="4930582"/>
            <a:ext cx="92034" cy="22844"/>
          </a:xfrm>
          <a:custGeom>
            <a:avLst/>
            <a:gdLst/>
            <a:ahLst/>
            <a:cxnLst/>
            <a:rect l="l" t="t" r="r" b="b"/>
            <a:pathLst>
              <a:path w="4049" h="1005" extrusionOk="0">
                <a:moveTo>
                  <a:pt x="4049" y="487"/>
                </a:moveTo>
                <a:cubicBezTo>
                  <a:pt x="4049" y="778"/>
                  <a:pt x="3142" y="1005"/>
                  <a:pt x="2041" y="1005"/>
                </a:cubicBezTo>
                <a:cubicBezTo>
                  <a:pt x="908" y="1005"/>
                  <a:pt x="1" y="778"/>
                  <a:pt x="1" y="487"/>
                </a:cubicBezTo>
                <a:cubicBezTo>
                  <a:pt x="1" y="195"/>
                  <a:pt x="908" y="1"/>
                  <a:pt x="2041" y="1"/>
                </a:cubicBezTo>
                <a:cubicBezTo>
                  <a:pt x="3142" y="1"/>
                  <a:pt x="4049" y="195"/>
                  <a:pt x="4049" y="487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31" name="Google Shape;931;p37"/>
          <p:cNvSpPr/>
          <p:nvPr/>
        </p:nvSpPr>
        <p:spPr>
          <a:xfrm>
            <a:off x="-174683" y="4704910"/>
            <a:ext cx="78713" cy="20159"/>
          </a:xfrm>
          <a:custGeom>
            <a:avLst/>
            <a:gdLst/>
            <a:ahLst/>
            <a:cxnLst/>
            <a:rect l="l" t="t" r="r" b="b"/>
            <a:pathLst>
              <a:path w="4049" h="1037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7"/>
                  <a:pt x="907" y="0"/>
                  <a:pt x="2008" y="0"/>
                </a:cubicBezTo>
                <a:cubicBezTo>
                  <a:pt x="3142" y="0"/>
                  <a:pt x="4049" y="227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32" name="Google Shape;932;p37"/>
          <p:cNvSpPr/>
          <p:nvPr/>
        </p:nvSpPr>
        <p:spPr>
          <a:xfrm>
            <a:off x="457342" y="4709323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8" y="292"/>
                </a:moveTo>
                <a:cubicBezTo>
                  <a:pt x="3238" y="454"/>
                  <a:pt x="2526" y="583"/>
                  <a:pt x="1619" y="583"/>
                </a:cubicBezTo>
                <a:cubicBezTo>
                  <a:pt x="713" y="583"/>
                  <a:pt x="0" y="454"/>
                  <a:pt x="0" y="292"/>
                </a:cubicBezTo>
                <a:cubicBezTo>
                  <a:pt x="0" y="130"/>
                  <a:pt x="713" y="0"/>
                  <a:pt x="1619" y="0"/>
                </a:cubicBezTo>
                <a:cubicBezTo>
                  <a:pt x="2526" y="0"/>
                  <a:pt x="3238" y="130"/>
                  <a:pt x="323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33" name="Google Shape;933;p37"/>
          <p:cNvSpPr/>
          <p:nvPr/>
        </p:nvSpPr>
        <p:spPr>
          <a:xfrm>
            <a:off x="384309" y="4742058"/>
            <a:ext cx="37169" cy="17632"/>
          </a:xfrm>
          <a:custGeom>
            <a:avLst/>
            <a:gdLst/>
            <a:ahLst/>
            <a:cxnLst/>
            <a:rect l="l" t="t" r="r" b="b"/>
            <a:pathLst>
              <a:path w="1912" h="907" extrusionOk="0">
                <a:moveTo>
                  <a:pt x="1911" y="453"/>
                </a:moveTo>
                <a:cubicBezTo>
                  <a:pt x="1911" y="712"/>
                  <a:pt x="1490" y="907"/>
                  <a:pt x="972" y="907"/>
                </a:cubicBezTo>
                <a:cubicBezTo>
                  <a:pt x="422" y="907"/>
                  <a:pt x="1" y="712"/>
                  <a:pt x="1" y="453"/>
                </a:cubicBezTo>
                <a:cubicBezTo>
                  <a:pt x="1" y="194"/>
                  <a:pt x="422" y="0"/>
                  <a:pt x="972" y="0"/>
                </a:cubicBezTo>
                <a:cubicBezTo>
                  <a:pt x="1490" y="0"/>
                  <a:pt x="1911" y="194"/>
                  <a:pt x="1911" y="45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34" name="Google Shape;934;p37"/>
          <p:cNvSpPr/>
          <p:nvPr/>
        </p:nvSpPr>
        <p:spPr>
          <a:xfrm>
            <a:off x="520286" y="4757162"/>
            <a:ext cx="47861" cy="5054"/>
          </a:xfrm>
          <a:custGeom>
            <a:avLst/>
            <a:gdLst/>
            <a:ahLst/>
            <a:cxnLst/>
            <a:rect l="l" t="t" r="r" b="b"/>
            <a:pathLst>
              <a:path w="2462" h="260" extrusionOk="0">
                <a:moveTo>
                  <a:pt x="2462" y="130"/>
                </a:moveTo>
                <a:cubicBezTo>
                  <a:pt x="2462" y="195"/>
                  <a:pt x="1911" y="259"/>
                  <a:pt x="1231" y="259"/>
                </a:cubicBezTo>
                <a:cubicBezTo>
                  <a:pt x="551" y="259"/>
                  <a:pt x="0" y="195"/>
                  <a:pt x="0" y="130"/>
                </a:cubicBezTo>
                <a:cubicBezTo>
                  <a:pt x="0" y="65"/>
                  <a:pt x="551" y="0"/>
                  <a:pt x="1231" y="0"/>
                </a:cubicBezTo>
                <a:cubicBezTo>
                  <a:pt x="1911" y="0"/>
                  <a:pt x="2462" y="65"/>
                  <a:pt x="2462" y="13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35" name="Google Shape;935;p37"/>
          <p:cNvSpPr/>
          <p:nvPr/>
        </p:nvSpPr>
        <p:spPr>
          <a:xfrm>
            <a:off x="-838149" y="4841528"/>
            <a:ext cx="42710" cy="12547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36" name="Google Shape;936;p37"/>
          <p:cNvSpPr/>
          <p:nvPr/>
        </p:nvSpPr>
        <p:spPr>
          <a:xfrm>
            <a:off x="-762345" y="4853302"/>
            <a:ext cx="79532" cy="33890"/>
          </a:xfrm>
          <a:custGeom>
            <a:avLst/>
            <a:gdLst/>
            <a:ahLst/>
            <a:cxnLst/>
            <a:rect l="l" t="t" r="r" b="b"/>
            <a:pathLst>
              <a:path w="3499" h="1491" extrusionOk="0">
                <a:moveTo>
                  <a:pt x="3498" y="745"/>
                </a:moveTo>
                <a:cubicBezTo>
                  <a:pt x="3498" y="1166"/>
                  <a:pt x="2721" y="1490"/>
                  <a:pt x="1750" y="1490"/>
                </a:cubicBezTo>
                <a:cubicBezTo>
                  <a:pt x="778" y="1490"/>
                  <a:pt x="1" y="1166"/>
                  <a:pt x="1" y="745"/>
                </a:cubicBezTo>
                <a:cubicBezTo>
                  <a:pt x="1" y="357"/>
                  <a:pt x="778" y="1"/>
                  <a:pt x="1750" y="1"/>
                </a:cubicBezTo>
                <a:cubicBezTo>
                  <a:pt x="2721" y="1"/>
                  <a:pt x="3498" y="357"/>
                  <a:pt x="3498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37" name="Google Shape;937;p37"/>
          <p:cNvSpPr/>
          <p:nvPr/>
        </p:nvSpPr>
        <p:spPr>
          <a:xfrm>
            <a:off x="-807963" y="4903352"/>
            <a:ext cx="27981" cy="8865"/>
          </a:xfrm>
          <a:custGeom>
            <a:avLst/>
            <a:gdLst/>
            <a:ahLst/>
            <a:cxnLst/>
            <a:rect l="l" t="t" r="r" b="b"/>
            <a:pathLst>
              <a:path w="1231" h="390" extrusionOk="0">
                <a:moveTo>
                  <a:pt x="1231" y="195"/>
                </a:moveTo>
                <a:cubicBezTo>
                  <a:pt x="1231" y="292"/>
                  <a:pt x="972" y="389"/>
                  <a:pt x="616" y="389"/>
                </a:cubicBezTo>
                <a:cubicBezTo>
                  <a:pt x="259" y="389"/>
                  <a:pt x="0" y="292"/>
                  <a:pt x="0" y="195"/>
                </a:cubicBezTo>
                <a:cubicBezTo>
                  <a:pt x="0" y="98"/>
                  <a:pt x="259" y="1"/>
                  <a:pt x="616" y="1"/>
                </a:cubicBezTo>
                <a:cubicBezTo>
                  <a:pt x="972" y="1"/>
                  <a:pt x="1231" y="98"/>
                  <a:pt x="1231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38" name="Google Shape;938;p37"/>
          <p:cNvSpPr/>
          <p:nvPr/>
        </p:nvSpPr>
        <p:spPr>
          <a:xfrm>
            <a:off x="-518705" y="4935742"/>
            <a:ext cx="34618" cy="12547"/>
          </a:xfrm>
          <a:custGeom>
            <a:avLst/>
            <a:gdLst/>
            <a:ahLst/>
            <a:cxnLst/>
            <a:rect l="l" t="t" r="r" b="b"/>
            <a:pathLst>
              <a:path w="1523" h="552" extrusionOk="0">
                <a:moveTo>
                  <a:pt x="1523" y="260"/>
                </a:moveTo>
                <a:cubicBezTo>
                  <a:pt x="1523" y="422"/>
                  <a:pt x="1167" y="551"/>
                  <a:pt x="746" y="551"/>
                </a:cubicBezTo>
                <a:cubicBezTo>
                  <a:pt x="357" y="551"/>
                  <a:pt x="1" y="422"/>
                  <a:pt x="1" y="260"/>
                </a:cubicBezTo>
                <a:cubicBezTo>
                  <a:pt x="1" y="98"/>
                  <a:pt x="357" y="1"/>
                  <a:pt x="746" y="1"/>
                </a:cubicBezTo>
                <a:cubicBezTo>
                  <a:pt x="1167" y="1"/>
                  <a:pt x="1523" y="98"/>
                  <a:pt x="1523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39" name="Google Shape;939;p37"/>
          <p:cNvSpPr/>
          <p:nvPr/>
        </p:nvSpPr>
        <p:spPr>
          <a:xfrm>
            <a:off x="-1199496" y="4721900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9" y="292"/>
                </a:moveTo>
                <a:cubicBezTo>
                  <a:pt x="3239" y="454"/>
                  <a:pt x="2526" y="584"/>
                  <a:pt x="1619" y="584"/>
                </a:cubicBezTo>
                <a:cubicBezTo>
                  <a:pt x="745" y="584"/>
                  <a:pt x="0" y="454"/>
                  <a:pt x="0" y="292"/>
                </a:cubicBezTo>
                <a:cubicBezTo>
                  <a:pt x="0" y="130"/>
                  <a:pt x="745" y="1"/>
                  <a:pt x="1619" y="1"/>
                </a:cubicBezTo>
                <a:cubicBezTo>
                  <a:pt x="2526" y="1"/>
                  <a:pt x="3239" y="130"/>
                  <a:pt x="3239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40" name="Google Shape;940;p37"/>
          <p:cNvSpPr/>
          <p:nvPr/>
        </p:nvSpPr>
        <p:spPr>
          <a:xfrm>
            <a:off x="-1122691" y="4750864"/>
            <a:ext cx="37150" cy="18274"/>
          </a:xfrm>
          <a:custGeom>
            <a:avLst/>
            <a:gdLst/>
            <a:ahLst/>
            <a:cxnLst/>
            <a:rect l="l" t="t" r="r" b="b"/>
            <a:pathLst>
              <a:path w="1911" h="940" extrusionOk="0">
                <a:moveTo>
                  <a:pt x="1911" y="486"/>
                </a:moveTo>
                <a:cubicBezTo>
                  <a:pt x="1911" y="713"/>
                  <a:pt x="1490" y="940"/>
                  <a:pt x="972" y="940"/>
                </a:cubicBezTo>
                <a:cubicBezTo>
                  <a:pt x="421" y="940"/>
                  <a:pt x="0" y="713"/>
                  <a:pt x="0" y="486"/>
                </a:cubicBezTo>
                <a:cubicBezTo>
                  <a:pt x="0" y="227"/>
                  <a:pt x="421" y="0"/>
                  <a:pt x="972" y="0"/>
                </a:cubicBezTo>
                <a:cubicBezTo>
                  <a:pt x="1490" y="0"/>
                  <a:pt x="1911" y="227"/>
                  <a:pt x="1911" y="48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41" name="Google Shape;941;p37"/>
          <p:cNvSpPr/>
          <p:nvPr/>
        </p:nvSpPr>
        <p:spPr>
          <a:xfrm>
            <a:off x="-1336453" y="4815025"/>
            <a:ext cx="55961" cy="6660"/>
          </a:xfrm>
          <a:custGeom>
            <a:avLst/>
            <a:gdLst/>
            <a:ahLst/>
            <a:cxnLst/>
            <a:rect l="l" t="t" r="r" b="b"/>
            <a:pathLst>
              <a:path w="2462" h="293" extrusionOk="0">
                <a:moveTo>
                  <a:pt x="2461" y="163"/>
                </a:moveTo>
                <a:cubicBezTo>
                  <a:pt x="2461" y="227"/>
                  <a:pt x="1911" y="292"/>
                  <a:pt x="1231" y="292"/>
                </a:cubicBezTo>
                <a:cubicBezTo>
                  <a:pt x="551" y="292"/>
                  <a:pt x="0" y="227"/>
                  <a:pt x="0" y="163"/>
                </a:cubicBezTo>
                <a:cubicBezTo>
                  <a:pt x="0" y="66"/>
                  <a:pt x="551" y="1"/>
                  <a:pt x="1231" y="1"/>
                </a:cubicBezTo>
                <a:cubicBezTo>
                  <a:pt x="1911" y="1"/>
                  <a:pt x="2461" y="66"/>
                  <a:pt x="2461" y="16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42" name="Google Shape;942;p37"/>
          <p:cNvSpPr/>
          <p:nvPr/>
        </p:nvSpPr>
        <p:spPr>
          <a:xfrm>
            <a:off x="15671" y="4962244"/>
            <a:ext cx="59644" cy="26526"/>
          </a:xfrm>
          <a:custGeom>
            <a:avLst/>
            <a:gdLst/>
            <a:ahLst/>
            <a:cxnLst/>
            <a:rect l="l" t="t" r="r" b="b"/>
            <a:pathLst>
              <a:path w="2624" h="1167" extrusionOk="0">
                <a:moveTo>
                  <a:pt x="2624" y="583"/>
                </a:moveTo>
                <a:cubicBezTo>
                  <a:pt x="2624" y="907"/>
                  <a:pt x="2041" y="1166"/>
                  <a:pt x="1296" y="1166"/>
                </a:cubicBezTo>
                <a:cubicBezTo>
                  <a:pt x="584" y="1166"/>
                  <a:pt x="1" y="907"/>
                  <a:pt x="1" y="583"/>
                </a:cubicBezTo>
                <a:cubicBezTo>
                  <a:pt x="1" y="259"/>
                  <a:pt x="584" y="0"/>
                  <a:pt x="1296" y="0"/>
                </a:cubicBezTo>
                <a:cubicBezTo>
                  <a:pt x="2041" y="0"/>
                  <a:pt x="2624" y="259"/>
                  <a:pt x="2624" y="58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43" name="Google Shape;943;p37"/>
          <p:cNvSpPr/>
          <p:nvPr/>
        </p:nvSpPr>
        <p:spPr>
          <a:xfrm>
            <a:off x="1134475" y="5099144"/>
            <a:ext cx="42732" cy="12547"/>
          </a:xfrm>
          <a:custGeom>
            <a:avLst/>
            <a:gdLst/>
            <a:ahLst/>
            <a:cxnLst/>
            <a:rect l="l" t="t" r="r" b="b"/>
            <a:pathLst>
              <a:path w="1880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44" name="Google Shape;944;p37"/>
          <p:cNvSpPr/>
          <p:nvPr/>
        </p:nvSpPr>
        <p:spPr>
          <a:xfrm>
            <a:off x="1021871" y="5110918"/>
            <a:ext cx="80237" cy="33890"/>
          </a:xfrm>
          <a:custGeom>
            <a:avLst/>
            <a:gdLst/>
            <a:ahLst/>
            <a:cxnLst/>
            <a:rect l="l" t="t" r="r" b="b"/>
            <a:pathLst>
              <a:path w="3530" h="1491" extrusionOk="0">
                <a:moveTo>
                  <a:pt x="3530" y="746"/>
                </a:moveTo>
                <a:cubicBezTo>
                  <a:pt x="3530" y="1166"/>
                  <a:pt x="2720" y="1490"/>
                  <a:pt x="1781" y="1490"/>
                </a:cubicBezTo>
                <a:cubicBezTo>
                  <a:pt x="810" y="1490"/>
                  <a:pt x="0" y="1166"/>
                  <a:pt x="0" y="746"/>
                </a:cubicBezTo>
                <a:cubicBezTo>
                  <a:pt x="0" y="357"/>
                  <a:pt x="810" y="1"/>
                  <a:pt x="1781" y="1"/>
                </a:cubicBezTo>
                <a:cubicBezTo>
                  <a:pt x="2720" y="1"/>
                  <a:pt x="3530" y="357"/>
                  <a:pt x="3530" y="74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45" name="Google Shape;945;p37"/>
          <p:cNvSpPr/>
          <p:nvPr/>
        </p:nvSpPr>
        <p:spPr>
          <a:xfrm>
            <a:off x="-649205" y="4874422"/>
            <a:ext cx="26636" cy="8218"/>
          </a:xfrm>
          <a:custGeom>
            <a:avLst/>
            <a:gdLst/>
            <a:ahLst/>
            <a:cxnLst/>
            <a:rect l="l" t="t" r="r" b="b"/>
            <a:pathLst>
              <a:path w="1264" h="390" extrusionOk="0">
                <a:moveTo>
                  <a:pt x="1264" y="195"/>
                </a:moveTo>
                <a:cubicBezTo>
                  <a:pt x="1264" y="292"/>
                  <a:pt x="972" y="389"/>
                  <a:pt x="616" y="389"/>
                </a:cubicBezTo>
                <a:cubicBezTo>
                  <a:pt x="292" y="389"/>
                  <a:pt x="1" y="292"/>
                  <a:pt x="1" y="195"/>
                </a:cubicBezTo>
                <a:cubicBezTo>
                  <a:pt x="1" y="98"/>
                  <a:pt x="292" y="1"/>
                  <a:pt x="616" y="1"/>
                </a:cubicBezTo>
                <a:cubicBezTo>
                  <a:pt x="972" y="1"/>
                  <a:pt x="1264" y="98"/>
                  <a:pt x="1264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46" name="Google Shape;946;p37"/>
          <p:cNvSpPr/>
          <p:nvPr/>
        </p:nvSpPr>
        <p:spPr>
          <a:xfrm>
            <a:off x="882743" y="5099144"/>
            <a:ext cx="33890" cy="12547"/>
          </a:xfrm>
          <a:custGeom>
            <a:avLst/>
            <a:gdLst/>
            <a:ahLst/>
            <a:cxnLst/>
            <a:rect l="l" t="t" r="r" b="b"/>
            <a:pathLst>
              <a:path w="1491" h="552" extrusionOk="0">
                <a:moveTo>
                  <a:pt x="1490" y="260"/>
                </a:moveTo>
                <a:cubicBezTo>
                  <a:pt x="1490" y="422"/>
                  <a:pt x="1167" y="551"/>
                  <a:pt x="746" y="551"/>
                </a:cubicBezTo>
                <a:cubicBezTo>
                  <a:pt x="325" y="551"/>
                  <a:pt x="1" y="422"/>
                  <a:pt x="1" y="260"/>
                </a:cubicBezTo>
                <a:cubicBezTo>
                  <a:pt x="1" y="98"/>
                  <a:pt x="325" y="1"/>
                  <a:pt x="746" y="1"/>
                </a:cubicBezTo>
                <a:cubicBezTo>
                  <a:pt x="1167" y="1"/>
                  <a:pt x="1490" y="98"/>
                  <a:pt x="1490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47" name="Google Shape;947;p37"/>
          <p:cNvSpPr/>
          <p:nvPr/>
        </p:nvSpPr>
        <p:spPr>
          <a:xfrm>
            <a:off x="1170564" y="4790519"/>
            <a:ext cx="36528" cy="10731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8" y="292"/>
                </a:moveTo>
                <a:cubicBezTo>
                  <a:pt x="1878" y="422"/>
                  <a:pt x="1457" y="551"/>
                  <a:pt x="939" y="551"/>
                </a:cubicBezTo>
                <a:cubicBezTo>
                  <a:pt x="421" y="551"/>
                  <a:pt x="0" y="422"/>
                  <a:pt x="0" y="292"/>
                </a:cubicBezTo>
                <a:cubicBezTo>
                  <a:pt x="0" y="130"/>
                  <a:pt x="421" y="1"/>
                  <a:pt x="939" y="1"/>
                </a:cubicBezTo>
                <a:cubicBezTo>
                  <a:pt x="1457" y="1"/>
                  <a:pt x="1878" y="130"/>
                  <a:pt x="187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48" name="Google Shape;948;p37"/>
          <p:cNvSpPr/>
          <p:nvPr/>
        </p:nvSpPr>
        <p:spPr>
          <a:xfrm>
            <a:off x="1074243" y="4801230"/>
            <a:ext cx="68643" cy="28344"/>
          </a:xfrm>
          <a:custGeom>
            <a:avLst/>
            <a:gdLst/>
            <a:ahLst/>
            <a:cxnLst/>
            <a:rect l="l" t="t" r="r" b="b"/>
            <a:pathLst>
              <a:path w="3531" h="1458" extrusionOk="0">
                <a:moveTo>
                  <a:pt x="3530" y="745"/>
                </a:moveTo>
                <a:cubicBezTo>
                  <a:pt x="3530" y="1133"/>
                  <a:pt x="2721" y="1457"/>
                  <a:pt x="1749" y="1457"/>
                </a:cubicBezTo>
                <a:cubicBezTo>
                  <a:pt x="810" y="1457"/>
                  <a:pt x="0" y="1133"/>
                  <a:pt x="0" y="745"/>
                </a:cubicBezTo>
                <a:cubicBezTo>
                  <a:pt x="0" y="324"/>
                  <a:pt x="810" y="0"/>
                  <a:pt x="1749" y="0"/>
                </a:cubicBezTo>
                <a:cubicBezTo>
                  <a:pt x="2721" y="0"/>
                  <a:pt x="3530" y="324"/>
                  <a:pt x="3530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49" name="Google Shape;949;p37"/>
          <p:cNvSpPr/>
          <p:nvPr/>
        </p:nvSpPr>
        <p:spPr>
          <a:xfrm>
            <a:off x="1157345" y="4844035"/>
            <a:ext cx="23931" cy="6940"/>
          </a:xfrm>
          <a:custGeom>
            <a:avLst/>
            <a:gdLst/>
            <a:ahLst/>
            <a:cxnLst/>
            <a:rect l="l" t="t" r="r" b="b"/>
            <a:pathLst>
              <a:path w="1231" h="357" extrusionOk="0">
                <a:moveTo>
                  <a:pt x="1231" y="194"/>
                </a:moveTo>
                <a:cubicBezTo>
                  <a:pt x="1231" y="292"/>
                  <a:pt x="972" y="356"/>
                  <a:pt x="615" y="356"/>
                </a:cubicBezTo>
                <a:cubicBezTo>
                  <a:pt x="259" y="356"/>
                  <a:pt x="0" y="292"/>
                  <a:pt x="0" y="194"/>
                </a:cubicBezTo>
                <a:cubicBezTo>
                  <a:pt x="0" y="97"/>
                  <a:pt x="259" y="0"/>
                  <a:pt x="615" y="0"/>
                </a:cubicBezTo>
                <a:cubicBezTo>
                  <a:pt x="972" y="0"/>
                  <a:pt x="1231" y="97"/>
                  <a:pt x="1231" y="19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50" name="Google Shape;950;p37"/>
          <p:cNvSpPr/>
          <p:nvPr/>
        </p:nvSpPr>
        <p:spPr>
          <a:xfrm>
            <a:off x="1366336" y="2383353"/>
            <a:ext cx="346887" cy="602465"/>
          </a:xfrm>
          <a:custGeom>
            <a:avLst/>
            <a:gdLst/>
            <a:ahLst/>
            <a:cxnLst/>
            <a:rect l="l" t="t" r="r" b="b"/>
            <a:pathLst>
              <a:path w="17844" h="30991" extrusionOk="0">
                <a:moveTo>
                  <a:pt x="7222" y="0"/>
                </a:moveTo>
                <a:lnTo>
                  <a:pt x="10622" y="0"/>
                </a:lnTo>
                <a:cubicBezTo>
                  <a:pt x="14605" y="0"/>
                  <a:pt x="17843" y="3206"/>
                  <a:pt x="17843" y="7222"/>
                </a:cubicBezTo>
                <a:lnTo>
                  <a:pt x="17843" y="23769"/>
                </a:lnTo>
                <a:cubicBezTo>
                  <a:pt x="17843" y="27785"/>
                  <a:pt x="14605" y="30991"/>
                  <a:pt x="10622" y="30991"/>
                </a:cubicBezTo>
                <a:lnTo>
                  <a:pt x="7222" y="30991"/>
                </a:lnTo>
                <a:cubicBezTo>
                  <a:pt x="3238" y="30991"/>
                  <a:pt x="0" y="27785"/>
                  <a:pt x="0" y="23769"/>
                </a:cubicBezTo>
                <a:lnTo>
                  <a:pt x="0" y="7222"/>
                </a:lnTo>
                <a:cubicBezTo>
                  <a:pt x="0" y="3206"/>
                  <a:pt x="3238" y="0"/>
                  <a:pt x="7222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51" name="Google Shape;951;p37"/>
          <p:cNvSpPr/>
          <p:nvPr/>
        </p:nvSpPr>
        <p:spPr>
          <a:xfrm>
            <a:off x="-496366" y="3278218"/>
            <a:ext cx="2525100" cy="2028300"/>
          </a:xfrm>
          <a:prstGeom prst="trapezoid">
            <a:avLst>
              <a:gd name="adj" fmla="val 3429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52" name="Google Shape;952;p37"/>
          <p:cNvSpPr/>
          <p:nvPr/>
        </p:nvSpPr>
        <p:spPr>
          <a:xfrm>
            <a:off x="-1016942" y="2896755"/>
            <a:ext cx="19537" cy="15377"/>
          </a:xfrm>
          <a:custGeom>
            <a:avLst/>
            <a:gdLst/>
            <a:ahLst/>
            <a:cxnLst/>
            <a:rect l="l" t="t" r="r" b="b"/>
            <a:pathLst>
              <a:path w="1005" h="791" extrusionOk="0">
                <a:moveTo>
                  <a:pt x="440" y="1"/>
                </a:moveTo>
                <a:cubicBezTo>
                  <a:pt x="369" y="1"/>
                  <a:pt x="298" y="31"/>
                  <a:pt x="227" y="78"/>
                </a:cubicBezTo>
                <a:cubicBezTo>
                  <a:pt x="162" y="78"/>
                  <a:pt x="130" y="111"/>
                  <a:pt x="98" y="176"/>
                </a:cubicBezTo>
                <a:cubicBezTo>
                  <a:pt x="65" y="208"/>
                  <a:pt x="33" y="273"/>
                  <a:pt x="0" y="337"/>
                </a:cubicBezTo>
                <a:cubicBezTo>
                  <a:pt x="0" y="370"/>
                  <a:pt x="0" y="435"/>
                  <a:pt x="0" y="467"/>
                </a:cubicBezTo>
                <a:cubicBezTo>
                  <a:pt x="33" y="597"/>
                  <a:pt x="98" y="661"/>
                  <a:pt x="162" y="726"/>
                </a:cubicBezTo>
                <a:lnTo>
                  <a:pt x="227" y="791"/>
                </a:lnTo>
                <a:lnTo>
                  <a:pt x="227" y="726"/>
                </a:lnTo>
                <a:lnTo>
                  <a:pt x="227" y="661"/>
                </a:lnTo>
                <a:lnTo>
                  <a:pt x="227" y="564"/>
                </a:lnTo>
                <a:cubicBezTo>
                  <a:pt x="227" y="532"/>
                  <a:pt x="227" y="499"/>
                  <a:pt x="227" y="467"/>
                </a:cubicBezTo>
                <a:cubicBezTo>
                  <a:pt x="227" y="435"/>
                  <a:pt x="227" y="402"/>
                  <a:pt x="227" y="402"/>
                </a:cubicBezTo>
                <a:cubicBezTo>
                  <a:pt x="259" y="370"/>
                  <a:pt x="259" y="337"/>
                  <a:pt x="292" y="337"/>
                </a:cubicBezTo>
                <a:cubicBezTo>
                  <a:pt x="324" y="305"/>
                  <a:pt x="357" y="273"/>
                  <a:pt x="357" y="273"/>
                </a:cubicBezTo>
                <a:cubicBezTo>
                  <a:pt x="389" y="240"/>
                  <a:pt x="421" y="240"/>
                  <a:pt x="454" y="240"/>
                </a:cubicBezTo>
                <a:lnTo>
                  <a:pt x="583" y="208"/>
                </a:lnTo>
                <a:cubicBezTo>
                  <a:pt x="648" y="176"/>
                  <a:pt x="713" y="176"/>
                  <a:pt x="778" y="176"/>
                </a:cubicBezTo>
                <a:lnTo>
                  <a:pt x="1004" y="176"/>
                </a:lnTo>
                <a:lnTo>
                  <a:pt x="939" y="143"/>
                </a:lnTo>
                <a:cubicBezTo>
                  <a:pt x="875" y="111"/>
                  <a:pt x="842" y="78"/>
                  <a:pt x="778" y="46"/>
                </a:cubicBezTo>
                <a:cubicBezTo>
                  <a:pt x="713" y="14"/>
                  <a:pt x="616" y="14"/>
                  <a:pt x="518" y="14"/>
                </a:cubicBezTo>
                <a:cubicBezTo>
                  <a:pt x="492" y="5"/>
                  <a:pt x="466" y="1"/>
                  <a:pt x="44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53" name="Google Shape;953;p37"/>
          <p:cNvSpPr/>
          <p:nvPr/>
        </p:nvSpPr>
        <p:spPr>
          <a:xfrm>
            <a:off x="-978550" y="2814548"/>
            <a:ext cx="43468" cy="30074"/>
          </a:xfrm>
          <a:custGeom>
            <a:avLst/>
            <a:gdLst/>
            <a:ahLst/>
            <a:cxnLst/>
            <a:rect l="l" t="t" r="r" b="b"/>
            <a:pathLst>
              <a:path w="2236" h="1547" extrusionOk="0">
                <a:moveTo>
                  <a:pt x="519" y="1"/>
                </a:moveTo>
                <a:cubicBezTo>
                  <a:pt x="422" y="1"/>
                  <a:pt x="357" y="33"/>
                  <a:pt x="292" y="33"/>
                </a:cubicBezTo>
                <a:cubicBezTo>
                  <a:pt x="260" y="65"/>
                  <a:pt x="227" y="65"/>
                  <a:pt x="227" y="98"/>
                </a:cubicBezTo>
                <a:cubicBezTo>
                  <a:pt x="195" y="98"/>
                  <a:pt x="163" y="130"/>
                  <a:pt x="130" y="162"/>
                </a:cubicBezTo>
                <a:cubicBezTo>
                  <a:pt x="65" y="227"/>
                  <a:pt x="33" y="292"/>
                  <a:pt x="33" y="357"/>
                </a:cubicBezTo>
                <a:cubicBezTo>
                  <a:pt x="1" y="389"/>
                  <a:pt x="1" y="454"/>
                  <a:pt x="33" y="486"/>
                </a:cubicBezTo>
                <a:cubicBezTo>
                  <a:pt x="33" y="519"/>
                  <a:pt x="33" y="551"/>
                  <a:pt x="33" y="583"/>
                </a:cubicBezTo>
                <a:cubicBezTo>
                  <a:pt x="65" y="648"/>
                  <a:pt x="65" y="681"/>
                  <a:pt x="98" y="713"/>
                </a:cubicBezTo>
                <a:cubicBezTo>
                  <a:pt x="98" y="745"/>
                  <a:pt x="130" y="778"/>
                  <a:pt x="163" y="810"/>
                </a:cubicBezTo>
                <a:cubicBezTo>
                  <a:pt x="195" y="842"/>
                  <a:pt x="227" y="842"/>
                  <a:pt x="260" y="875"/>
                </a:cubicBezTo>
                <a:cubicBezTo>
                  <a:pt x="292" y="907"/>
                  <a:pt x="325" y="907"/>
                  <a:pt x="357" y="940"/>
                </a:cubicBezTo>
                <a:cubicBezTo>
                  <a:pt x="389" y="940"/>
                  <a:pt x="422" y="972"/>
                  <a:pt x="454" y="972"/>
                </a:cubicBezTo>
                <a:lnTo>
                  <a:pt x="681" y="972"/>
                </a:lnTo>
                <a:cubicBezTo>
                  <a:pt x="681" y="994"/>
                  <a:pt x="681" y="1015"/>
                  <a:pt x="681" y="1037"/>
                </a:cubicBezTo>
                <a:cubicBezTo>
                  <a:pt x="681" y="1134"/>
                  <a:pt x="713" y="1199"/>
                  <a:pt x="746" y="1263"/>
                </a:cubicBezTo>
                <a:cubicBezTo>
                  <a:pt x="778" y="1296"/>
                  <a:pt x="810" y="1296"/>
                  <a:pt x="843" y="1328"/>
                </a:cubicBezTo>
                <a:cubicBezTo>
                  <a:pt x="843" y="1361"/>
                  <a:pt x="875" y="1393"/>
                  <a:pt x="907" y="1425"/>
                </a:cubicBezTo>
                <a:cubicBezTo>
                  <a:pt x="972" y="1458"/>
                  <a:pt x="1037" y="1490"/>
                  <a:pt x="1102" y="1490"/>
                </a:cubicBezTo>
                <a:cubicBezTo>
                  <a:pt x="1145" y="1499"/>
                  <a:pt x="1186" y="1503"/>
                  <a:pt x="1226" y="1503"/>
                </a:cubicBezTo>
                <a:cubicBezTo>
                  <a:pt x="1333" y="1503"/>
                  <a:pt x="1428" y="1473"/>
                  <a:pt x="1523" y="1425"/>
                </a:cubicBezTo>
                <a:cubicBezTo>
                  <a:pt x="1555" y="1393"/>
                  <a:pt x="1587" y="1393"/>
                  <a:pt x="1620" y="1361"/>
                </a:cubicBezTo>
                <a:cubicBezTo>
                  <a:pt x="1620" y="1336"/>
                  <a:pt x="1639" y="1330"/>
                  <a:pt x="1662" y="1314"/>
                </a:cubicBezTo>
                <a:lnTo>
                  <a:pt x="1662" y="1314"/>
                </a:lnTo>
                <a:cubicBezTo>
                  <a:pt x="1691" y="1367"/>
                  <a:pt x="1723" y="1399"/>
                  <a:pt x="1782" y="1458"/>
                </a:cubicBezTo>
                <a:cubicBezTo>
                  <a:pt x="1782" y="1490"/>
                  <a:pt x="1847" y="1522"/>
                  <a:pt x="1879" y="1522"/>
                </a:cubicBezTo>
                <a:cubicBezTo>
                  <a:pt x="1895" y="1539"/>
                  <a:pt x="1919" y="1547"/>
                  <a:pt x="1944" y="1547"/>
                </a:cubicBezTo>
                <a:cubicBezTo>
                  <a:pt x="1968" y="1547"/>
                  <a:pt x="1992" y="1539"/>
                  <a:pt x="2008" y="1522"/>
                </a:cubicBezTo>
                <a:cubicBezTo>
                  <a:pt x="2041" y="1522"/>
                  <a:pt x="2073" y="1490"/>
                  <a:pt x="2106" y="1458"/>
                </a:cubicBezTo>
                <a:cubicBezTo>
                  <a:pt x="2138" y="1425"/>
                  <a:pt x="2138" y="1393"/>
                  <a:pt x="2170" y="1361"/>
                </a:cubicBezTo>
                <a:cubicBezTo>
                  <a:pt x="2203" y="1328"/>
                  <a:pt x="2203" y="1263"/>
                  <a:pt x="2235" y="1199"/>
                </a:cubicBezTo>
                <a:cubicBezTo>
                  <a:pt x="2235" y="1134"/>
                  <a:pt x="2235" y="1069"/>
                  <a:pt x="2235" y="1004"/>
                </a:cubicBezTo>
                <a:cubicBezTo>
                  <a:pt x="2203" y="875"/>
                  <a:pt x="2170" y="778"/>
                  <a:pt x="2138" y="681"/>
                </a:cubicBezTo>
                <a:lnTo>
                  <a:pt x="2106" y="745"/>
                </a:lnTo>
                <a:cubicBezTo>
                  <a:pt x="2106" y="778"/>
                  <a:pt x="2106" y="810"/>
                  <a:pt x="2106" y="810"/>
                </a:cubicBezTo>
                <a:cubicBezTo>
                  <a:pt x="2106" y="875"/>
                  <a:pt x="2106" y="940"/>
                  <a:pt x="2106" y="972"/>
                </a:cubicBezTo>
                <a:cubicBezTo>
                  <a:pt x="2106" y="1037"/>
                  <a:pt x="2106" y="1102"/>
                  <a:pt x="2073" y="1134"/>
                </a:cubicBezTo>
                <a:cubicBezTo>
                  <a:pt x="2041" y="1199"/>
                  <a:pt x="2041" y="1231"/>
                  <a:pt x="2008" y="1296"/>
                </a:cubicBezTo>
                <a:cubicBezTo>
                  <a:pt x="1976" y="1296"/>
                  <a:pt x="1976" y="1328"/>
                  <a:pt x="1976" y="1328"/>
                </a:cubicBezTo>
                <a:cubicBezTo>
                  <a:pt x="1944" y="1361"/>
                  <a:pt x="1944" y="1361"/>
                  <a:pt x="1911" y="1361"/>
                </a:cubicBezTo>
                <a:cubicBezTo>
                  <a:pt x="1911" y="1361"/>
                  <a:pt x="1879" y="1328"/>
                  <a:pt x="1879" y="1328"/>
                </a:cubicBezTo>
                <a:cubicBezTo>
                  <a:pt x="1847" y="1296"/>
                  <a:pt x="1847" y="1263"/>
                  <a:pt x="1847" y="1231"/>
                </a:cubicBezTo>
                <a:cubicBezTo>
                  <a:pt x="1782" y="1166"/>
                  <a:pt x="1782" y="1102"/>
                  <a:pt x="1782" y="1069"/>
                </a:cubicBezTo>
                <a:cubicBezTo>
                  <a:pt x="1782" y="1037"/>
                  <a:pt x="1782" y="1004"/>
                  <a:pt x="1749" y="1004"/>
                </a:cubicBezTo>
                <a:cubicBezTo>
                  <a:pt x="1736" y="991"/>
                  <a:pt x="1717" y="983"/>
                  <a:pt x="1697" y="983"/>
                </a:cubicBezTo>
                <a:cubicBezTo>
                  <a:pt x="1669" y="983"/>
                  <a:pt x="1639" y="999"/>
                  <a:pt x="1620" y="1037"/>
                </a:cubicBezTo>
                <a:cubicBezTo>
                  <a:pt x="1587" y="1069"/>
                  <a:pt x="1555" y="1102"/>
                  <a:pt x="1523" y="1134"/>
                </a:cubicBezTo>
                <a:cubicBezTo>
                  <a:pt x="1490" y="1166"/>
                  <a:pt x="1490" y="1166"/>
                  <a:pt x="1458" y="1199"/>
                </a:cubicBezTo>
                <a:cubicBezTo>
                  <a:pt x="1458" y="1199"/>
                  <a:pt x="1426" y="1199"/>
                  <a:pt x="1393" y="1231"/>
                </a:cubicBezTo>
                <a:cubicBezTo>
                  <a:pt x="1361" y="1231"/>
                  <a:pt x="1328" y="1263"/>
                  <a:pt x="1264" y="1263"/>
                </a:cubicBezTo>
                <a:lnTo>
                  <a:pt x="1134" y="1263"/>
                </a:lnTo>
                <a:cubicBezTo>
                  <a:pt x="1102" y="1263"/>
                  <a:pt x="1069" y="1231"/>
                  <a:pt x="1037" y="1231"/>
                </a:cubicBezTo>
                <a:cubicBezTo>
                  <a:pt x="1005" y="1199"/>
                  <a:pt x="1005" y="1199"/>
                  <a:pt x="972" y="1199"/>
                </a:cubicBezTo>
                <a:cubicBezTo>
                  <a:pt x="972" y="1166"/>
                  <a:pt x="940" y="1166"/>
                  <a:pt x="940" y="1134"/>
                </a:cubicBezTo>
                <a:cubicBezTo>
                  <a:pt x="907" y="1102"/>
                  <a:pt x="907" y="1069"/>
                  <a:pt x="907" y="1004"/>
                </a:cubicBezTo>
                <a:cubicBezTo>
                  <a:pt x="907" y="1004"/>
                  <a:pt x="907" y="972"/>
                  <a:pt x="907" y="940"/>
                </a:cubicBezTo>
                <a:lnTo>
                  <a:pt x="907" y="875"/>
                </a:lnTo>
                <a:cubicBezTo>
                  <a:pt x="875" y="810"/>
                  <a:pt x="810" y="778"/>
                  <a:pt x="778" y="778"/>
                </a:cubicBezTo>
                <a:lnTo>
                  <a:pt x="519" y="778"/>
                </a:lnTo>
                <a:lnTo>
                  <a:pt x="422" y="745"/>
                </a:lnTo>
                <a:cubicBezTo>
                  <a:pt x="357" y="745"/>
                  <a:pt x="325" y="713"/>
                  <a:pt x="292" y="681"/>
                </a:cubicBezTo>
                <a:cubicBezTo>
                  <a:pt x="260" y="648"/>
                  <a:pt x="227" y="648"/>
                  <a:pt x="227" y="616"/>
                </a:cubicBezTo>
                <a:cubicBezTo>
                  <a:pt x="195" y="583"/>
                  <a:pt x="195" y="583"/>
                  <a:pt x="195" y="551"/>
                </a:cubicBezTo>
                <a:cubicBezTo>
                  <a:pt x="163" y="519"/>
                  <a:pt x="163" y="486"/>
                  <a:pt x="163" y="454"/>
                </a:cubicBezTo>
                <a:cubicBezTo>
                  <a:pt x="163" y="454"/>
                  <a:pt x="163" y="421"/>
                  <a:pt x="163" y="389"/>
                </a:cubicBezTo>
                <a:cubicBezTo>
                  <a:pt x="163" y="357"/>
                  <a:pt x="163" y="324"/>
                  <a:pt x="163" y="292"/>
                </a:cubicBezTo>
                <a:cubicBezTo>
                  <a:pt x="163" y="260"/>
                  <a:pt x="163" y="227"/>
                  <a:pt x="195" y="227"/>
                </a:cubicBezTo>
                <a:cubicBezTo>
                  <a:pt x="195" y="195"/>
                  <a:pt x="227" y="162"/>
                  <a:pt x="260" y="162"/>
                </a:cubicBezTo>
                <a:cubicBezTo>
                  <a:pt x="260" y="130"/>
                  <a:pt x="292" y="98"/>
                  <a:pt x="325" y="98"/>
                </a:cubicBezTo>
                <a:cubicBezTo>
                  <a:pt x="389" y="65"/>
                  <a:pt x="454" y="33"/>
                  <a:pt x="519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54" name="Google Shape;954;p37"/>
          <p:cNvSpPr/>
          <p:nvPr/>
        </p:nvSpPr>
        <p:spPr>
          <a:xfrm>
            <a:off x="-968481" y="2747192"/>
            <a:ext cx="18915" cy="9467"/>
          </a:xfrm>
          <a:custGeom>
            <a:avLst/>
            <a:gdLst/>
            <a:ahLst/>
            <a:cxnLst/>
            <a:rect l="l" t="t" r="r" b="b"/>
            <a:pathLst>
              <a:path w="973" h="487" extrusionOk="0">
                <a:moveTo>
                  <a:pt x="1" y="1"/>
                </a:moveTo>
                <a:cubicBezTo>
                  <a:pt x="1" y="33"/>
                  <a:pt x="1" y="33"/>
                  <a:pt x="1" y="65"/>
                </a:cubicBezTo>
                <a:cubicBezTo>
                  <a:pt x="1" y="195"/>
                  <a:pt x="33" y="324"/>
                  <a:pt x="163" y="389"/>
                </a:cubicBezTo>
                <a:cubicBezTo>
                  <a:pt x="195" y="422"/>
                  <a:pt x="228" y="454"/>
                  <a:pt x="260" y="454"/>
                </a:cubicBezTo>
                <a:cubicBezTo>
                  <a:pt x="325" y="486"/>
                  <a:pt x="357" y="486"/>
                  <a:pt x="422" y="486"/>
                </a:cubicBezTo>
                <a:cubicBezTo>
                  <a:pt x="487" y="486"/>
                  <a:pt x="584" y="486"/>
                  <a:pt x="648" y="454"/>
                </a:cubicBezTo>
                <a:cubicBezTo>
                  <a:pt x="713" y="422"/>
                  <a:pt x="778" y="389"/>
                  <a:pt x="843" y="324"/>
                </a:cubicBezTo>
                <a:cubicBezTo>
                  <a:pt x="908" y="292"/>
                  <a:pt x="940" y="227"/>
                  <a:pt x="972" y="162"/>
                </a:cubicBezTo>
                <a:lnTo>
                  <a:pt x="972" y="162"/>
                </a:lnTo>
                <a:lnTo>
                  <a:pt x="908" y="195"/>
                </a:lnTo>
                <a:lnTo>
                  <a:pt x="778" y="195"/>
                </a:lnTo>
                <a:cubicBezTo>
                  <a:pt x="648" y="227"/>
                  <a:pt x="551" y="260"/>
                  <a:pt x="422" y="260"/>
                </a:cubicBezTo>
                <a:cubicBezTo>
                  <a:pt x="325" y="260"/>
                  <a:pt x="195" y="227"/>
                  <a:pt x="130" y="130"/>
                </a:cubicBezTo>
                <a:lnTo>
                  <a:pt x="33" y="65"/>
                </a:lnTo>
                <a:lnTo>
                  <a:pt x="1" y="1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55" name="Google Shape;955;p37"/>
          <p:cNvSpPr/>
          <p:nvPr/>
        </p:nvSpPr>
        <p:spPr>
          <a:xfrm>
            <a:off x="-960297" y="2672916"/>
            <a:ext cx="34020" cy="23931"/>
          </a:xfrm>
          <a:custGeom>
            <a:avLst/>
            <a:gdLst/>
            <a:ahLst/>
            <a:cxnLst/>
            <a:rect l="l" t="t" r="r" b="b"/>
            <a:pathLst>
              <a:path w="1750" h="1231" extrusionOk="0">
                <a:moveTo>
                  <a:pt x="130" y="0"/>
                </a:moveTo>
                <a:lnTo>
                  <a:pt x="66" y="130"/>
                </a:lnTo>
                <a:cubicBezTo>
                  <a:pt x="33" y="162"/>
                  <a:pt x="33" y="195"/>
                  <a:pt x="1" y="227"/>
                </a:cubicBezTo>
                <a:cubicBezTo>
                  <a:pt x="1" y="259"/>
                  <a:pt x="1" y="324"/>
                  <a:pt x="1" y="357"/>
                </a:cubicBezTo>
                <a:cubicBezTo>
                  <a:pt x="1" y="421"/>
                  <a:pt x="33" y="454"/>
                  <a:pt x="33" y="518"/>
                </a:cubicBezTo>
                <a:cubicBezTo>
                  <a:pt x="66" y="551"/>
                  <a:pt x="98" y="583"/>
                  <a:pt x="130" y="616"/>
                </a:cubicBezTo>
                <a:cubicBezTo>
                  <a:pt x="195" y="648"/>
                  <a:pt x="227" y="680"/>
                  <a:pt x="260" y="680"/>
                </a:cubicBezTo>
                <a:cubicBezTo>
                  <a:pt x="325" y="713"/>
                  <a:pt x="357" y="713"/>
                  <a:pt x="422" y="713"/>
                </a:cubicBezTo>
                <a:lnTo>
                  <a:pt x="454" y="713"/>
                </a:lnTo>
                <a:cubicBezTo>
                  <a:pt x="475" y="759"/>
                  <a:pt x="497" y="809"/>
                  <a:pt x="519" y="875"/>
                </a:cubicBezTo>
                <a:cubicBezTo>
                  <a:pt x="519" y="907"/>
                  <a:pt x="551" y="939"/>
                  <a:pt x="584" y="972"/>
                </a:cubicBezTo>
                <a:cubicBezTo>
                  <a:pt x="616" y="1004"/>
                  <a:pt x="681" y="1037"/>
                  <a:pt x="713" y="1069"/>
                </a:cubicBezTo>
                <a:lnTo>
                  <a:pt x="908" y="1069"/>
                </a:lnTo>
                <a:cubicBezTo>
                  <a:pt x="940" y="1037"/>
                  <a:pt x="972" y="1004"/>
                  <a:pt x="1005" y="972"/>
                </a:cubicBezTo>
                <a:cubicBezTo>
                  <a:pt x="1006" y="971"/>
                  <a:pt x="1006" y="971"/>
                  <a:pt x="1007" y="971"/>
                </a:cubicBezTo>
                <a:lnTo>
                  <a:pt x="1007" y="971"/>
                </a:lnTo>
                <a:cubicBezTo>
                  <a:pt x="1015" y="1015"/>
                  <a:pt x="1037" y="1042"/>
                  <a:pt x="1037" y="1069"/>
                </a:cubicBezTo>
                <a:cubicBezTo>
                  <a:pt x="1069" y="1101"/>
                  <a:pt x="1102" y="1134"/>
                  <a:pt x="1134" y="1166"/>
                </a:cubicBezTo>
                <a:lnTo>
                  <a:pt x="1167" y="1199"/>
                </a:lnTo>
                <a:lnTo>
                  <a:pt x="1264" y="1231"/>
                </a:lnTo>
                <a:lnTo>
                  <a:pt x="1393" y="1231"/>
                </a:lnTo>
                <a:cubicBezTo>
                  <a:pt x="1458" y="1231"/>
                  <a:pt x="1490" y="1199"/>
                  <a:pt x="1523" y="1166"/>
                </a:cubicBezTo>
                <a:cubicBezTo>
                  <a:pt x="1555" y="1134"/>
                  <a:pt x="1555" y="1101"/>
                  <a:pt x="1588" y="1069"/>
                </a:cubicBezTo>
                <a:cubicBezTo>
                  <a:pt x="1620" y="1004"/>
                  <a:pt x="1652" y="972"/>
                  <a:pt x="1685" y="907"/>
                </a:cubicBezTo>
                <a:cubicBezTo>
                  <a:pt x="1717" y="842"/>
                  <a:pt x="1717" y="745"/>
                  <a:pt x="1717" y="680"/>
                </a:cubicBezTo>
                <a:cubicBezTo>
                  <a:pt x="1749" y="616"/>
                  <a:pt x="1749" y="551"/>
                  <a:pt x="1717" y="486"/>
                </a:cubicBezTo>
                <a:cubicBezTo>
                  <a:pt x="1717" y="454"/>
                  <a:pt x="1717" y="421"/>
                  <a:pt x="1717" y="389"/>
                </a:cubicBezTo>
                <a:lnTo>
                  <a:pt x="1685" y="324"/>
                </a:lnTo>
                <a:cubicBezTo>
                  <a:pt x="1685" y="357"/>
                  <a:pt x="1685" y="421"/>
                  <a:pt x="1685" y="454"/>
                </a:cubicBezTo>
                <a:cubicBezTo>
                  <a:pt x="1652" y="518"/>
                  <a:pt x="1652" y="583"/>
                  <a:pt x="1620" y="648"/>
                </a:cubicBezTo>
                <a:cubicBezTo>
                  <a:pt x="1588" y="745"/>
                  <a:pt x="1523" y="842"/>
                  <a:pt x="1458" y="939"/>
                </a:cubicBezTo>
                <a:cubicBezTo>
                  <a:pt x="1426" y="939"/>
                  <a:pt x="1426" y="972"/>
                  <a:pt x="1393" y="972"/>
                </a:cubicBezTo>
                <a:cubicBezTo>
                  <a:pt x="1393" y="1004"/>
                  <a:pt x="1361" y="1004"/>
                  <a:pt x="1361" y="1004"/>
                </a:cubicBezTo>
                <a:lnTo>
                  <a:pt x="1296" y="1004"/>
                </a:lnTo>
                <a:cubicBezTo>
                  <a:pt x="1264" y="1004"/>
                  <a:pt x="1264" y="939"/>
                  <a:pt x="1264" y="939"/>
                </a:cubicBezTo>
                <a:cubicBezTo>
                  <a:pt x="1264" y="939"/>
                  <a:pt x="1264" y="907"/>
                  <a:pt x="1264" y="875"/>
                </a:cubicBezTo>
                <a:cubicBezTo>
                  <a:pt x="1231" y="842"/>
                  <a:pt x="1231" y="778"/>
                  <a:pt x="1231" y="713"/>
                </a:cubicBezTo>
                <a:cubicBezTo>
                  <a:pt x="1199" y="680"/>
                  <a:pt x="1199" y="648"/>
                  <a:pt x="1167" y="648"/>
                </a:cubicBezTo>
                <a:cubicBezTo>
                  <a:pt x="1140" y="635"/>
                  <a:pt x="1113" y="627"/>
                  <a:pt x="1088" y="627"/>
                </a:cubicBezTo>
                <a:cubicBezTo>
                  <a:pt x="1054" y="627"/>
                  <a:pt x="1024" y="642"/>
                  <a:pt x="1005" y="680"/>
                </a:cubicBezTo>
                <a:cubicBezTo>
                  <a:pt x="988" y="697"/>
                  <a:pt x="971" y="723"/>
                  <a:pt x="954" y="749"/>
                </a:cubicBezTo>
                <a:lnTo>
                  <a:pt x="954" y="749"/>
                </a:lnTo>
                <a:lnTo>
                  <a:pt x="940" y="745"/>
                </a:lnTo>
                <a:lnTo>
                  <a:pt x="940" y="745"/>
                </a:lnTo>
                <a:cubicBezTo>
                  <a:pt x="942" y="750"/>
                  <a:pt x="945" y="755"/>
                  <a:pt x="947" y="759"/>
                </a:cubicBezTo>
                <a:lnTo>
                  <a:pt x="947" y="759"/>
                </a:lnTo>
                <a:cubicBezTo>
                  <a:pt x="934" y="779"/>
                  <a:pt x="921" y="797"/>
                  <a:pt x="908" y="810"/>
                </a:cubicBezTo>
                <a:cubicBezTo>
                  <a:pt x="843" y="842"/>
                  <a:pt x="810" y="842"/>
                  <a:pt x="810" y="842"/>
                </a:cubicBezTo>
                <a:cubicBezTo>
                  <a:pt x="778" y="842"/>
                  <a:pt x="746" y="810"/>
                  <a:pt x="746" y="778"/>
                </a:cubicBezTo>
                <a:cubicBezTo>
                  <a:pt x="713" y="713"/>
                  <a:pt x="681" y="680"/>
                  <a:pt x="648" y="616"/>
                </a:cubicBezTo>
                <a:cubicBezTo>
                  <a:pt x="648" y="568"/>
                  <a:pt x="614" y="538"/>
                  <a:pt x="582" y="538"/>
                </a:cubicBezTo>
                <a:cubicBezTo>
                  <a:pt x="571" y="538"/>
                  <a:pt x="560" y="542"/>
                  <a:pt x="551" y="551"/>
                </a:cubicBezTo>
                <a:lnTo>
                  <a:pt x="357" y="551"/>
                </a:lnTo>
                <a:cubicBezTo>
                  <a:pt x="325" y="551"/>
                  <a:pt x="292" y="518"/>
                  <a:pt x="260" y="518"/>
                </a:cubicBezTo>
                <a:cubicBezTo>
                  <a:pt x="227" y="518"/>
                  <a:pt x="227" y="486"/>
                  <a:pt x="227" y="486"/>
                </a:cubicBezTo>
                <a:lnTo>
                  <a:pt x="195" y="454"/>
                </a:lnTo>
                <a:cubicBezTo>
                  <a:pt x="163" y="421"/>
                  <a:pt x="130" y="421"/>
                  <a:pt x="130" y="389"/>
                </a:cubicBezTo>
                <a:cubicBezTo>
                  <a:pt x="130" y="357"/>
                  <a:pt x="130" y="292"/>
                  <a:pt x="130" y="259"/>
                </a:cubicBezTo>
                <a:cubicBezTo>
                  <a:pt x="130" y="227"/>
                  <a:pt x="130" y="195"/>
                  <a:pt x="130" y="162"/>
                </a:cubicBezTo>
                <a:lnTo>
                  <a:pt x="130" y="0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56" name="Google Shape;956;p37"/>
          <p:cNvSpPr/>
          <p:nvPr/>
        </p:nvSpPr>
        <p:spPr>
          <a:xfrm>
            <a:off x="-935745" y="2951768"/>
            <a:ext cx="30249" cy="26477"/>
          </a:xfrm>
          <a:custGeom>
            <a:avLst/>
            <a:gdLst/>
            <a:ahLst/>
            <a:cxnLst/>
            <a:rect l="l" t="t" r="r" b="b"/>
            <a:pathLst>
              <a:path w="1556" h="1362" extrusionOk="0">
                <a:moveTo>
                  <a:pt x="1490" y="1"/>
                </a:moveTo>
                <a:cubicBezTo>
                  <a:pt x="1490" y="131"/>
                  <a:pt x="1490" y="260"/>
                  <a:pt x="1426" y="390"/>
                </a:cubicBezTo>
                <a:cubicBezTo>
                  <a:pt x="1426" y="454"/>
                  <a:pt x="1393" y="519"/>
                  <a:pt x="1361" y="551"/>
                </a:cubicBezTo>
                <a:cubicBezTo>
                  <a:pt x="1328" y="616"/>
                  <a:pt x="1296" y="649"/>
                  <a:pt x="1264" y="713"/>
                </a:cubicBezTo>
                <a:cubicBezTo>
                  <a:pt x="1231" y="713"/>
                  <a:pt x="1231" y="746"/>
                  <a:pt x="1199" y="746"/>
                </a:cubicBezTo>
                <a:cubicBezTo>
                  <a:pt x="1167" y="778"/>
                  <a:pt x="1167" y="778"/>
                  <a:pt x="1134" y="778"/>
                </a:cubicBezTo>
                <a:lnTo>
                  <a:pt x="972" y="778"/>
                </a:lnTo>
                <a:cubicBezTo>
                  <a:pt x="940" y="746"/>
                  <a:pt x="907" y="746"/>
                  <a:pt x="907" y="713"/>
                </a:cubicBezTo>
                <a:cubicBezTo>
                  <a:pt x="875" y="681"/>
                  <a:pt x="843" y="649"/>
                  <a:pt x="810" y="584"/>
                </a:cubicBezTo>
                <a:cubicBezTo>
                  <a:pt x="778" y="551"/>
                  <a:pt x="746" y="551"/>
                  <a:pt x="681" y="551"/>
                </a:cubicBezTo>
                <a:cubicBezTo>
                  <a:pt x="616" y="551"/>
                  <a:pt x="584" y="616"/>
                  <a:pt x="584" y="681"/>
                </a:cubicBezTo>
                <a:cubicBezTo>
                  <a:pt x="590" y="700"/>
                  <a:pt x="595" y="720"/>
                  <a:pt x="599" y="739"/>
                </a:cubicBezTo>
                <a:lnTo>
                  <a:pt x="599" y="739"/>
                </a:lnTo>
                <a:lnTo>
                  <a:pt x="584" y="746"/>
                </a:lnTo>
                <a:cubicBezTo>
                  <a:pt x="590" y="749"/>
                  <a:pt x="596" y="753"/>
                  <a:pt x="602" y="757"/>
                </a:cubicBezTo>
                <a:lnTo>
                  <a:pt x="602" y="757"/>
                </a:lnTo>
                <a:cubicBezTo>
                  <a:pt x="614" y="829"/>
                  <a:pt x="608" y="900"/>
                  <a:pt x="584" y="972"/>
                </a:cubicBezTo>
                <a:cubicBezTo>
                  <a:pt x="584" y="1037"/>
                  <a:pt x="584" y="1070"/>
                  <a:pt x="551" y="1102"/>
                </a:cubicBezTo>
                <a:cubicBezTo>
                  <a:pt x="519" y="1134"/>
                  <a:pt x="519" y="1167"/>
                  <a:pt x="486" y="1167"/>
                </a:cubicBezTo>
                <a:lnTo>
                  <a:pt x="292" y="1167"/>
                </a:lnTo>
                <a:cubicBezTo>
                  <a:pt x="260" y="1134"/>
                  <a:pt x="260" y="1134"/>
                  <a:pt x="227" y="1102"/>
                </a:cubicBezTo>
                <a:cubicBezTo>
                  <a:pt x="195" y="1102"/>
                  <a:pt x="195" y="1070"/>
                  <a:pt x="163" y="1070"/>
                </a:cubicBezTo>
                <a:cubicBezTo>
                  <a:pt x="163" y="1037"/>
                  <a:pt x="130" y="1037"/>
                  <a:pt x="98" y="1005"/>
                </a:cubicBezTo>
                <a:cubicBezTo>
                  <a:pt x="66" y="972"/>
                  <a:pt x="33" y="940"/>
                  <a:pt x="1" y="875"/>
                </a:cubicBezTo>
                <a:lnTo>
                  <a:pt x="1" y="875"/>
                </a:lnTo>
                <a:cubicBezTo>
                  <a:pt x="1" y="940"/>
                  <a:pt x="33" y="1005"/>
                  <a:pt x="66" y="1037"/>
                </a:cubicBezTo>
                <a:cubicBezTo>
                  <a:pt x="66" y="1070"/>
                  <a:pt x="98" y="1102"/>
                  <a:pt x="98" y="1134"/>
                </a:cubicBezTo>
                <a:cubicBezTo>
                  <a:pt x="130" y="1134"/>
                  <a:pt x="130" y="1167"/>
                  <a:pt x="163" y="1199"/>
                </a:cubicBezTo>
                <a:cubicBezTo>
                  <a:pt x="195" y="1232"/>
                  <a:pt x="260" y="1296"/>
                  <a:pt x="325" y="1329"/>
                </a:cubicBezTo>
                <a:cubicBezTo>
                  <a:pt x="357" y="1329"/>
                  <a:pt x="389" y="1329"/>
                  <a:pt x="422" y="1361"/>
                </a:cubicBezTo>
                <a:lnTo>
                  <a:pt x="519" y="1361"/>
                </a:lnTo>
                <a:cubicBezTo>
                  <a:pt x="616" y="1329"/>
                  <a:pt x="681" y="1296"/>
                  <a:pt x="713" y="1232"/>
                </a:cubicBezTo>
                <a:cubicBezTo>
                  <a:pt x="746" y="1167"/>
                  <a:pt x="778" y="1102"/>
                  <a:pt x="810" y="1037"/>
                </a:cubicBezTo>
                <a:cubicBezTo>
                  <a:pt x="817" y="1011"/>
                  <a:pt x="822" y="985"/>
                  <a:pt x="826" y="958"/>
                </a:cubicBezTo>
                <a:lnTo>
                  <a:pt x="826" y="958"/>
                </a:lnTo>
                <a:cubicBezTo>
                  <a:pt x="832" y="962"/>
                  <a:pt x="837" y="967"/>
                  <a:pt x="843" y="972"/>
                </a:cubicBezTo>
                <a:cubicBezTo>
                  <a:pt x="875" y="1005"/>
                  <a:pt x="907" y="1005"/>
                  <a:pt x="972" y="1005"/>
                </a:cubicBezTo>
                <a:cubicBezTo>
                  <a:pt x="991" y="1014"/>
                  <a:pt x="1013" y="1018"/>
                  <a:pt x="1037" y="1018"/>
                </a:cubicBezTo>
                <a:cubicBezTo>
                  <a:pt x="1094" y="1018"/>
                  <a:pt x="1163" y="995"/>
                  <a:pt x="1231" y="972"/>
                </a:cubicBezTo>
                <a:cubicBezTo>
                  <a:pt x="1264" y="940"/>
                  <a:pt x="1296" y="940"/>
                  <a:pt x="1328" y="908"/>
                </a:cubicBezTo>
                <a:cubicBezTo>
                  <a:pt x="1361" y="875"/>
                  <a:pt x="1361" y="843"/>
                  <a:pt x="1393" y="811"/>
                </a:cubicBezTo>
                <a:cubicBezTo>
                  <a:pt x="1490" y="681"/>
                  <a:pt x="1523" y="551"/>
                  <a:pt x="1555" y="422"/>
                </a:cubicBezTo>
                <a:cubicBezTo>
                  <a:pt x="1555" y="357"/>
                  <a:pt x="1555" y="260"/>
                  <a:pt x="1555" y="195"/>
                </a:cubicBezTo>
                <a:cubicBezTo>
                  <a:pt x="1555" y="131"/>
                  <a:pt x="1523" y="66"/>
                  <a:pt x="149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57" name="Google Shape;957;p37"/>
          <p:cNvSpPr/>
          <p:nvPr/>
        </p:nvSpPr>
        <p:spPr>
          <a:xfrm>
            <a:off x="-1740875" y="3323054"/>
            <a:ext cx="3026147" cy="1980480"/>
          </a:xfrm>
          <a:custGeom>
            <a:avLst/>
            <a:gdLst/>
            <a:ahLst/>
            <a:cxnLst/>
            <a:rect l="l" t="t" r="r" b="b"/>
            <a:pathLst>
              <a:path w="155666" h="80344" extrusionOk="0">
                <a:moveTo>
                  <a:pt x="155666" y="80343"/>
                </a:moveTo>
                <a:lnTo>
                  <a:pt x="155666" y="1"/>
                </a:lnTo>
                <a:lnTo>
                  <a:pt x="67131" y="1"/>
                </a:lnTo>
                <a:cubicBezTo>
                  <a:pt x="67131" y="1"/>
                  <a:pt x="1264" y="78497"/>
                  <a:pt x="1" y="801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58" name="Google Shape;958;p37"/>
          <p:cNvSpPr/>
          <p:nvPr/>
        </p:nvSpPr>
        <p:spPr>
          <a:xfrm>
            <a:off x="148881" y="3744314"/>
            <a:ext cx="294011" cy="1559982"/>
          </a:xfrm>
          <a:custGeom>
            <a:avLst/>
            <a:gdLst/>
            <a:ahLst/>
            <a:cxnLst/>
            <a:rect l="l" t="t" r="r" b="b"/>
            <a:pathLst>
              <a:path w="15124" h="80246" extrusionOk="0">
                <a:moveTo>
                  <a:pt x="10687" y="0"/>
                </a:moveTo>
                <a:lnTo>
                  <a:pt x="1" y="80245"/>
                </a:lnTo>
                <a:lnTo>
                  <a:pt x="5344" y="80245"/>
                </a:lnTo>
                <a:lnTo>
                  <a:pt x="151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59" name="Google Shape;959;p37"/>
          <p:cNvSpPr/>
          <p:nvPr/>
        </p:nvSpPr>
        <p:spPr>
          <a:xfrm>
            <a:off x="-128729" y="4612381"/>
            <a:ext cx="64871" cy="17632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4"/>
                  <a:pt x="745" y="0"/>
                  <a:pt x="1685" y="0"/>
                </a:cubicBezTo>
                <a:cubicBezTo>
                  <a:pt x="2591" y="0"/>
                  <a:pt x="3336" y="194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60" name="Google Shape;960;p37"/>
          <p:cNvSpPr/>
          <p:nvPr/>
        </p:nvSpPr>
        <p:spPr>
          <a:xfrm>
            <a:off x="-17926" y="4629992"/>
            <a:ext cx="37791" cy="18274"/>
          </a:xfrm>
          <a:custGeom>
            <a:avLst/>
            <a:gdLst/>
            <a:ahLst/>
            <a:cxnLst/>
            <a:rect l="l" t="t" r="r" b="b"/>
            <a:pathLst>
              <a:path w="1944" h="940" extrusionOk="0">
                <a:moveTo>
                  <a:pt x="1943" y="454"/>
                </a:moveTo>
                <a:cubicBezTo>
                  <a:pt x="1943" y="713"/>
                  <a:pt x="1522" y="940"/>
                  <a:pt x="972" y="940"/>
                </a:cubicBezTo>
                <a:cubicBezTo>
                  <a:pt x="453" y="940"/>
                  <a:pt x="0" y="713"/>
                  <a:pt x="0" y="454"/>
                </a:cubicBezTo>
                <a:cubicBezTo>
                  <a:pt x="0" y="228"/>
                  <a:pt x="453" y="1"/>
                  <a:pt x="972" y="1"/>
                </a:cubicBezTo>
                <a:cubicBezTo>
                  <a:pt x="1522" y="1"/>
                  <a:pt x="1943" y="228"/>
                  <a:pt x="194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61" name="Google Shape;961;p37"/>
          <p:cNvSpPr/>
          <p:nvPr/>
        </p:nvSpPr>
        <p:spPr>
          <a:xfrm>
            <a:off x="-969725" y="4539990"/>
            <a:ext cx="64230" cy="17632"/>
          </a:xfrm>
          <a:custGeom>
            <a:avLst/>
            <a:gdLst/>
            <a:ahLst/>
            <a:cxnLst/>
            <a:rect l="l" t="t" r="r" b="b"/>
            <a:pathLst>
              <a:path w="3304" h="907" extrusionOk="0">
                <a:moveTo>
                  <a:pt x="3303" y="454"/>
                </a:moveTo>
                <a:cubicBezTo>
                  <a:pt x="3303" y="713"/>
                  <a:pt x="2558" y="907"/>
                  <a:pt x="1652" y="907"/>
                </a:cubicBezTo>
                <a:cubicBezTo>
                  <a:pt x="745" y="907"/>
                  <a:pt x="0" y="713"/>
                  <a:pt x="0" y="454"/>
                </a:cubicBezTo>
                <a:cubicBezTo>
                  <a:pt x="0" y="194"/>
                  <a:pt x="745" y="0"/>
                  <a:pt x="1652" y="0"/>
                </a:cubicBezTo>
                <a:cubicBezTo>
                  <a:pt x="2558" y="0"/>
                  <a:pt x="3303" y="194"/>
                  <a:pt x="330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62" name="Google Shape;962;p37"/>
          <p:cNvSpPr/>
          <p:nvPr/>
        </p:nvSpPr>
        <p:spPr>
          <a:xfrm>
            <a:off x="-940780" y="4608590"/>
            <a:ext cx="78713" cy="20179"/>
          </a:xfrm>
          <a:custGeom>
            <a:avLst/>
            <a:gdLst/>
            <a:ahLst/>
            <a:cxnLst/>
            <a:rect l="l" t="t" r="r" b="b"/>
            <a:pathLst>
              <a:path w="4049" h="1038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8"/>
                  <a:pt x="907" y="1"/>
                  <a:pt x="2008" y="1"/>
                </a:cubicBezTo>
                <a:cubicBezTo>
                  <a:pt x="3142" y="1"/>
                  <a:pt x="4049" y="228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63" name="Google Shape;963;p37"/>
          <p:cNvSpPr/>
          <p:nvPr/>
        </p:nvSpPr>
        <p:spPr>
          <a:xfrm>
            <a:off x="-932596" y="3110409"/>
            <a:ext cx="29607" cy="15766"/>
          </a:xfrm>
          <a:custGeom>
            <a:avLst/>
            <a:gdLst/>
            <a:ahLst/>
            <a:cxnLst/>
            <a:rect l="l" t="t" r="r" b="b"/>
            <a:pathLst>
              <a:path w="1523" h="811" extrusionOk="0">
                <a:moveTo>
                  <a:pt x="227" y="583"/>
                </a:moveTo>
                <a:cubicBezTo>
                  <a:pt x="422" y="810"/>
                  <a:pt x="1523" y="745"/>
                  <a:pt x="1458" y="357"/>
                </a:cubicBezTo>
                <a:cubicBezTo>
                  <a:pt x="1393" y="0"/>
                  <a:pt x="616" y="0"/>
                  <a:pt x="324" y="98"/>
                </a:cubicBezTo>
                <a:cubicBezTo>
                  <a:pt x="98" y="162"/>
                  <a:pt x="1" y="324"/>
                  <a:pt x="227" y="583"/>
                </a:cubicBezTo>
                <a:close/>
              </a:path>
            </a:pathLst>
          </a:custGeom>
          <a:solidFill>
            <a:srgbClr val="F0CA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64" name="Google Shape;964;p37"/>
          <p:cNvSpPr/>
          <p:nvPr/>
        </p:nvSpPr>
        <p:spPr>
          <a:xfrm>
            <a:off x="-1274414" y="2383353"/>
            <a:ext cx="346265" cy="602465"/>
          </a:xfrm>
          <a:custGeom>
            <a:avLst/>
            <a:gdLst/>
            <a:ahLst/>
            <a:cxnLst/>
            <a:rect l="l" t="t" r="r" b="b"/>
            <a:pathLst>
              <a:path w="17812" h="30991" extrusionOk="0">
                <a:moveTo>
                  <a:pt x="7190" y="0"/>
                </a:moveTo>
                <a:lnTo>
                  <a:pt x="10590" y="0"/>
                </a:lnTo>
                <a:cubicBezTo>
                  <a:pt x="14605" y="0"/>
                  <a:pt x="17811" y="3206"/>
                  <a:pt x="17811" y="7222"/>
                </a:cubicBezTo>
                <a:lnTo>
                  <a:pt x="17811" y="23769"/>
                </a:lnTo>
                <a:cubicBezTo>
                  <a:pt x="17811" y="27785"/>
                  <a:pt x="14605" y="30991"/>
                  <a:pt x="10590" y="30991"/>
                </a:cubicBezTo>
                <a:lnTo>
                  <a:pt x="7190" y="30991"/>
                </a:lnTo>
                <a:cubicBezTo>
                  <a:pt x="3207" y="30991"/>
                  <a:pt x="1" y="27785"/>
                  <a:pt x="1" y="23769"/>
                </a:cubicBezTo>
                <a:lnTo>
                  <a:pt x="1" y="7222"/>
                </a:lnTo>
                <a:cubicBezTo>
                  <a:pt x="1" y="3206"/>
                  <a:pt x="3207" y="0"/>
                  <a:pt x="7190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65" name="Google Shape;965;p37"/>
          <p:cNvSpPr/>
          <p:nvPr/>
        </p:nvSpPr>
        <p:spPr>
          <a:xfrm>
            <a:off x="-1176829" y="2619400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199"/>
                </a:moveTo>
                <a:cubicBezTo>
                  <a:pt x="19365" y="1879"/>
                  <a:pt x="18847" y="2430"/>
                  <a:pt x="18167" y="2430"/>
                </a:cubicBezTo>
                <a:lnTo>
                  <a:pt x="1231" y="2430"/>
                </a:lnTo>
                <a:cubicBezTo>
                  <a:pt x="551" y="2430"/>
                  <a:pt x="0" y="1879"/>
                  <a:pt x="0" y="1199"/>
                </a:cubicBezTo>
                <a:lnTo>
                  <a:pt x="0" y="1199"/>
                </a:lnTo>
                <a:cubicBezTo>
                  <a:pt x="0" y="551"/>
                  <a:pt x="551" y="1"/>
                  <a:pt x="1231" y="1"/>
                </a:cubicBezTo>
                <a:lnTo>
                  <a:pt x="18167" y="1"/>
                </a:lnTo>
                <a:cubicBezTo>
                  <a:pt x="18847" y="1"/>
                  <a:pt x="19365" y="551"/>
                  <a:pt x="19365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66" name="Google Shape;966;p37"/>
          <p:cNvSpPr/>
          <p:nvPr/>
        </p:nvSpPr>
        <p:spPr>
          <a:xfrm>
            <a:off x="-1176829" y="2778042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231"/>
                </a:moveTo>
                <a:cubicBezTo>
                  <a:pt x="19365" y="1911"/>
                  <a:pt x="18847" y="2429"/>
                  <a:pt x="18167" y="2429"/>
                </a:cubicBezTo>
                <a:lnTo>
                  <a:pt x="1231" y="2429"/>
                </a:lnTo>
                <a:cubicBezTo>
                  <a:pt x="551" y="2429"/>
                  <a:pt x="0" y="1911"/>
                  <a:pt x="0" y="1231"/>
                </a:cubicBezTo>
                <a:lnTo>
                  <a:pt x="0" y="1231"/>
                </a:lnTo>
                <a:cubicBezTo>
                  <a:pt x="0" y="551"/>
                  <a:pt x="551" y="0"/>
                  <a:pt x="1231" y="0"/>
                </a:cubicBezTo>
                <a:lnTo>
                  <a:pt x="18167" y="0"/>
                </a:lnTo>
                <a:cubicBezTo>
                  <a:pt x="18847" y="0"/>
                  <a:pt x="19365" y="551"/>
                  <a:pt x="19365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67" name="Google Shape;967;p37"/>
          <p:cNvSpPr/>
          <p:nvPr/>
        </p:nvSpPr>
        <p:spPr>
          <a:xfrm>
            <a:off x="1238543" y="2619400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199"/>
                </a:moveTo>
                <a:cubicBezTo>
                  <a:pt x="0" y="1879"/>
                  <a:pt x="551" y="2430"/>
                  <a:pt x="1231" y="2430"/>
                </a:cubicBezTo>
                <a:lnTo>
                  <a:pt x="18167" y="2430"/>
                </a:lnTo>
                <a:cubicBezTo>
                  <a:pt x="18847" y="2430"/>
                  <a:pt x="19398" y="1879"/>
                  <a:pt x="19398" y="1199"/>
                </a:cubicBezTo>
                <a:lnTo>
                  <a:pt x="19398" y="1199"/>
                </a:lnTo>
                <a:cubicBezTo>
                  <a:pt x="19398" y="551"/>
                  <a:pt x="18847" y="1"/>
                  <a:pt x="18167" y="1"/>
                </a:cubicBezTo>
                <a:lnTo>
                  <a:pt x="1199" y="1"/>
                </a:lnTo>
                <a:cubicBezTo>
                  <a:pt x="551" y="1"/>
                  <a:pt x="0" y="551"/>
                  <a:pt x="0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68" name="Google Shape;968;p37"/>
          <p:cNvSpPr/>
          <p:nvPr/>
        </p:nvSpPr>
        <p:spPr>
          <a:xfrm>
            <a:off x="1238543" y="2778042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231"/>
                </a:moveTo>
                <a:cubicBezTo>
                  <a:pt x="0" y="1911"/>
                  <a:pt x="551" y="2429"/>
                  <a:pt x="1231" y="2429"/>
                </a:cubicBezTo>
                <a:lnTo>
                  <a:pt x="18167" y="2429"/>
                </a:lnTo>
                <a:cubicBezTo>
                  <a:pt x="18847" y="2429"/>
                  <a:pt x="19398" y="1911"/>
                  <a:pt x="19398" y="1231"/>
                </a:cubicBezTo>
                <a:lnTo>
                  <a:pt x="19398" y="1231"/>
                </a:lnTo>
                <a:cubicBezTo>
                  <a:pt x="19398" y="551"/>
                  <a:pt x="18847" y="0"/>
                  <a:pt x="18167" y="0"/>
                </a:cubicBezTo>
                <a:lnTo>
                  <a:pt x="1199" y="0"/>
                </a:lnTo>
                <a:cubicBezTo>
                  <a:pt x="551" y="0"/>
                  <a:pt x="0" y="551"/>
                  <a:pt x="0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69" name="Google Shape;969;p37"/>
          <p:cNvSpPr/>
          <p:nvPr/>
        </p:nvSpPr>
        <p:spPr>
          <a:xfrm>
            <a:off x="-912457" y="2009425"/>
            <a:ext cx="2263788" cy="1190447"/>
          </a:xfrm>
          <a:custGeom>
            <a:avLst/>
            <a:gdLst/>
            <a:ahLst/>
            <a:cxnLst/>
            <a:rect l="l" t="t" r="r" b="b"/>
            <a:pathLst>
              <a:path w="116450" h="61237" extrusionOk="0">
                <a:moveTo>
                  <a:pt x="114928" y="19690"/>
                </a:moveTo>
                <a:cubicBezTo>
                  <a:pt x="114345" y="14379"/>
                  <a:pt x="113471" y="9100"/>
                  <a:pt x="112305" y="3887"/>
                </a:cubicBezTo>
                <a:cubicBezTo>
                  <a:pt x="112143" y="3142"/>
                  <a:pt x="111172" y="33"/>
                  <a:pt x="110589" y="1"/>
                </a:cubicBezTo>
                <a:lnTo>
                  <a:pt x="5830" y="1"/>
                </a:lnTo>
                <a:cubicBezTo>
                  <a:pt x="5247" y="1"/>
                  <a:pt x="4308" y="3142"/>
                  <a:pt x="4114" y="3887"/>
                </a:cubicBezTo>
                <a:cubicBezTo>
                  <a:pt x="2948" y="9100"/>
                  <a:pt x="2106" y="14379"/>
                  <a:pt x="1523" y="19690"/>
                </a:cubicBezTo>
                <a:cubicBezTo>
                  <a:pt x="422" y="30829"/>
                  <a:pt x="1" y="42066"/>
                  <a:pt x="940" y="53271"/>
                </a:cubicBezTo>
                <a:cubicBezTo>
                  <a:pt x="1134" y="55926"/>
                  <a:pt x="1491" y="58614"/>
                  <a:pt x="2073" y="61237"/>
                </a:cubicBezTo>
                <a:cubicBezTo>
                  <a:pt x="23640" y="58743"/>
                  <a:pt x="92810" y="58743"/>
                  <a:pt x="114377" y="61237"/>
                </a:cubicBezTo>
                <a:cubicBezTo>
                  <a:pt x="114928" y="58614"/>
                  <a:pt x="115317" y="55926"/>
                  <a:pt x="115511" y="53271"/>
                </a:cubicBezTo>
                <a:cubicBezTo>
                  <a:pt x="116450" y="42066"/>
                  <a:pt x="115997" y="30829"/>
                  <a:pt x="114928" y="1969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70" name="Google Shape;970;p37"/>
          <p:cNvSpPr/>
          <p:nvPr/>
        </p:nvSpPr>
        <p:spPr>
          <a:xfrm>
            <a:off x="-833126" y="2120227"/>
            <a:ext cx="1018578" cy="876316"/>
          </a:xfrm>
          <a:custGeom>
            <a:avLst/>
            <a:gdLst/>
            <a:ahLst/>
            <a:cxnLst/>
            <a:rect l="l" t="t" r="r" b="b"/>
            <a:pathLst>
              <a:path w="52396" h="45078" extrusionOk="0">
                <a:moveTo>
                  <a:pt x="39766" y="32"/>
                </a:moveTo>
                <a:cubicBezTo>
                  <a:pt x="30473" y="32"/>
                  <a:pt x="19559" y="227"/>
                  <a:pt x="10104" y="551"/>
                </a:cubicBezTo>
                <a:cubicBezTo>
                  <a:pt x="7934" y="680"/>
                  <a:pt x="5667" y="1004"/>
                  <a:pt x="3465" y="972"/>
                </a:cubicBezTo>
                <a:cubicBezTo>
                  <a:pt x="2688" y="4890"/>
                  <a:pt x="1846" y="10201"/>
                  <a:pt x="1457" y="13990"/>
                </a:cubicBezTo>
                <a:cubicBezTo>
                  <a:pt x="454" y="24320"/>
                  <a:pt x="0" y="34715"/>
                  <a:pt x="713" y="45077"/>
                </a:cubicBezTo>
                <a:cubicBezTo>
                  <a:pt x="13666" y="44915"/>
                  <a:pt x="26651" y="43005"/>
                  <a:pt x="39443" y="42875"/>
                </a:cubicBezTo>
                <a:cubicBezTo>
                  <a:pt x="43782" y="42810"/>
                  <a:pt x="48089" y="42810"/>
                  <a:pt x="52396" y="42843"/>
                </a:cubicBezTo>
                <a:cubicBezTo>
                  <a:pt x="51910" y="27461"/>
                  <a:pt x="52201" y="14767"/>
                  <a:pt x="51942" y="0"/>
                </a:cubicBezTo>
                <a:cubicBezTo>
                  <a:pt x="48251" y="32"/>
                  <a:pt x="44268" y="32"/>
                  <a:pt x="39766" y="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71" name="Google Shape;971;p37"/>
          <p:cNvSpPr/>
          <p:nvPr/>
        </p:nvSpPr>
        <p:spPr>
          <a:xfrm>
            <a:off x="254008" y="2119585"/>
            <a:ext cx="1017334" cy="866246"/>
          </a:xfrm>
          <a:custGeom>
            <a:avLst/>
            <a:gdLst/>
            <a:ahLst/>
            <a:cxnLst/>
            <a:rect l="l" t="t" r="r" b="b"/>
            <a:pathLst>
              <a:path w="52332" h="44560" extrusionOk="0">
                <a:moveTo>
                  <a:pt x="50874" y="14023"/>
                </a:moveTo>
                <a:cubicBezTo>
                  <a:pt x="50518" y="10299"/>
                  <a:pt x="49708" y="5117"/>
                  <a:pt x="48899" y="1167"/>
                </a:cubicBezTo>
                <a:cubicBezTo>
                  <a:pt x="25518" y="98"/>
                  <a:pt x="14961" y="1"/>
                  <a:pt x="1" y="33"/>
                </a:cubicBezTo>
                <a:cubicBezTo>
                  <a:pt x="227" y="14832"/>
                  <a:pt x="1" y="27494"/>
                  <a:pt x="454" y="42908"/>
                </a:cubicBezTo>
                <a:cubicBezTo>
                  <a:pt x="17584" y="43070"/>
                  <a:pt x="34618" y="43750"/>
                  <a:pt x="51684" y="44560"/>
                </a:cubicBezTo>
                <a:cubicBezTo>
                  <a:pt x="52331" y="34391"/>
                  <a:pt x="51878" y="24158"/>
                  <a:pt x="50874" y="14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72" name="Google Shape;972;p37"/>
          <p:cNvSpPr/>
          <p:nvPr/>
        </p:nvSpPr>
        <p:spPr>
          <a:xfrm>
            <a:off x="-804181" y="2966250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9E3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73" name="Google Shape;973;p37"/>
          <p:cNvSpPr/>
          <p:nvPr/>
        </p:nvSpPr>
        <p:spPr>
          <a:xfrm>
            <a:off x="175319" y="2120227"/>
            <a:ext cx="86897" cy="832868"/>
          </a:xfrm>
          <a:custGeom>
            <a:avLst/>
            <a:gdLst/>
            <a:ahLst/>
            <a:cxnLst/>
            <a:rect l="l" t="t" r="r" b="b"/>
            <a:pathLst>
              <a:path w="4470" h="42843" extrusionOk="0">
                <a:moveTo>
                  <a:pt x="1" y="32"/>
                </a:moveTo>
                <a:cubicBezTo>
                  <a:pt x="260" y="14799"/>
                  <a:pt x="1" y="27461"/>
                  <a:pt x="486" y="42843"/>
                </a:cubicBezTo>
                <a:lnTo>
                  <a:pt x="4469" y="42843"/>
                </a:lnTo>
                <a:cubicBezTo>
                  <a:pt x="3984" y="27428"/>
                  <a:pt x="4243" y="14767"/>
                  <a:pt x="3984" y="0"/>
                </a:cubicBezTo>
                <a:close/>
              </a:path>
            </a:pathLst>
          </a:custGeom>
          <a:solidFill>
            <a:srgbClr val="E2B7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74" name="Google Shape;974;p37"/>
          <p:cNvSpPr/>
          <p:nvPr/>
        </p:nvSpPr>
        <p:spPr>
          <a:xfrm>
            <a:off x="-610295" y="1653128"/>
            <a:ext cx="1658815" cy="422431"/>
          </a:xfrm>
          <a:custGeom>
            <a:avLst/>
            <a:gdLst/>
            <a:ahLst/>
            <a:cxnLst/>
            <a:rect l="l" t="t" r="r" b="b"/>
            <a:pathLst>
              <a:path w="85330" h="21730" extrusionOk="0">
                <a:moveTo>
                  <a:pt x="84747" y="616"/>
                </a:moveTo>
                <a:cubicBezTo>
                  <a:pt x="74773" y="325"/>
                  <a:pt x="59262" y="1"/>
                  <a:pt x="41839" y="1"/>
                </a:cubicBezTo>
                <a:cubicBezTo>
                  <a:pt x="25033" y="1"/>
                  <a:pt x="10234" y="325"/>
                  <a:pt x="584" y="584"/>
                </a:cubicBezTo>
                <a:cubicBezTo>
                  <a:pt x="1" y="7546"/>
                  <a:pt x="130" y="14930"/>
                  <a:pt x="1426" y="21730"/>
                </a:cubicBezTo>
                <a:lnTo>
                  <a:pt x="83905" y="21730"/>
                </a:lnTo>
                <a:cubicBezTo>
                  <a:pt x="85200" y="14930"/>
                  <a:pt x="85330" y="7546"/>
                  <a:pt x="84747" y="6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75" name="Google Shape;975;p37"/>
          <p:cNvSpPr/>
          <p:nvPr/>
        </p:nvSpPr>
        <p:spPr>
          <a:xfrm>
            <a:off x="-628548" y="1664461"/>
            <a:ext cx="45976" cy="411098"/>
          </a:xfrm>
          <a:custGeom>
            <a:avLst/>
            <a:gdLst/>
            <a:ahLst/>
            <a:cxnLst/>
            <a:rect l="l" t="t" r="r" b="b"/>
            <a:pathLst>
              <a:path w="2365" h="21147" extrusionOk="0">
                <a:moveTo>
                  <a:pt x="1523" y="1"/>
                </a:moveTo>
                <a:lnTo>
                  <a:pt x="551" y="33"/>
                </a:lnTo>
                <a:cubicBezTo>
                  <a:pt x="1" y="6996"/>
                  <a:pt x="130" y="14379"/>
                  <a:pt x="1425" y="21147"/>
                </a:cubicBezTo>
                <a:lnTo>
                  <a:pt x="2365" y="21147"/>
                </a:lnTo>
                <a:cubicBezTo>
                  <a:pt x="1069" y="14347"/>
                  <a:pt x="940" y="6963"/>
                  <a:pt x="1523" y="1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76" name="Google Shape;976;p37"/>
          <p:cNvSpPr/>
          <p:nvPr/>
        </p:nvSpPr>
        <p:spPr>
          <a:xfrm>
            <a:off x="-1041494" y="1665102"/>
            <a:ext cx="440685" cy="410456"/>
          </a:xfrm>
          <a:custGeom>
            <a:avLst/>
            <a:gdLst/>
            <a:ahLst/>
            <a:cxnLst/>
            <a:rect l="l" t="t" r="r" b="b"/>
            <a:pathLst>
              <a:path w="22669" h="21114" extrusionOk="0">
                <a:moveTo>
                  <a:pt x="21794" y="0"/>
                </a:moveTo>
                <a:cubicBezTo>
                  <a:pt x="15058" y="195"/>
                  <a:pt x="11075" y="356"/>
                  <a:pt x="11075" y="356"/>
                </a:cubicBezTo>
                <a:cubicBezTo>
                  <a:pt x="2818" y="356"/>
                  <a:pt x="0" y="11464"/>
                  <a:pt x="4016" y="17390"/>
                </a:cubicBezTo>
                <a:cubicBezTo>
                  <a:pt x="5635" y="19689"/>
                  <a:pt x="8258" y="21082"/>
                  <a:pt x="11075" y="21114"/>
                </a:cubicBezTo>
                <a:lnTo>
                  <a:pt x="22668" y="21114"/>
                </a:lnTo>
                <a:cubicBezTo>
                  <a:pt x="21373" y="14346"/>
                  <a:pt x="21244" y="6963"/>
                  <a:pt x="21794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77" name="Google Shape;977;p37"/>
          <p:cNvSpPr/>
          <p:nvPr/>
        </p:nvSpPr>
        <p:spPr>
          <a:xfrm>
            <a:off x="1020727" y="1665102"/>
            <a:ext cx="46617" cy="410456"/>
          </a:xfrm>
          <a:custGeom>
            <a:avLst/>
            <a:gdLst/>
            <a:ahLst/>
            <a:cxnLst/>
            <a:rect l="l" t="t" r="r" b="b"/>
            <a:pathLst>
              <a:path w="2398" h="21114" extrusionOk="0">
                <a:moveTo>
                  <a:pt x="1814" y="33"/>
                </a:moveTo>
                <a:lnTo>
                  <a:pt x="843" y="0"/>
                </a:lnTo>
                <a:cubicBezTo>
                  <a:pt x="1426" y="6930"/>
                  <a:pt x="1296" y="14314"/>
                  <a:pt x="1" y="21114"/>
                </a:cubicBezTo>
                <a:lnTo>
                  <a:pt x="972" y="21114"/>
                </a:lnTo>
                <a:cubicBezTo>
                  <a:pt x="2268" y="14346"/>
                  <a:pt x="2397" y="6963"/>
                  <a:pt x="1814" y="33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78" name="Google Shape;978;p37"/>
          <p:cNvSpPr/>
          <p:nvPr/>
        </p:nvSpPr>
        <p:spPr>
          <a:xfrm>
            <a:off x="1039622" y="1665724"/>
            <a:ext cx="420546" cy="409834"/>
          </a:xfrm>
          <a:custGeom>
            <a:avLst/>
            <a:gdLst/>
            <a:ahLst/>
            <a:cxnLst/>
            <a:rect l="l" t="t" r="r" b="b"/>
            <a:pathLst>
              <a:path w="21633" h="21082" extrusionOk="0">
                <a:moveTo>
                  <a:pt x="11594" y="324"/>
                </a:moveTo>
                <a:cubicBezTo>
                  <a:pt x="11561" y="324"/>
                  <a:pt x="7578" y="163"/>
                  <a:pt x="842" y="1"/>
                </a:cubicBezTo>
                <a:cubicBezTo>
                  <a:pt x="1425" y="6931"/>
                  <a:pt x="1296" y="14314"/>
                  <a:pt x="0" y="21082"/>
                </a:cubicBezTo>
                <a:lnTo>
                  <a:pt x="11594" y="21082"/>
                </a:lnTo>
                <a:cubicBezTo>
                  <a:pt x="16095" y="21082"/>
                  <a:pt x="18977" y="17844"/>
                  <a:pt x="20013" y="13958"/>
                </a:cubicBezTo>
                <a:cubicBezTo>
                  <a:pt x="21632" y="7837"/>
                  <a:pt x="18523" y="584"/>
                  <a:pt x="11594" y="324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79" name="Google Shape;979;p37"/>
          <p:cNvSpPr/>
          <p:nvPr/>
        </p:nvSpPr>
        <p:spPr>
          <a:xfrm>
            <a:off x="-935745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4703" y="5376"/>
                </a:moveTo>
                <a:cubicBezTo>
                  <a:pt x="14703" y="8322"/>
                  <a:pt x="12662" y="10751"/>
                  <a:pt x="10201" y="10751"/>
                </a:cubicBezTo>
                <a:lnTo>
                  <a:pt x="4470" y="10751"/>
                </a:lnTo>
                <a:cubicBezTo>
                  <a:pt x="2008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008" y="0"/>
                  <a:pt x="4470" y="0"/>
                </a:cubicBezTo>
                <a:lnTo>
                  <a:pt x="10201" y="0"/>
                </a:lnTo>
                <a:cubicBezTo>
                  <a:pt x="12695" y="0"/>
                  <a:pt x="14703" y="2396"/>
                  <a:pt x="14703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80" name="Google Shape;980;p37"/>
          <p:cNvSpPr/>
          <p:nvPr/>
        </p:nvSpPr>
        <p:spPr>
          <a:xfrm>
            <a:off x="1088084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" y="5376"/>
                </a:moveTo>
                <a:cubicBezTo>
                  <a:pt x="1" y="8322"/>
                  <a:pt x="2041" y="10751"/>
                  <a:pt x="4502" y="10751"/>
                </a:cubicBezTo>
                <a:lnTo>
                  <a:pt x="10234" y="10751"/>
                </a:lnTo>
                <a:cubicBezTo>
                  <a:pt x="12727" y="10751"/>
                  <a:pt x="14703" y="8322"/>
                  <a:pt x="14703" y="5376"/>
                </a:cubicBezTo>
                <a:lnTo>
                  <a:pt x="14703" y="5376"/>
                </a:lnTo>
                <a:cubicBezTo>
                  <a:pt x="14703" y="2396"/>
                  <a:pt x="12695" y="0"/>
                  <a:pt x="10234" y="0"/>
                </a:cubicBezTo>
                <a:lnTo>
                  <a:pt x="4502" y="0"/>
                </a:lnTo>
                <a:cubicBezTo>
                  <a:pt x="2041" y="0"/>
                  <a:pt x="1" y="2396"/>
                  <a:pt x="1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81" name="Google Shape;981;p37"/>
          <p:cNvSpPr/>
          <p:nvPr/>
        </p:nvSpPr>
        <p:spPr>
          <a:xfrm>
            <a:off x="-908666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41" y="6250"/>
                </a:cubicBezTo>
                <a:cubicBezTo>
                  <a:pt x="1425" y="6250"/>
                  <a:pt x="0" y="4858"/>
                  <a:pt x="0" y="3142"/>
                </a:cubicBezTo>
                <a:cubicBezTo>
                  <a:pt x="0" y="1393"/>
                  <a:pt x="1425" y="0"/>
                  <a:pt x="3141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82" name="Google Shape;982;p37"/>
          <p:cNvSpPr/>
          <p:nvPr/>
        </p:nvSpPr>
        <p:spPr>
          <a:xfrm>
            <a:off x="-761998" y="1822461"/>
            <a:ext cx="84370" cy="84389"/>
          </a:xfrm>
          <a:custGeom>
            <a:avLst/>
            <a:gdLst/>
            <a:ahLst/>
            <a:cxnLst/>
            <a:rect l="l" t="t" r="r" b="b"/>
            <a:pathLst>
              <a:path w="4340" h="4341" extrusionOk="0">
                <a:moveTo>
                  <a:pt x="4340" y="2171"/>
                </a:moveTo>
                <a:cubicBezTo>
                  <a:pt x="4340" y="3369"/>
                  <a:pt x="3368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68" y="1"/>
                  <a:pt x="4340" y="972"/>
                  <a:pt x="4340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83" name="Google Shape;983;p37"/>
          <p:cNvSpPr/>
          <p:nvPr/>
        </p:nvSpPr>
        <p:spPr>
          <a:xfrm>
            <a:off x="1225324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09" y="6250"/>
                </a:cubicBezTo>
                <a:cubicBezTo>
                  <a:pt x="1393" y="6250"/>
                  <a:pt x="0" y="4858"/>
                  <a:pt x="0" y="3142"/>
                </a:cubicBezTo>
                <a:cubicBezTo>
                  <a:pt x="0" y="1393"/>
                  <a:pt x="1393" y="0"/>
                  <a:pt x="3109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84" name="Google Shape;984;p37"/>
          <p:cNvSpPr/>
          <p:nvPr/>
        </p:nvSpPr>
        <p:spPr>
          <a:xfrm>
            <a:off x="1116426" y="1822461"/>
            <a:ext cx="83748" cy="84389"/>
          </a:xfrm>
          <a:custGeom>
            <a:avLst/>
            <a:gdLst/>
            <a:ahLst/>
            <a:cxnLst/>
            <a:rect l="l" t="t" r="r" b="b"/>
            <a:pathLst>
              <a:path w="4308" h="4341" extrusionOk="0">
                <a:moveTo>
                  <a:pt x="4307" y="2171"/>
                </a:moveTo>
                <a:cubicBezTo>
                  <a:pt x="4307" y="3369"/>
                  <a:pt x="3336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36" y="1"/>
                  <a:pt x="4307" y="972"/>
                  <a:pt x="4307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85" name="Google Shape;985;p37"/>
          <p:cNvSpPr/>
          <p:nvPr/>
        </p:nvSpPr>
        <p:spPr>
          <a:xfrm>
            <a:off x="-537904" y="1760159"/>
            <a:ext cx="1514668" cy="209019"/>
          </a:xfrm>
          <a:custGeom>
            <a:avLst/>
            <a:gdLst/>
            <a:ahLst/>
            <a:cxnLst/>
            <a:rect l="l" t="t" r="r" b="b"/>
            <a:pathLst>
              <a:path w="77915" h="10752" extrusionOk="0">
                <a:moveTo>
                  <a:pt x="77914" y="5376"/>
                </a:moveTo>
                <a:cubicBezTo>
                  <a:pt x="77914" y="8322"/>
                  <a:pt x="75485" y="10751"/>
                  <a:pt x="72539" y="10751"/>
                </a:cubicBezTo>
                <a:lnTo>
                  <a:pt x="5376" y="10751"/>
                </a:lnTo>
                <a:cubicBezTo>
                  <a:pt x="2397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397" y="0"/>
                  <a:pt x="5376" y="0"/>
                </a:cubicBezTo>
                <a:lnTo>
                  <a:pt x="72539" y="0"/>
                </a:lnTo>
                <a:cubicBezTo>
                  <a:pt x="75485" y="0"/>
                  <a:pt x="77914" y="2396"/>
                  <a:pt x="77914" y="537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86" name="Google Shape;986;p37"/>
          <p:cNvSpPr/>
          <p:nvPr/>
        </p:nvSpPr>
        <p:spPr>
          <a:xfrm>
            <a:off x="-548595" y="1750711"/>
            <a:ext cx="1536052" cy="227895"/>
          </a:xfrm>
          <a:custGeom>
            <a:avLst/>
            <a:gdLst/>
            <a:ahLst/>
            <a:cxnLst/>
            <a:rect l="l" t="t" r="r" b="b"/>
            <a:pathLst>
              <a:path w="79015" h="11723" extrusionOk="0">
                <a:moveTo>
                  <a:pt x="73089" y="11626"/>
                </a:moveTo>
                <a:lnTo>
                  <a:pt x="5926" y="11626"/>
                </a:lnTo>
                <a:cubicBezTo>
                  <a:pt x="2656" y="11723"/>
                  <a:pt x="0" y="9100"/>
                  <a:pt x="0" y="5862"/>
                </a:cubicBezTo>
                <a:cubicBezTo>
                  <a:pt x="0" y="2591"/>
                  <a:pt x="2656" y="0"/>
                  <a:pt x="5926" y="65"/>
                </a:cubicBezTo>
                <a:lnTo>
                  <a:pt x="73089" y="65"/>
                </a:lnTo>
                <a:cubicBezTo>
                  <a:pt x="76327" y="0"/>
                  <a:pt x="79015" y="2591"/>
                  <a:pt x="79015" y="5862"/>
                </a:cubicBezTo>
                <a:cubicBezTo>
                  <a:pt x="79015" y="9100"/>
                  <a:pt x="76327" y="11723"/>
                  <a:pt x="73089" y="11626"/>
                </a:cubicBezTo>
                <a:close/>
                <a:moveTo>
                  <a:pt x="5926" y="875"/>
                </a:moveTo>
                <a:cubicBezTo>
                  <a:pt x="3109" y="810"/>
                  <a:pt x="810" y="3044"/>
                  <a:pt x="810" y="5862"/>
                </a:cubicBezTo>
                <a:cubicBezTo>
                  <a:pt x="810" y="8647"/>
                  <a:pt x="3109" y="10913"/>
                  <a:pt x="5926" y="10816"/>
                </a:cubicBezTo>
                <a:lnTo>
                  <a:pt x="73089" y="10816"/>
                </a:lnTo>
                <a:cubicBezTo>
                  <a:pt x="75873" y="10913"/>
                  <a:pt x="78205" y="8647"/>
                  <a:pt x="78205" y="5862"/>
                </a:cubicBezTo>
                <a:cubicBezTo>
                  <a:pt x="78205" y="3044"/>
                  <a:pt x="75873" y="810"/>
                  <a:pt x="73089" y="875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87" name="Google Shape;987;p37"/>
          <p:cNvSpPr/>
          <p:nvPr/>
        </p:nvSpPr>
        <p:spPr>
          <a:xfrm>
            <a:off x="-537904" y="2001241"/>
            <a:ext cx="1514668" cy="29607"/>
          </a:xfrm>
          <a:custGeom>
            <a:avLst/>
            <a:gdLst/>
            <a:ahLst/>
            <a:cxnLst/>
            <a:rect l="l" t="t" r="r" b="b"/>
            <a:pathLst>
              <a:path w="77915" h="1523" extrusionOk="0">
                <a:moveTo>
                  <a:pt x="77914" y="746"/>
                </a:moveTo>
                <a:cubicBezTo>
                  <a:pt x="77914" y="1199"/>
                  <a:pt x="77558" y="1523"/>
                  <a:pt x="77137" y="1523"/>
                </a:cubicBezTo>
                <a:lnTo>
                  <a:pt x="778" y="1523"/>
                </a:lnTo>
                <a:cubicBezTo>
                  <a:pt x="325" y="1523"/>
                  <a:pt x="1" y="1199"/>
                  <a:pt x="1" y="746"/>
                </a:cubicBezTo>
                <a:lnTo>
                  <a:pt x="1" y="746"/>
                </a:lnTo>
                <a:cubicBezTo>
                  <a:pt x="1" y="325"/>
                  <a:pt x="325" y="1"/>
                  <a:pt x="778" y="1"/>
                </a:cubicBezTo>
                <a:lnTo>
                  <a:pt x="77137" y="1"/>
                </a:lnTo>
                <a:cubicBezTo>
                  <a:pt x="77558" y="1"/>
                  <a:pt x="77914" y="325"/>
                  <a:pt x="77914" y="74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88" name="Google Shape;988;p37"/>
          <p:cNvSpPr/>
          <p:nvPr/>
        </p:nvSpPr>
        <p:spPr>
          <a:xfrm>
            <a:off x="-347693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96" y="6445"/>
                  <a:pt x="1847" y="6445"/>
                </a:cubicBezTo>
                <a:cubicBezTo>
                  <a:pt x="2786" y="6445"/>
                  <a:pt x="3304" y="5959"/>
                  <a:pt x="3304" y="5279"/>
                </a:cubicBezTo>
                <a:cubicBezTo>
                  <a:pt x="3304" y="4567"/>
                  <a:pt x="2948" y="4243"/>
                  <a:pt x="2008" y="3886"/>
                </a:cubicBezTo>
                <a:cubicBezTo>
                  <a:pt x="875" y="3465"/>
                  <a:pt x="163" y="2915"/>
                  <a:pt x="163" y="1911"/>
                </a:cubicBezTo>
                <a:cubicBezTo>
                  <a:pt x="163" y="842"/>
                  <a:pt x="1069" y="33"/>
                  <a:pt x="2429" y="33"/>
                </a:cubicBezTo>
                <a:cubicBezTo>
                  <a:pt x="2948" y="1"/>
                  <a:pt x="3466" y="130"/>
                  <a:pt x="3951" y="389"/>
                </a:cubicBezTo>
                <a:lnTo>
                  <a:pt x="3692" y="1102"/>
                </a:lnTo>
                <a:cubicBezTo>
                  <a:pt x="3304" y="875"/>
                  <a:pt x="2818" y="778"/>
                  <a:pt x="2365" y="778"/>
                </a:cubicBezTo>
                <a:cubicBezTo>
                  <a:pt x="1426" y="778"/>
                  <a:pt x="1069" y="1328"/>
                  <a:pt x="1069" y="1814"/>
                </a:cubicBezTo>
                <a:cubicBezTo>
                  <a:pt x="1069" y="2462"/>
                  <a:pt x="1458" y="2785"/>
                  <a:pt x="2429" y="3142"/>
                </a:cubicBezTo>
                <a:cubicBezTo>
                  <a:pt x="3595" y="3595"/>
                  <a:pt x="4211" y="4178"/>
                  <a:pt x="4211" y="5182"/>
                </a:cubicBezTo>
                <a:cubicBezTo>
                  <a:pt x="4211" y="6186"/>
                  <a:pt x="3401" y="7190"/>
                  <a:pt x="1782" y="7190"/>
                </a:cubicBezTo>
                <a:cubicBezTo>
                  <a:pt x="1167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89" name="Google Shape;989;p37"/>
          <p:cNvSpPr/>
          <p:nvPr/>
        </p:nvSpPr>
        <p:spPr>
          <a:xfrm>
            <a:off x="-245074" y="1795402"/>
            <a:ext cx="103246" cy="140396"/>
          </a:xfrm>
          <a:custGeom>
            <a:avLst/>
            <a:gdLst/>
            <a:ahLst/>
            <a:cxnLst/>
            <a:rect l="l" t="t" r="r" b="b"/>
            <a:pathLst>
              <a:path w="5311" h="7222" extrusionOk="0">
                <a:moveTo>
                  <a:pt x="5279" y="6866"/>
                </a:moveTo>
                <a:cubicBezTo>
                  <a:pt x="4696" y="7092"/>
                  <a:pt x="4080" y="7222"/>
                  <a:pt x="3433" y="7190"/>
                </a:cubicBezTo>
                <a:cubicBezTo>
                  <a:pt x="1490" y="7190"/>
                  <a:pt x="0" y="5959"/>
                  <a:pt x="0" y="3692"/>
                </a:cubicBezTo>
                <a:cubicBezTo>
                  <a:pt x="0" y="1523"/>
                  <a:pt x="1490" y="33"/>
                  <a:pt x="3659" y="33"/>
                </a:cubicBezTo>
                <a:cubicBezTo>
                  <a:pt x="4210" y="1"/>
                  <a:pt x="4760" y="130"/>
                  <a:pt x="5311" y="357"/>
                </a:cubicBezTo>
                <a:lnTo>
                  <a:pt x="5084" y="1069"/>
                </a:lnTo>
                <a:cubicBezTo>
                  <a:pt x="4631" y="875"/>
                  <a:pt x="4178" y="778"/>
                  <a:pt x="3692" y="778"/>
                </a:cubicBezTo>
                <a:cubicBezTo>
                  <a:pt x="2073" y="778"/>
                  <a:pt x="972" y="1814"/>
                  <a:pt x="972" y="3660"/>
                </a:cubicBezTo>
                <a:cubicBezTo>
                  <a:pt x="972" y="5344"/>
                  <a:pt x="1943" y="6445"/>
                  <a:pt x="3627" y="6445"/>
                </a:cubicBezTo>
                <a:cubicBezTo>
                  <a:pt x="4145" y="6445"/>
                  <a:pt x="4631" y="6348"/>
                  <a:pt x="5117" y="61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90" name="Google Shape;990;p37"/>
          <p:cNvSpPr/>
          <p:nvPr/>
        </p:nvSpPr>
        <p:spPr>
          <a:xfrm>
            <a:off x="-116037" y="1798551"/>
            <a:ext cx="100738" cy="134739"/>
          </a:xfrm>
          <a:custGeom>
            <a:avLst/>
            <a:gdLst/>
            <a:ahLst/>
            <a:cxnLst/>
            <a:rect l="l" t="t" r="r" b="b"/>
            <a:pathLst>
              <a:path w="5182" h="6931" extrusionOk="0">
                <a:moveTo>
                  <a:pt x="907" y="0"/>
                </a:moveTo>
                <a:lnTo>
                  <a:pt x="907" y="2883"/>
                </a:lnTo>
                <a:lnTo>
                  <a:pt x="4275" y="2883"/>
                </a:lnTo>
                <a:lnTo>
                  <a:pt x="4275" y="0"/>
                </a:lnTo>
                <a:lnTo>
                  <a:pt x="5182" y="0"/>
                </a:lnTo>
                <a:lnTo>
                  <a:pt x="5182" y="6930"/>
                </a:lnTo>
                <a:lnTo>
                  <a:pt x="4275" y="6930"/>
                </a:lnTo>
                <a:lnTo>
                  <a:pt x="4275" y="3692"/>
                </a:lnTo>
                <a:lnTo>
                  <a:pt x="907" y="3692"/>
                </a:lnTo>
                <a:lnTo>
                  <a:pt x="907" y="6930"/>
                </a:lnTo>
                <a:lnTo>
                  <a:pt x="1" y="693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91" name="Google Shape;991;p37"/>
          <p:cNvSpPr/>
          <p:nvPr/>
        </p:nvSpPr>
        <p:spPr>
          <a:xfrm>
            <a:off x="11756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5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64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92" name="Google Shape;992;p37"/>
          <p:cNvSpPr/>
          <p:nvPr/>
        </p:nvSpPr>
        <p:spPr>
          <a:xfrm>
            <a:off x="154653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4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96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93" name="Google Shape;993;p37"/>
          <p:cNvSpPr/>
          <p:nvPr/>
        </p:nvSpPr>
        <p:spPr>
          <a:xfrm>
            <a:off x="305734" y="1798551"/>
            <a:ext cx="74922" cy="134739"/>
          </a:xfrm>
          <a:custGeom>
            <a:avLst/>
            <a:gdLst/>
            <a:ahLst/>
            <a:cxnLst/>
            <a:rect l="l" t="t" r="r" b="b"/>
            <a:pathLst>
              <a:path w="3854" h="6931" extrusionOk="0">
                <a:moveTo>
                  <a:pt x="0" y="0"/>
                </a:moveTo>
                <a:lnTo>
                  <a:pt x="907" y="0"/>
                </a:lnTo>
                <a:lnTo>
                  <a:pt x="907" y="6186"/>
                </a:lnTo>
                <a:lnTo>
                  <a:pt x="3854" y="6186"/>
                </a:lnTo>
                <a:lnTo>
                  <a:pt x="3854" y="6930"/>
                </a:lnTo>
                <a:lnTo>
                  <a:pt x="0" y="69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94" name="Google Shape;994;p37"/>
          <p:cNvSpPr/>
          <p:nvPr/>
        </p:nvSpPr>
        <p:spPr>
          <a:xfrm>
            <a:off x="452402" y="1797287"/>
            <a:ext cx="85011" cy="137266"/>
          </a:xfrm>
          <a:custGeom>
            <a:avLst/>
            <a:gdLst/>
            <a:ahLst/>
            <a:cxnLst/>
            <a:rect l="l" t="t" r="r" b="b"/>
            <a:pathLst>
              <a:path w="4373" h="7061" extrusionOk="0">
                <a:moveTo>
                  <a:pt x="0" y="130"/>
                </a:moveTo>
                <a:cubicBezTo>
                  <a:pt x="551" y="33"/>
                  <a:pt x="1101" y="1"/>
                  <a:pt x="1620" y="1"/>
                </a:cubicBezTo>
                <a:cubicBezTo>
                  <a:pt x="2526" y="1"/>
                  <a:pt x="3109" y="163"/>
                  <a:pt x="3530" y="519"/>
                </a:cubicBezTo>
                <a:cubicBezTo>
                  <a:pt x="3919" y="778"/>
                  <a:pt x="4145" y="1231"/>
                  <a:pt x="4113" y="1717"/>
                </a:cubicBezTo>
                <a:cubicBezTo>
                  <a:pt x="4081" y="2429"/>
                  <a:pt x="3627" y="3045"/>
                  <a:pt x="2947" y="3239"/>
                </a:cubicBezTo>
                <a:lnTo>
                  <a:pt x="2947" y="3271"/>
                </a:lnTo>
                <a:cubicBezTo>
                  <a:pt x="3757" y="3433"/>
                  <a:pt x="4372" y="4146"/>
                  <a:pt x="4372" y="5020"/>
                </a:cubicBezTo>
                <a:cubicBezTo>
                  <a:pt x="4372" y="5538"/>
                  <a:pt x="4178" y="6024"/>
                  <a:pt x="3789" y="6412"/>
                </a:cubicBezTo>
                <a:cubicBezTo>
                  <a:pt x="3304" y="6833"/>
                  <a:pt x="2526" y="7060"/>
                  <a:pt x="1393" y="7060"/>
                </a:cubicBezTo>
                <a:cubicBezTo>
                  <a:pt x="940" y="7060"/>
                  <a:pt x="454" y="7028"/>
                  <a:pt x="0" y="6963"/>
                </a:cubicBezTo>
                <a:close/>
                <a:moveTo>
                  <a:pt x="907" y="2980"/>
                </a:moveTo>
                <a:lnTo>
                  <a:pt x="1717" y="2980"/>
                </a:lnTo>
                <a:cubicBezTo>
                  <a:pt x="2656" y="2980"/>
                  <a:pt x="3239" y="2494"/>
                  <a:pt x="3239" y="1814"/>
                </a:cubicBezTo>
                <a:cubicBezTo>
                  <a:pt x="3239" y="1005"/>
                  <a:pt x="2591" y="681"/>
                  <a:pt x="1684" y="681"/>
                </a:cubicBezTo>
                <a:cubicBezTo>
                  <a:pt x="1425" y="681"/>
                  <a:pt x="1166" y="681"/>
                  <a:pt x="875" y="745"/>
                </a:cubicBezTo>
                <a:close/>
                <a:moveTo>
                  <a:pt x="907" y="6315"/>
                </a:moveTo>
                <a:cubicBezTo>
                  <a:pt x="1166" y="6348"/>
                  <a:pt x="1425" y="6348"/>
                  <a:pt x="1684" y="6348"/>
                </a:cubicBezTo>
                <a:cubicBezTo>
                  <a:pt x="2623" y="6348"/>
                  <a:pt x="3465" y="5992"/>
                  <a:pt x="3465" y="4988"/>
                </a:cubicBezTo>
                <a:cubicBezTo>
                  <a:pt x="3465" y="4049"/>
                  <a:pt x="2656" y="3660"/>
                  <a:pt x="1684" y="3660"/>
                </a:cubicBezTo>
                <a:lnTo>
                  <a:pt x="907" y="36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95" name="Google Shape;995;p37"/>
          <p:cNvSpPr/>
          <p:nvPr/>
        </p:nvSpPr>
        <p:spPr>
          <a:xfrm>
            <a:off x="566335" y="1798551"/>
            <a:ext cx="99494" cy="137246"/>
          </a:xfrm>
          <a:custGeom>
            <a:avLst/>
            <a:gdLst/>
            <a:ahLst/>
            <a:cxnLst/>
            <a:rect l="l" t="t" r="r" b="b"/>
            <a:pathLst>
              <a:path w="5118" h="7060" extrusionOk="0">
                <a:moveTo>
                  <a:pt x="908" y="0"/>
                </a:moveTo>
                <a:lnTo>
                  <a:pt x="908" y="4081"/>
                </a:lnTo>
                <a:cubicBezTo>
                  <a:pt x="908" y="5667"/>
                  <a:pt x="1588" y="6315"/>
                  <a:pt x="2527" y="6315"/>
                </a:cubicBezTo>
                <a:cubicBezTo>
                  <a:pt x="3531" y="6315"/>
                  <a:pt x="4211" y="5635"/>
                  <a:pt x="4211" y="4081"/>
                </a:cubicBezTo>
                <a:lnTo>
                  <a:pt x="4211" y="0"/>
                </a:lnTo>
                <a:lnTo>
                  <a:pt x="5117" y="0"/>
                </a:lnTo>
                <a:lnTo>
                  <a:pt x="5117" y="4048"/>
                </a:lnTo>
                <a:cubicBezTo>
                  <a:pt x="5117" y="6186"/>
                  <a:pt x="3984" y="7060"/>
                  <a:pt x="2494" y="7060"/>
                </a:cubicBezTo>
                <a:cubicBezTo>
                  <a:pt x="1069" y="7060"/>
                  <a:pt x="1" y="6250"/>
                  <a:pt x="1" y="4081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96" name="Google Shape;996;p37"/>
          <p:cNvSpPr/>
          <p:nvPr/>
        </p:nvSpPr>
        <p:spPr>
          <a:xfrm>
            <a:off x="694128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63" y="6445"/>
                  <a:pt x="1846" y="6445"/>
                </a:cubicBezTo>
                <a:cubicBezTo>
                  <a:pt x="2753" y="6445"/>
                  <a:pt x="3304" y="5959"/>
                  <a:pt x="3304" y="5279"/>
                </a:cubicBezTo>
                <a:cubicBezTo>
                  <a:pt x="3304" y="4567"/>
                  <a:pt x="2915" y="4243"/>
                  <a:pt x="1976" y="3886"/>
                </a:cubicBezTo>
                <a:cubicBezTo>
                  <a:pt x="842" y="3465"/>
                  <a:pt x="162" y="2915"/>
                  <a:pt x="162" y="1911"/>
                </a:cubicBezTo>
                <a:cubicBezTo>
                  <a:pt x="162" y="842"/>
                  <a:pt x="1037" y="33"/>
                  <a:pt x="2397" y="33"/>
                </a:cubicBezTo>
                <a:cubicBezTo>
                  <a:pt x="2915" y="1"/>
                  <a:pt x="3465" y="130"/>
                  <a:pt x="3919" y="389"/>
                </a:cubicBezTo>
                <a:lnTo>
                  <a:pt x="3692" y="1102"/>
                </a:lnTo>
                <a:cubicBezTo>
                  <a:pt x="3271" y="875"/>
                  <a:pt x="2818" y="778"/>
                  <a:pt x="2364" y="778"/>
                </a:cubicBezTo>
                <a:cubicBezTo>
                  <a:pt x="1425" y="778"/>
                  <a:pt x="1069" y="1361"/>
                  <a:pt x="1069" y="1814"/>
                </a:cubicBezTo>
                <a:cubicBezTo>
                  <a:pt x="1069" y="2462"/>
                  <a:pt x="1458" y="2785"/>
                  <a:pt x="2429" y="3174"/>
                </a:cubicBezTo>
                <a:cubicBezTo>
                  <a:pt x="3627" y="3627"/>
                  <a:pt x="4210" y="4178"/>
                  <a:pt x="4210" y="5182"/>
                </a:cubicBezTo>
                <a:cubicBezTo>
                  <a:pt x="4210" y="6186"/>
                  <a:pt x="3401" y="7190"/>
                  <a:pt x="1782" y="7190"/>
                </a:cubicBezTo>
                <a:cubicBezTo>
                  <a:pt x="1166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97" name="Google Shape;997;p37"/>
          <p:cNvSpPr/>
          <p:nvPr/>
        </p:nvSpPr>
        <p:spPr>
          <a:xfrm>
            <a:off x="-856414" y="3886568"/>
            <a:ext cx="587982" cy="867510"/>
          </a:xfrm>
          <a:custGeom>
            <a:avLst/>
            <a:gdLst/>
            <a:ahLst/>
            <a:cxnLst/>
            <a:rect l="l" t="t" r="r" b="b"/>
            <a:pathLst>
              <a:path w="30246" h="44625" extrusionOk="0">
                <a:moveTo>
                  <a:pt x="28691" y="35525"/>
                </a:moveTo>
                <a:cubicBezTo>
                  <a:pt x="28367" y="36626"/>
                  <a:pt x="27979" y="37662"/>
                  <a:pt x="27428" y="38666"/>
                </a:cubicBezTo>
                <a:cubicBezTo>
                  <a:pt x="26554" y="40285"/>
                  <a:pt x="24967" y="42001"/>
                  <a:pt x="23348" y="42811"/>
                </a:cubicBezTo>
                <a:cubicBezTo>
                  <a:pt x="20110" y="44430"/>
                  <a:pt x="15350" y="44624"/>
                  <a:pt x="11885" y="44106"/>
                </a:cubicBezTo>
                <a:cubicBezTo>
                  <a:pt x="7869" y="43459"/>
                  <a:pt x="4404" y="40965"/>
                  <a:pt x="2493" y="37403"/>
                </a:cubicBezTo>
                <a:cubicBezTo>
                  <a:pt x="874" y="34294"/>
                  <a:pt x="518" y="30700"/>
                  <a:pt x="291" y="27202"/>
                </a:cubicBezTo>
                <a:cubicBezTo>
                  <a:pt x="32" y="23608"/>
                  <a:pt x="0" y="20046"/>
                  <a:pt x="130" y="16451"/>
                </a:cubicBezTo>
                <a:cubicBezTo>
                  <a:pt x="356" y="12824"/>
                  <a:pt x="777" y="8841"/>
                  <a:pt x="2591" y="5700"/>
                </a:cubicBezTo>
                <a:cubicBezTo>
                  <a:pt x="4793" y="1879"/>
                  <a:pt x="9197" y="195"/>
                  <a:pt x="13245" y="98"/>
                </a:cubicBezTo>
                <a:cubicBezTo>
                  <a:pt x="16515" y="1"/>
                  <a:pt x="20822" y="195"/>
                  <a:pt x="23737" y="1944"/>
                </a:cubicBezTo>
                <a:cubicBezTo>
                  <a:pt x="27105" y="3984"/>
                  <a:pt x="28691" y="7967"/>
                  <a:pt x="29242" y="11756"/>
                </a:cubicBezTo>
                <a:cubicBezTo>
                  <a:pt x="29987" y="16419"/>
                  <a:pt x="30246" y="21147"/>
                  <a:pt x="29987" y="25842"/>
                </a:cubicBezTo>
                <a:cubicBezTo>
                  <a:pt x="29760" y="28886"/>
                  <a:pt x="29566" y="32416"/>
                  <a:pt x="28691" y="35525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98" name="Google Shape;998;p37"/>
          <p:cNvSpPr/>
          <p:nvPr/>
        </p:nvSpPr>
        <p:spPr>
          <a:xfrm>
            <a:off x="-800390" y="4206359"/>
            <a:ext cx="110186" cy="491035"/>
          </a:xfrm>
          <a:custGeom>
            <a:avLst/>
            <a:gdLst/>
            <a:ahLst/>
            <a:cxnLst/>
            <a:rect l="l" t="t" r="r" b="b"/>
            <a:pathLst>
              <a:path w="5668" h="25259" extrusionOk="0">
                <a:moveTo>
                  <a:pt x="0" y="0"/>
                </a:moveTo>
                <a:lnTo>
                  <a:pt x="162" y="1101"/>
                </a:lnTo>
                <a:lnTo>
                  <a:pt x="292" y="2397"/>
                </a:lnTo>
                <a:lnTo>
                  <a:pt x="356" y="3174"/>
                </a:lnTo>
                <a:lnTo>
                  <a:pt x="486" y="4048"/>
                </a:lnTo>
                <a:lnTo>
                  <a:pt x="745" y="5991"/>
                </a:lnTo>
                <a:cubicBezTo>
                  <a:pt x="842" y="6671"/>
                  <a:pt x="1004" y="7383"/>
                  <a:pt x="1101" y="8128"/>
                </a:cubicBezTo>
                <a:cubicBezTo>
                  <a:pt x="1231" y="8873"/>
                  <a:pt x="1360" y="9650"/>
                  <a:pt x="1522" y="10427"/>
                </a:cubicBezTo>
                <a:lnTo>
                  <a:pt x="2008" y="12824"/>
                </a:lnTo>
                <a:lnTo>
                  <a:pt x="2558" y="15155"/>
                </a:lnTo>
                <a:cubicBezTo>
                  <a:pt x="2720" y="15933"/>
                  <a:pt x="2979" y="16710"/>
                  <a:pt x="3141" y="17422"/>
                </a:cubicBezTo>
                <a:cubicBezTo>
                  <a:pt x="3336" y="18135"/>
                  <a:pt x="3530" y="18879"/>
                  <a:pt x="3757" y="19527"/>
                </a:cubicBezTo>
                <a:lnTo>
                  <a:pt x="4339" y="21405"/>
                </a:lnTo>
                <a:lnTo>
                  <a:pt x="4598" y="22247"/>
                </a:lnTo>
                <a:lnTo>
                  <a:pt x="4858" y="22960"/>
                </a:lnTo>
                <a:lnTo>
                  <a:pt x="5279" y="24190"/>
                </a:lnTo>
                <a:lnTo>
                  <a:pt x="5667" y="25259"/>
                </a:lnTo>
                <a:lnTo>
                  <a:pt x="5181" y="24223"/>
                </a:lnTo>
                <a:lnTo>
                  <a:pt x="4663" y="23057"/>
                </a:lnTo>
                <a:lnTo>
                  <a:pt x="4339" y="22344"/>
                </a:lnTo>
                <a:lnTo>
                  <a:pt x="4016" y="21535"/>
                </a:lnTo>
                <a:lnTo>
                  <a:pt x="3303" y="19689"/>
                </a:lnTo>
                <a:cubicBezTo>
                  <a:pt x="3076" y="19041"/>
                  <a:pt x="2882" y="18329"/>
                  <a:pt x="2655" y="17584"/>
                </a:cubicBezTo>
                <a:cubicBezTo>
                  <a:pt x="2396" y="16872"/>
                  <a:pt x="2170" y="16095"/>
                  <a:pt x="2008" y="15317"/>
                </a:cubicBezTo>
                <a:lnTo>
                  <a:pt x="1393" y="12953"/>
                </a:lnTo>
                <a:lnTo>
                  <a:pt x="939" y="10557"/>
                </a:lnTo>
                <a:cubicBezTo>
                  <a:pt x="777" y="9780"/>
                  <a:pt x="680" y="9003"/>
                  <a:pt x="583" y="8225"/>
                </a:cubicBezTo>
                <a:cubicBezTo>
                  <a:pt x="453" y="7481"/>
                  <a:pt x="356" y="6768"/>
                  <a:pt x="292" y="6056"/>
                </a:cubicBezTo>
                <a:lnTo>
                  <a:pt x="130" y="4080"/>
                </a:lnTo>
                <a:lnTo>
                  <a:pt x="65" y="3206"/>
                </a:lnTo>
                <a:lnTo>
                  <a:pt x="65" y="2397"/>
                </a:lnTo>
                <a:lnTo>
                  <a:pt x="32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999" name="Google Shape;999;p37"/>
          <p:cNvSpPr/>
          <p:nvPr/>
        </p:nvSpPr>
        <p:spPr>
          <a:xfrm>
            <a:off x="-719815" y="4150336"/>
            <a:ext cx="64852" cy="458298"/>
          </a:xfrm>
          <a:custGeom>
            <a:avLst/>
            <a:gdLst/>
            <a:ahLst/>
            <a:cxnLst/>
            <a:rect l="l" t="t" r="r" b="b"/>
            <a:pathLst>
              <a:path w="3336" h="23575" extrusionOk="0">
                <a:moveTo>
                  <a:pt x="97" y="0"/>
                </a:moveTo>
                <a:cubicBezTo>
                  <a:pt x="97" y="0"/>
                  <a:pt x="130" y="356"/>
                  <a:pt x="162" y="1036"/>
                </a:cubicBezTo>
                <a:lnTo>
                  <a:pt x="227" y="2202"/>
                </a:lnTo>
                <a:lnTo>
                  <a:pt x="259" y="2915"/>
                </a:lnTo>
                <a:lnTo>
                  <a:pt x="356" y="3724"/>
                </a:lnTo>
                <a:lnTo>
                  <a:pt x="518" y="5505"/>
                </a:lnTo>
                <a:cubicBezTo>
                  <a:pt x="551" y="6153"/>
                  <a:pt x="680" y="6833"/>
                  <a:pt x="745" y="7513"/>
                </a:cubicBezTo>
                <a:cubicBezTo>
                  <a:pt x="810" y="8193"/>
                  <a:pt x="907" y="8905"/>
                  <a:pt x="1036" y="9650"/>
                </a:cubicBezTo>
                <a:lnTo>
                  <a:pt x="1328" y="11820"/>
                </a:lnTo>
                <a:cubicBezTo>
                  <a:pt x="1587" y="13309"/>
                  <a:pt x="1814" y="14767"/>
                  <a:pt x="2040" y="16127"/>
                </a:cubicBezTo>
                <a:lnTo>
                  <a:pt x="2396" y="18135"/>
                </a:lnTo>
                <a:lnTo>
                  <a:pt x="2720" y="19916"/>
                </a:lnTo>
                <a:lnTo>
                  <a:pt x="3174" y="22571"/>
                </a:lnTo>
                <a:cubicBezTo>
                  <a:pt x="3271" y="23219"/>
                  <a:pt x="3336" y="23575"/>
                  <a:pt x="3336" y="23575"/>
                </a:cubicBezTo>
                <a:cubicBezTo>
                  <a:pt x="3336" y="23575"/>
                  <a:pt x="3238" y="23219"/>
                  <a:pt x="3044" y="22571"/>
                </a:cubicBezTo>
                <a:cubicBezTo>
                  <a:pt x="2882" y="21956"/>
                  <a:pt x="2623" y="21049"/>
                  <a:pt x="2364" y="19980"/>
                </a:cubicBezTo>
                <a:cubicBezTo>
                  <a:pt x="2105" y="18879"/>
                  <a:pt x="1814" y="17616"/>
                  <a:pt x="1522" y="16256"/>
                </a:cubicBezTo>
                <a:cubicBezTo>
                  <a:pt x="1393" y="15576"/>
                  <a:pt x="1231" y="14864"/>
                  <a:pt x="1134" y="14119"/>
                </a:cubicBezTo>
                <a:lnTo>
                  <a:pt x="745" y="11917"/>
                </a:lnTo>
                <a:lnTo>
                  <a:pt x="453" y="9715"/>
                </a:lnTo>
                <a:cubicBezTo>
                  <a:pt x="356" y="9003"/>
                  <a:pt x="292" y="8258"/>
                  <a:pt x="227" y="7578"/>
                </a:cubicBezTo>
                <a:cubicBezTo>
                  <a:pt x="162" y="6865"/>
                  <a:pt x="97" y="6185"/>
                  <a:pt x="65" y="5538"/>
                </a:cubicBezTo>
                <a:lnTo>
                  <a:pt x="0" y="3724"/>
                </a:lnTo>
                <a:lnTo>
                  <a:pt x="0" y="2915"/>
                </a:lnTo>
                <a:lnTo>
                  <a:pt x="32" y="2202"/>
                </a:lnTo>
                <a:lnTo>
                  <a:pt x="65" y="1004"/>
                </a:lnTo>
                <a:cubicBezTo>
                  <a:pt x="65" y="356"/>
                  <a:pt x="97" y="0"/>
                  <a:pt x="97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00" name="Google Shape;1000;p37"/>
          <p:cNvSpPr/>
          <p:nvPr/>
        </p:nvSpPr>
        <p:spPr>
          <a:xfrm>
            <a:off x="-648065" y="4192499"/>
            <a:ext cx="51652" cy="480984"/>
          </a:xfrm>
          <a:custGeom>
            <a:avLst/>
            <a:gdLst/>
            <a:ahLst/>
            <a:cxnLst/>
            <a:rect l="l" t="t" r="r" b="b"/>
            <a:pathLst>
              <a:path w="2657" h="24742" extrusionOk="0">
                <a:moveTo>
                  <a:pt x="1" y="1"/>
                </a:moveTo>
                <a:lnTo>
                  <a:pt x="130" y="1069"/>
                </a:lnTo>
                <a:cubicBezTo>
                  <a:pt x="195" y="1749"/>
                  <a:pt x="325" y="2689"/>
                  <a:pt x="422" y="3854"/>
                </a:cubicBezTo>
                <a:lnTo>
                  <a:pt x="584" y="5733"/>
                </a:lnTo>
                <a:cubicBezTo>
                  <a:pt x="648" y="6413"/>
                  <a:pt x="746" y="7093"/>
                  <a:pt x="810" y="7837"/>
                </a:cubicBezTo>
                <a:cubicBezTo>
                  <a:pt x="972" y="9295"/>
                  <a:pt x="1134" y="10817"/>
                  <a:pt x="1264" y="12371"/>
                </a:cubicBezTo>
                <a:cubicBezTo>
                  <a:pt x="1426" y="13925"/>
                  <a:pt x="1652" y="15480"/>
                  <a:pt x="1814" y="16905"/>
                </a:cubicBezTo>
                <a:cubicBezTo>
                  <a:pt x="1879" y="17649"/>
                  <a:pt x="1944" y="18330"/>
                  <a:pt x="2041" y="19010"/>
                </a:cubicBezTo>
                <a:lnTo>
                  <a:pt x="2268" y="20888"/>
                </a:lnTo>
                <a:cubicBezTo>
                  <a:pt x="2397" y="22021"/>
                  <a:pt x="2494" y="22993"/>
                  <a:pt x="2559" y="23673"/>
                </a:cubicBezTo>
                <a:lnTo>
                  <a:pt x="2656" y="24741"/>
                </a:lnTo>
                <a:lnTo>
                  <a:pt x="2429" y="23705"/>
                </a:lnTo>
                <a:cubicBezTo>
                  <a:pt x="2332" y="23025"/>
                  <a:pt x="2106" y="22086"/>
                  <a:pt x="1911" y="20920"/>
                </a:cubicBezTo>
                <a:lnTo>
                  <a:pt x="1588" y="19074"/>
                </a:lnTo>
                <a:cubicBezTo>
                  <a:pt x="1458" y="18427"/>
                  <a:pt x="1361" y="17714"/>
                  <a:pt x="1264" y="17002"/>
                </a:cubicBezTo>
                <a:cubicBezTo>
                  <a:pt x="1069" y="15545"/>
                  <a:pt x="875" y="13990"/>
                  <a:pt x="681" y="12436"/>
                </a:cubicBezTo>
                <a:cubicBezTo>
                  <a:pt x="487" y="10914"/>
                  <a:pt x="389" y="9327"/>
                  <a:pt x="260" y="7870"/>
                </a:cubicBezTo>
                <a:cubicBezTo>
                  <a:pt x="227" y="7157"/>
                  <a:pt x="163" y="6445"/>
                  <a:pt x="130" y="5765"/>
                </a:cubicBezTo>
                <a:lnTo>
                  <a:pt x="66" y="3887"/>
                </a:lnTo>
                <a:cubicBezTo>
                  <a:pt x="33" y="2721"/>
                  <a:pt x="33" y="1749"/>
                  <a:pt x="1" y="1037"/>
                </a:cubicBezTo>
                <a:cubicBezTo>
                  <a:pt x="1" y="357"/>
                  <a:pt x="1" y="1"/>
                  <a:pt x="1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01" name="Google Shape;1001;p37"/>
          <p:cNvSpPr/>
          <p:nvPr/>
        </p:nvSpPr>
        <p:spPr>
          <a:xfrm>
            <a:off x="-557421" y="4152843"/>
            <a:ext cx="22064" cy="527563"/>
          </a:xfrm>
          <a:custGeom>
            <a:avLst/>
            <a:gdLst/>
            <a:ahLst/>
            <a:cxnLst/>
            <a:rect l="l" t="t" r="r" b="b"/>
            <a:pathLst>
              <a:path w="1135" h="27138" extrusionOk="0">
                <a:moveTo>
                  <a:pt x="33" y="1"/>
                </a:moveTo>
                <a:lnTo>
                  <a:pt x="130" y="1166"/>
                </a:lnTo>
                <a:cubicBezTo>
                  <a:pt x="195" y="1879"/>
                  <a:pt x="292" y="2947"/>
                  <a:pt x="389" y="4210"/>
                </a:cubicBezTo>
                <a:cubicBezTo>
                  <a:pt x="454" y="5506"/>
                  <a:pt x="551" y="6963"/>
                  <a:pt x="649" y="8582"/>
                </a:cubicBezTo>
                <a:cubicBezTo>
                  <a:pt x="746" y="10169"/>
                  <a:pt x="810" y="11853"/>
                  <a:pt x="875" y="13569"/>
                </a:cubicBezTo>
                <a:cubicBezTo>
                  <a:pt x="940" y="15253"/>
                  <a:pt x="1005" y="16937"/>
                  <a:pt x="1037" y="18556"/>
                </a:cubicBezTo>
                <a:cubicBezTo>
                  <a:pt x="1070" y="20143"/>
                  <a:pt x="1102" y="21632"/>
                  <a:pt x="1102" y="22895"/>
                </a:cubicBezTo>
                <a:cubicBezTo>
                  <a:pt x="1134" y="24191"/>
                  <a:pt x="1102" y="25227"/>
                  <a:pt x="1102" y="25972"/>
                </a:cubicBezTo>
                <a:lnTo>
                  <a:pt x="1102" y="27138"/>
                </a:lnTo>
                <a:lnTo>
                  <a:pt x="1005" y="25972"/>
                </a:lnTo>
                <a:cubicBezTo>
                  <a:pt x="972" y="25259"/>
                  <a:pt x="843" y="24191"/>
                  <a:pt x="778" y="22895"/>
                </a:cubicBezTo>
                <a:cubicBezTo>
                  <a:pt x="713" y="21632"/>
                  <a:pt x="584" y="20143"/>
                  <a:pt x="519" y="18556"/>
                </a:cubicBezTo>
                <a:cubicBezTo>
                  <a:pt x="422" y="16969"/>
                  <a:pt x="357" y="15285"/>
                  <a:pt x="260" y="13569"/>
                </a:cubicBezTo>
                <a:cubicBezTo>
                  <a:pt x="195" y="11885"/>
                  <a:pt x="163" y="10169"/>
                  <a:pt x="98" y="8582"/>
                </a:cubicBezTo>
                <a:cubicBezTo>
                  <a:pt x="66" y="6995"/>
                  <a:pt x="66" y="5506"/>
                  <a:pt x="33" y="4243"/>
                </a:cubicBezTo>
                <a:cubicBezTo>
                  <a:pt x="1" y="2947"/>
                  <a:pt x="33" y="1879"/>
                  <a:pt x="33" y="1134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02" name="Google Shape;1002;p37"/>
          <p:cNvSpPr/>
          <p:nvPr/>
        </p:nvSpPr>
        <p:spPr>
          <a:xfrm>
            <a:off x="-468020" y="4145301"/>
            <a:ext cx="23931" cy="521264"/>
          </a:xfrm>
          <a:custGeom>
            <a:avLst/>
            <a:gdLst/>
            <a:ahLst/>
            <a:cxnLst/>
            <a:rect l="l" t="t" r="r" b="b"/>
            <a:pathLst>
              <a:path w="1231" h="26814" extrusionOk="0">
                <a:moveTo>
                  <a:pt x="0" y="0"/>
                </a:moveTo>
                <a:lnTo>
                  <a:pt x="162" y="1166"/>
                </a:lnTo>
                <a:cubicBezTo>
                  <a:pt x="227" y="1878"/>
                  <a:pt x="389" y="2915"/>
                  <a:pt x="518" y="4177"/>
                </a:cubicBezTo>
                <a:lnTo>
                  <a:pt x="745" y="6185"/>
                </a:lnTo>
                <a:cubicBezTo>
                  <a:pt x="842" y="6930"/>
                  <a:pt x="875" y="7675"/>
                  <a:pt x="939" y="8452"/>
                </a:cubicBezTo>
                <a:cubicBezTo>
                  <a:pt x="1037" y="10039"/>
                  <a:pt x="1101" y="11690"/>
                  <a:pt x="1198" y="13407"/>
                </a:cubicBezTo>
                <a:cubicBezTo>
                  <a:pt x="1198" y="15090"/>
                  <a:pt x="1231" y="16742"/>
                  <a:pt x="1231" y="18329"/>
                </a:cubicBezTo>
                <a:lnTo>
                  <a:pt x="1231" y="20596"/>
                </a:lnTo>
                <a:lnTo>
                  <a:pt x="1166" y="22636"/>
                </a:lnTo>
                <a:cubicBezTo>
                  <a:pt x="1134" y="23899"/>
                  <a:pt x="1069" y="24935"/>
                  <a:pt x="1037" y="25680"/>
                </a:cubicBezTo>
                <a:lnTo>
                  <a:pt x="972" y="26813"/>
                </a:lnTo>
                <a:lnTo>
                  <a:pt x="939" y="25680"/>
                </a:lnTo>
                <a:cubicBezTo>
                  <a:pt x="907" y="24935"/>
                  <a:pt x="842" y="23899"/>
                  <a:pt x="842" y="22636"/>
                </a:cubicBezTo>
                <a:cubicBezTo>
                  <a:pt x="842" y="21988"/>
                  <a:pt x="810" y="21308"/>
                  <a:pt x="777" y="20596"/>
                </a:cubicBezTo>
                <a:cubicBezTo>
                  <a:pt x="777" y="19883"/>
                  <a:pt x="745" y="19106"/>
                  <a:pt x="713" y="18329"/>
                </a:cubicBezTo>
                <a:cubicBezTo>
                  <a:pt x="680" y="16774"/>
                  <a:pt x="648" y="15090"/>
                  <a:pt x="616" y="13407"/>
                </a:cubicBezTo>
                <a:cubicBezTo>
                  <a:pt x="551" y="11723"/>
                  <a:pt x="454" y="10071"/>
                  <a:pt x="421" y="8484"/>
                </a:cubicBezTo>
                <a:cubicBezTo>
                  <a:pt x="356" y="7707"/>
                  <a:pt x="389" y="6962"/>
                  <a:pt x="324" y="6250"/>
                </a:cubicBezTo>
                <a:lnTo>
                  <a:pt x="195" y="4210"/>
                </a:lnTo>
                <a:cubicBezTo>
                  <a:pt x="130" y="2947"/>
                  <a:pt x="97" y="1911"/>
                  <a:pt x="65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03" name="Google Shape;1003;p37"/>
          <p:cNvSpPr/>
          <p:nvPr/>
        </p:nvSpPr>
        <p:spPr>
          <a:xfrm>
            <a:off x="-379261" y="4203832"/>
            <a:ext cx="27721" cy="418018"/>
          </a:xfrm>
          <a:custGeom>
            <a:avLst/>
            <a:gdLst/>
            <a:ahLst/>
            <a:cxnLst/>
            <a:rect l="l" t="t" r="r" b="b"/>
            <a:pathLst>
              <a:path w="1426" h="21503" extrusionOk="0">
                <a:moveTo>
                  <a:pt x="486" y="1"/>
                </a:moveTo>
                <a:cubicBezTo>
                  <a:pt x="486" y="1"/>
                  <a:pt x="551" y="357"/>
                  <a:pt x="648" y="940"/>
                </a:cubicBezTo>
                <a:lnTo>
                  <a:pt x="777" y="1976"/>
                </a:lnTo>
                <a:cubicBezTo>
                  <a:pt x="842" y="2397"/>
                  <a:pt x="907" y="2850"/>
                  <a:pt x="972" y="3368"/>
                </a:cubicBezTo>
                <a:lnTo>
                  <a:pt x="1134" y="4988"/>
                </a:lnTo>
                <a:cubicBezTo>
                  <a:pt x="1198" y="5571"/>
                  <a:pt x="1231" y="6186"/>
                  <a:pt x="1263" y="6801"/>
                </a:cubicBezTo>
                <a:cubicBezTo>
                  <a:pt x="1328" y="7449"/>
                  <a:pt x="1360" y="8096"/>
                  <a:pt x="1360" y="8744"/>
                </a:cubicBezTo>
                <a:cubicBezTo>
                  <a:pt x="1360" y="9424"/>
                  <a:pt x="1393" y="10104"/>
                  <a:pt x="1425" y="10784"/>
                </a:cubicBezTo>
                <a:cubicBezTo>
                  <a:pt x="1425" y="11464"/>
                  <a:pt x="1360" y="12144"/>
                  <a:pt x="1360" y="12792"/>
                </a:cubicBezTo>
                <a:cubicBezTo>
                  <a:pt x="1328" y="13472"/>
                  <a:pt x="1263" y="14120"/>
                  <a:pt x="1231" y="14767"/>
                </a:cubicBezTo>
                <a:cubicBezTo>
                  <a:pt x="1166" y="15383"/>
                  <a:pt x="1134" y="15998"/>
                  <a:pt x="1037" y="16581"/>
                </a:cubicBezTo>
                <a:lnTo>
                  <a:pt x="777" y="18200"/>
                </a:lnTo>
                <a:lnTo>
                  <a:pt x="648" y="18912"/>
                </a:lnTo>
                <a:lnTo>
                  <a:pt x="486" y="19560"/>
                </a:lnTo>
                <a:lnTo>
                  <a:pt x="227" y="20596"/>
                </a:lnTo>
                <a:cubicBezTo>
                  <a:pt x="97" y="21179"/>
                  <a:pt x="0" y="21503"/>
                  <a:pt x="0" y="21503"/>
                </a:cubicBezTo>
                <a:cubicBezTo>
                  <a:pt x="0" y="21503"/>
                  <a:pt x="33" y="21179"/>
                  <a:pt x="130" y="20596"/>
                </a:cubicBezTo>
                <a:lnTo>
                  <a:pt x="259" y="19528"/>
                </a:lnTo>
                <a:lnTo>
                  <a:pt x="356" y="18880"/>
                </a:lnTo>
                <a:lnTo>
                  <a:pt x="421" y="18167"/>
                </a:lnTo>
                <a:lnTo>
                  <a:pt x="583" y="16548"/>
                </a:lnTo>
                <a:cubicBezTo>
                  <a:pt x="648" y="15965"/>
                  <a:pt x="648" y="15350"/>
                  <a:pt x="680" y="14735"/>
                </a:cubicBezTo>
                <a:cubicBezTo>
                  <a:pt x="713" y="14087"/>
                  <a:pt x="745" y="13440"/>
                  <a:pt x="745" y="12792"/>
                </a:cubicBezTo>
                <a:cubicBezTo>
                  <a:pt x="745" y="12112"/>
                  <a:pt x="777" y="11432"/>
                  <a:pt x="810" y="10752"/>
                </a:cubicBezTo>
                <a:cubicBezTo>
                  <a:pt x="810" y="10072"/>
                  <a:pt x="810" y="9392"/>
                  <a:pt x="810" y="8744"/>
                </a:cubicBezTo>
                <a:cubicBezTo>
                  <a:pt x="810" y="8064"/>
                  <a:pt x="777" y="7416"/>
                  <a:pt x="745" y="6769"/>
                </a:cubicBezTo>
                <a:cubicBezTo>
                  <a:pt x="745" y="6153"/>
                  <a:pt x="745" y="5538"/>
                  <a:pt x="713" y="4955"/>
                </a:cubicBezTo>
                <a:lnTo>
                  <a:pt x="648" y="3336"/>
                </a:lnTo>
                <a:cubicBezTo>
                  <a:pt x="616" y="2332"/>
                  <a:pt x="551" y="1490"/>
                  <a:pt x="551" y="907"/>
                </a:cubicBezTo>
                <a:cubicBezTo>
                  <a:pt x="518" y="357"/>
                  <a:pt x="486" y="1"/>
                  <a:pt x="486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04" name="Google Shape;1004;p37"/>
          <p:cNvSpPr/>
          <p:nvPr/>
        </p:nvSpPr>
        <p:spPr>
          <a:xfrm>
            <a:off x="707251" y="3887210"/>
            <a:ext cx="587982" cy="866868"/>
          </a:xfrm>
          <a:custGeom>
            <a:avLst/>
            <a:gdLst/>
            <a:ahLst/>
            <a:cxnLst/>
            <a:rect l="l" t="t" r="r" b="b"/>
            <a:pathLst>
              <a:path w="30246" h="44592" extrusionOk="0">
                <a:moveTo>
                  <a:pt x="1555" y="35492"/>
                </a:moveTo>
                <a:cubicBezTo>
                  <a:pt x="1846" y="36593"/>
                  <a:pt x="2267" y="37629"/>
                  <a:pt x="2785" y="38633"/>
                </a:cubicBezTo>
                <a:cubicBezTo>
                  <a:pt x="3659" y="40252"/>
                  <a:pt x="5279" y="41968"/>
                  <a:pt x="6898" y="42778"/>
                </a:cubicBezTo>
                <a:cubicBezTo>
                  <a:pt x="10136" y="44397"/>
                  <a:pt x="14864" y="44591"/>
                  <a:pt x="18361" y="44073"/>
                </a:cubicBezTo>
                <a:cubicBezTo>
                  <a:pt x="22344" y="43426"/>
                  <a:pt x="25809" y="40932"/>
                  <a:pt x="27752" y="37370"/>
                </a:cubicBezTo>
                <a:cubicBezTo>
                  <a:pt x="29372" y="34261"/>
                  <a:pt x="29728" y="30667"/>
                  <a:pt x="29922" y="27169"/>
                </a:cubicBezTo>
                <a:cubicBezTo>
                  <a:pt x="30181" y="23607"/>
                  <a:pt x="30246" y="20013"/>
                  <a:pt x="30084" y="16418"/>
                </a:cubicBezTo>
                <a:cubicBezTo>
                  <a:pt x="29890" y="12824"/>
                  <a:pt x="29469" y="8808"/>
                  <a:pt x="27623" y="5667"/>
                </a:cubicBezTo>
                <a:cubicBezTo>
                  <a:pt x="25421" y="1846"/>
                  <a:pt x="21017" y="162"/>
                  <a:pt x="17001" y="65"/>
                </a:cubicBezTo>
                <a:cubicBezTo>
                  <a:pt x="13731" y="0"/>
                  <a:pt x="9424" y="162"/>
                  <a:pt x="6509" y="1943"/>
                </a:cubicBezTo>
                <a:cubicBezTo>
                  <a:pt x="3141" y="3951"/>
                  <a:pt x="1555" y="7934"/>
                  <a:pt x="1004" y="11723"/>
                </a:cubicBezTo>
                <a:cubicBezTo>
                  <a:pt x="259" y="16386"/>
                  <a:pt x="0" y="21114"/>
                  <a:pt x="259" y="25809"/>
                </a:cubicBezTo>
                <a:cubicBezTo>
                  <a:pt x="486" y="28853"/>
                  <a:pt x="680" y="32383"/>
                  <a:pt x="1555" y="3549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05" name="Google Shape;1005;p37"/>
          <p:cNvSpPr/>
          <p:nvPr/>
        </p:nvSpPr>
        <p:spPr>
          <a:xfrm>
            <a:off x="1129003" y="4206359"/>
            <a:ext cx="109564" cy="491035"/>
          </a:xfrm>
          <a:custGeom>
            <a:avLst/>
            <a:gdLst/>
            <a:ahLst/>
            <a:cxnLst/>
            <a:rect l="l" t="t" r="r" b="b"/>
            <a:pathLst>
              <a:path w="5636" h="25259" extrusionOk="0">
                <a:moveTo>
                  <a:pt x="5635" y="0"/>
                </a:moveTo>
                <a:lnTo>
                  <a:pt x="5635" y="1101"/>
                </a:lnTo>
                <a:cubicBezTo>
                  <a:pt x="5635" y="1457"/>
                  <a:pt x="5635" y="1911"/>
                  <a:pt x="5603" y="2397"/>
                </a:cubicBezTo>
                <a:lnTo>
                  <a:pt x="5603" y="3206"/>
                </a:lnTo>
                <a:lnTo>
                  <a:pt x="5538" y="4080"/>
                </a:lnTo>
                <a:lnTo>
                  <a:pt x="5376" y="6056"/>
                </a:lnTo>
                <a:cubicBezTo>
                  <a:pt x="5312" y="6768"/>
                  <a:pt x="5182" y="7481"/>
                  <a:pt x="5085" y="8225"/>
                </a:cubicBezTo>
                <a:cubicBezTo>
                  <a:pt x="4988" y="9003"/>
                  <a:pt x="4891" y="9780"/>
                  <a:pt x="4729" y="10557"/>
                </a:cubicBezTo>
                <a:lnTo>
                  <a:pt x="4243" y="12953"/>
                </a:lnTo>
                <a:lnTo>
                  <a:pt x="3660" y="15317"/>
                </a:lnTo>
                <a:cubicBezTo>
                  <a:pt x="3498" y="16095"/>
                  <a:pt x="3239" y="16872"/>
                  <a:pt x="3012" y="17584"/>
                </a:cubicBezTo>
                <a:cubicBezTo>
                  <a:pt x="2786" y="18329"/>
                  <a:pt x="2591" y="19041"/>
                  <a:pt x="2332" y="19689"/>
                </a:cubicBezTo>
                <a:lnTo>
                  <a:pt x="1652" y="21535"/>
                </a:lnTo>
                <a:lnTo>
                  <a:pt x="1328" y="22344"/>
                </a:lnTo>
                <a:lnTo>
                  <a:pt x="1005" y="23057"/>
                </a:lnTo>
                <a:lnTo>
                  <a:pt x="487" y="24223"/>
                </a:lnTo>
                <a:lnTo>
                  <a:pt x="1" y="25259"/>
                </a:lnTo>
                <a:lnTo>
                  <a:pt x="357" y="24190"/>
                </a:lnTo>
                <a:lnTo>
                  <a:pt x="810" y="22960"/>
                </a:lnTo>
                <a:lnTo>
                  <a:pt x="1069" y="22247"/>
                </a:lnTo>
                <a:lnTo>
                  <a:pt x="1328" y="21405"/>
                </a:lnTo>
                <a:lnTo>
                  <a:pt x="1911" y="19527"/>
                </a:lnTo>
                <a:cubicBezTo>
                  <a:pt x="2138" y="18879"/>
                  <a:pt x="2300" y="18135"/>
                  <a:pt x="2494" y="17422"/>
                </a:cubicBezTo>
                <a:cubicBezTo>
                  <a:pt x="2721" y="16677"/>
                  <a:pt x="2915" y="15933"/>
                  <a:pt x="3110" y="15155"/>
                </a:cubicBezTo>
                <a:lnTo>
                  <a:pt x="3660" y="12824"/>
                </a:lnTo>
                <a:lnTo>
                  <a:pt x="4146" y="10427"/>
                </a:lnTo>
                <a:cubicBezTo>
                  <a:pt x="4308" y="9650"/>
                  <a:pt x="4437" y="8873"/>
                  <a:pt x="4534" y="8128"/>
                </a:cubicBezTo>
                <a:cubicBezTo>
                  <a:pt x="4664" y="7383"/>
                  <a:pt x="4826" y="6671"/>
                  <a:pt x="4891" y="5991"/>
                </a:cubicBezTo>
                <a:lnTo>
                  <a:pt x="5182" y="4048"/>
                </a:lnTo>
                <a:lnTo>
                  <a:pt x="5279" y="3174"/>
                </a:lnTo>
                <a:lnTo>
                  <a:pt x="5376" y="2397"/>
                </a:lnTo>
                <a:lnTo>
                  <a:pt x="5506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06" name="Google Shape;1006;p37"/>
          <p:cNvSpPr/>
          <p:nvPr/>
        </p:nvSpPr>
        <p:spPr>
          <a:xfrm>
            <a:off x="1093760" y="4150336"/>
            <a:ext cx="65493" cy="458298"/>
          </a:xfrm>
          <a:custGeom>
            <a:avLst/>
            <a:gdLst/>
            <a:ahLst/>
            <a:cxnLst/>
            <a:rect l="l" t="t" r="r" b="b"/>
            <a:pathLst>
              <a:path w="3369" h="23575" extrusionOk="0">
                <a:moveTo>
                  <a:pt x="3239" y="0"/>
                </a:moveTo>
                <a:cubicBezTo>
                  <a:pt x="3239" y="0"/>
                  <a:pt x="3239" y="356"/>
                  <a:pt x="3271" y="1036"/>
                </a:cubicBezTo>
                <a:cubicBezTo>
                  <a:pt x="3271" y="1360"/>
                  <a:pt x="3303" y="1749"/>
                  <a:pt x="3303" y="2202"/>
                </a:cubicBezTo>
                <a:cubicBezTo>
                  <a:pt x="3303" y="2429"/>
                  <a:pt x="3336" y="2656"/>
                  <a:pt x="3336" y="2915"/>
                </a:cubicBezTo>
                <a:cubicBezTo>
                  <a:pt x="3368" y="3174"/>
                  <a:pt x="3336" y="3465"/>
                  <a:pt x="3303" y="3724"/>
                </a:cubicBezTo>
                <a:lnTo>
                  <a:pt x="3271" y="5538"/>
                </a:lnTo>
                <a:cubicBezTo>
                  <a:pt x="3239" y="6185"/>
                  <a:pt x="3174" y="6865"/>
                  <a:pt x="3109" y="7578"/>
                </a:cubicBezTo>
                <a:cubicBezTo>
                  <a:pt x="3044" y="8290"/>
                  <a:pt x="2980" y="9003"/>
                  <a:pt x="2882" y="9715"/>
                </a:cubicBezTo>
                <a:lnTo>
                  <a:pt x="2591" y="11917"/>
                </a:lnTo>
                <a:lnTo>
                  <a:pt x="2202" y="14119"/>
                </a:lnTo>
                <a:cubicBezTo>
                  <a:pt x="2105" y="14864"/>
                  <a:pt x="1943" y="15576"/>
                  <a:pt x="1814" y="16256"/>
                </a:cubicBezTo>
                <a:cubicBezTo>
                  <a:pt x="1522" y="17616"/>
                  <a:pt x="1231" y="18879"/>
                  <a:pt x="972" y="19980"/>
                </a:cubicBezTo>
                <a:cubicBezTo>
                  <a:pt x="680" y="21049"/>
                  <a:pt x="421" y="21956"/>
                  <a:pt x="259" y="22603"/>
                </a:cubicBezTo>
                <a:cubicBezTo>
                  <a:pt x="97" y="23219"/>
                  <a:pt x="0" y="23575"/>
                  <a:pt x="0" y="23575"/>
                </a:cubicBezTo>
                <a:cubicBezTo>
                  <a:pt x="0" y="23575"/>
                  <a:pt x="33" y="23219"/>
                  <a:pt x="162" y="22571"/>
                </a:cubicBezTo>
                <a:lnTo>
                  <a:pt x="616" y="19916"/>
                </a:lnTo>
                <a:lnTo>
                  <a:pt x="939" y="18135"/>
                </a:lnTo>
                <a:lnTo>
                  <a:pt x="1263" y="16127"/>
                </a:lnTo>
                <a:cubicBezTo>
                  <a:pt x="1522" y="14767"/>
                  <a:pt x="1749" y="13309"/>
                  <a:pt x="1976" y="11820"/>
                </a:cubicBezTo>
                <a:lnTo>
                  <a:pt x="2300" y="9650"/>
                </a:lnTo>
                <a:cubicBezTo>
                  <a:pt x="2429" y="8905"/>
                  <a:pt x="2494" y="8193"/>
                  <a:pt x="2591" y="7513"/>
                </a:cubicBezTo>
                <a:cubicBezTo>
                  <a:pt x="2656" y="6833"/>
                  <a:pt x="2753" y="6153"/>
                  <a:pt x="2818" y="5505"/>
                </a:cubicBezTo>
                <a:lnTo>
                  <a:pt x="2980" y="3724"/>
                </a:lnTo>
                <a:lnTo>
                  <a:pt x="3044" y="2915"/>
                </a:lnTo>
                <a:cubicBezTo>
                  <a:pt x="3044" y="2656"/>
                  <a:pt x="3077" y="2429"/>
                  <a:pt x="3077" y="2202"/>
                </a:cubicBezTo>
                <a:cubicBezTo>
                  <a:pt x="3109" y="1749"/>
                  <a:pt x="3141" y="1360"/>
                  <a:pt x="3174" y="1036"/>
                </a:cubicBezTo>
                <a:cubicBezTo>
                  <a:pt x="3206" y="356"/>
                  <a:pt x="3239" y="0"/>
                  <a:pt x="3239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07" name="Google Shape;1007;p37"/>
          <p:cNvSpPr/>
          <p:nvPr/>
        </p:nvSpPr>
        <p:spPr>
          <a:xfrm>
            <a:off x="1035209" y="4192499"/>
            <a:ext cx="51011" cy="481607"/>
          </a:xfrm>
          <a:custGeom>
            <a:avLst/>
            <a:gdLst/>
            <a:ahLst/>
            <a:cxnLst/>
            <a:rect l="l" t="t" r="r" b="b"/>
            <a:pathLst>
              <a:path w="2624" h="24774" extrusionOk="0">
                <a:moveTo>
                  <a:pt x="2624" y="1"/>
                </a:moveTo>
                <a:lnTo>
                  <a:pt x="2624" y="1069"/>
                </a:lnTo>
                <a:cubicBezTo>
                  <a:pt x="2624" y="1717"/>
                  <a:pt x="2624" y="2721"/>
                  <a:pt x="2591" y="3887"/>
                </a:cubicBezTo>
                <a:lnTo>
                  <a:pt x="2527" y="5797"/>
                </a:lnTo>
                <a:cubicBezTo>
                  <a:pt x="2494" y="6445"/>
                  <a:pt x="2429" y="7157"/>
                  <a:pt x="2365" y="7902"/>
                </a:cubicBezTo>
                <a:cubicBezTo>
                  <a:pt x="2268" y="9359"/>
                  <a:pt x="2106" y="10914"/>
                  <a:pt x="1976" y="12468"/>
                </a:cubicBezTo>
                <a:cubicBezTo>
                  <a:pt x="1814" y="14023"/>
                  <a:pt x="1555" y="15545"/>
                  <a:pt x="1361" y="17002"/>
                </a:cubicBezTo>
                <a:cubicBezTo>
                  <a:pt x="1264" y="17714"/>
                  <a:pt x="1167" y="18427"/>
                  <a:pt x="1069" y="19074"/>
                </a:cubicBezTo>
                <a:lnTo>
                  <a:pt x="746" y="20953"/>
                </a:lnTo>
                <a:cubicBezTo>
                  <a:pt x="519" y="22086"/>
                  <a:pt x="325" y="23057"/>
                  <a:pt x="195" y="23705"/>
                </a:cubicBezTo>
                <a:lnTo>
                  <a:pt x="1" y="24774"/>
                </a:lnTo>
                <a:lnTo>
                  <a:pt x="98" y="23705"/>
                </a:lnTo>
                <a:cubicBezTo>
                  <a:pt x="163" y="23025"/>
                  <a:pt x="260" y="22054"/>
                  <a:pt x="389" y="20888"/>
                </a:cubicBezTo>
                <a:lnTo>
                  <a:pt x="616" y="19010"/>
                </a:lnTo>
                <a:cubicBezTo>
                  <a:pt x="713" y="18362"/>
                  <a:pt x="746" y="17649"/>
                  <a:pt x="843" y="16937"/>
                </a:cubicBezTo>
                <a:cubicBezTo>
                  <a:pt x="1005" y="15480"/>
                  <a:pt x="1167" y="13925"/>
                  <a:pt x="1361" y="12403"/>
                </a:cubicBezTo>
                <a:cubicBezTo>
                  <a:pt x="1555" y="10849"/>
                  <a:pt x="1685" y="9295"/>
                  <a:pt x="1847" y="7837"/>
                </a:cubicBezTo>
                <a:cubicBezTo>
                  <a:pt x="1911" y="7125"/>
                  <a:pt x="2008" y="6413"/>
                  <a:pt x="2041" y="5765"/>
                </a:cubicBezTo>
                <a:lnTo>
                  <a:pt x="2235" y="3887"/>
                </a:lnTo>
                <a:cubicBezTo>
                  <a:pt x="2332" y="2721"/>
                  <a:pt x="2429" y="1749"/>
                  <a:pt x="2527" y="1069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08" name="Google Shape;1008;p37"/>
          <p:cNvSpPr/>
          <p:nvPr/>
        </p:nvSpPr>
        <p:spPr>
          <a:xfrm>
            <a:off x="974151" y="4152843"/>
            <a:ext cx="21423" cy="528185"/>
          </a:xfrm>
          <a:custGeom>
            <a:avLst/>
            <a:gdLst/>
            <a:ahLst/>
            <a:cxnLst/>
            <a:rect l="l" t="t" r="r" b="b"/>
            <a:pathLst>
              <a:path w="1102" h="27170" extrusionOk="0">
                <a:moveTo>
                  <a:pt x="1102" y="1"/>
                </a:moveTo>
                <a:lnTo>
                  <a:pt x="1102" y="1166"/>
                </a:lnTo>
                <a:lnTo>
                  <a:pt x="1102" y="4243"/>
                </a:lnTo>
                <a:cubicBezTo>
                  <a:pt x="1102" y="5506"/>
                  <a:pt x="1069" y="6995"/>
                  <a:pt x="1004" y="8582"/>
                </a:cubicBezTo>
                <a:cubicBezTo>
                  <a:pt x="972" y="10169"/>
                  <a:pt x="907" y="11885"/>
                  <a:pt x="843" y="13569"/>
                </a:cubicBezTo>
                <a:cubicBezTo>
                  <a:pt x="778" y="15285"/>
                  <a:pt x="713" y="16969"/>
                  <a:pt x="616" y="18556"/>
                </a:cubicBezTo>
                <a:cubicBezTo>
                  <a:pt x="519" y="20143"/>
                  <a:pt x="422" y="21632"/>
                  <a:pt x="357" y="22928"/>
                </a:cubicBezTo>
                <a:cubicBezTo>
                  <a:pt x="260" y="24191"/>
                  <a:pt x="163" y="25259"/>
                  <a:pt x="98" y="26004"/>
                </a:cubicBezTo>
                <a:lnTo>
                  <a:pt x="1" y="27170"/>
                </a:lnTo>
                <a:lnTo>
                  <a:pt x="1" y="26004"/>
                </a:lnTo>
                <a:lnTo>
                  <a:pt x="1" y="22895"/>
                </a:lnTo>
                <a:cubicBezTo>
                  <a:pt x="1" y="21632"/>
                  <a:pt x="33" y="20143"/>
                  <a:pt x="65" y="18556"/>
                </a:cubicBezTo>
                <a:cubicBezTo>
                  <a:pt x="130" y="16969"/>
                  <a:pt x="195" y="15253"/>
                  <a:pt x="227" y="13569"/>
                </a:cubicBezTo>
                <a:cubicBezTo>
                  <a:pt x="292" y="11853"/>
                  <a:pt x="389" y="10169"/>
                  <a:pt x="486" y="8582"/>
                </a:cubicBezTo>
                <a:cubicBezTo>
                  <a:pt x="551" y="6995"/>
                  <a:pt x="681" y="5506"/>
                  <a:pt x="745" y="4243"/>
                </a:cubicBezTo>
                <a:cubicBezTo>
                  <a:pt x="810" y="2947"/>
                  <a:pt x="907" y="1911"/>
                  <a:pt x="97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09" name="Google Shape;1009;p37"/>
          <p:cNvSpPr/>
          <p:nvPr/>
        </p:nvSpPr>
        <p:spPr>
          <a:xfrm>
            <a:off x="882243" y="4145301"/>
            <a:ext cx="23950" cy="521264"/>
          </a:xfrm>
          <a:custGeom>
            <a:avLst/>
            <a:gdLst/>
            <a:ahLst/>
            <a:cxnLst/>
            <a:rect l="l" t="t" r="r" b="b"/>
            <a:pathLst>
              <a:path w="1232" h="26814" extrusionOk="0">
                <a:moveTo>
                  <a:pt x="1231" y="0"/>
                </a:moveTo>
                <a:lnTo>
                  <a:pt x="1199" y="1166"/>
                </a:lnTo>
                <a:cubicBezTo>
                  <a:pt x="1166" y="1911"/>
                  <a:pt x="1134" y="2947"/>
                  <a:pt x="1069" y="4210"/>
                </a:cubicBezTo>
                <a:lnTo>
                  <a:pt x="940" y="6218"/>
                </a:lnTo>
                <a:cubicBezTo>
                  <a:pt x="875" y="6962"/>
                  <a:pt x="875" y="7707"/>
                  <a:pt x="843" y="8484"/>
                </a:cubicBezTo>
                <a:cubicBezTo>
                  <a:pt x="810" y="10071"/>
                  <a:pt x="745" y="11723"/>
                  <a:pt x="648" y="13407"/>
                </a:cubicBezTo>
                <a:cubicBezTo>
                  <a:pt x="584" y="15090"/>
                  <a:pt x="584" y="16742"/>
                  <a:pt x="551" y="18329"/>
                </a:cubicBezTo>
                <a:cubicBezTo>
                  <a:pt x="551" y="19106"/>
                  <a:pt x="486" y="19883"/>
                  <a:pt x="454" y="20596"/>
                </a:cubicBezTo>
                <a:cubicBezTo>
                  <a:pt x="454" y="21308"/>
                  <a:pt x="454" y="21988"/>
                  <a:pt x="422" y="22636"/>
                </a:cubicBezTo>
                <a:cubicBezTo>
                  <a:pt x="422" y="23866"/>
                  <a:pt x="357" y="24935"/>
                  <a:pt x="325" y="25647"/>
                </a:cubicBezTo>
                <a:lnTo>
                  <a:pt x="292" y="26813"/>
                </a:lnTo>
                <a:lnTo>
                  <a:pt x="227" y="25647"/>
                </a:lnTo>
                <a:cubicBezTo>
                  <a:pt x="195" y="24935"/>
                  <a:pt x="130" y="23866"/>
                  <a:pt x="98" y="22636"/>
                </a:cubicBezTo>
                <a:lnTo>
                  <a:pt x="33" y="20596"/>
                </a:lnTo>
                <a:cubicBezTo>
                  <a:pt x="1" y="19883"/>
                  <a:pt x="1" y="19106"/>
                  <a:pt x="33" y="18329"/>
                </a:cubicBezTo>
                <a:cubicBezTo>
                  <a:pt x="33" y="16742"/>
                  <a:pt x="33" y="15090"/>
                  <a:pt x="65" y="13407"/>
                </a:cubicBezTo>
                <a:cubicBezTo>
                  <a:pt x="163" y="11723"/>
                  <a:pt x="227" y="10039"/>
                  <a:pt x="325" y="8452"/>
                </a:cubicBezTo>
                <a:cubicBezTo>
                  <a:pt x="389" y="7675"/>
                  <a:pt x="422" y="6898"/>
                  <a:pt x="519" y="6185"/>
                </a:cubicBezTo>
                <a:lnTo>
                  <a:pt x="745" y="4177"/>
                </a:lnTo>
                <a:cubicBezTo>
                  <a:pt x="875" y="2915"/>
                  <a:pt x="1005" y="1878"/>
                  <a:pt x="110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10" name="Google Shape;1010;p37"/>
          <p:cNvSpPr/>
          <p:nvPr/>
        </p:nvSpPr>
        <p:spPr>
          <a:xfrm>
            <a:off x="789712" y="4203832"/>
            <a:ext cx="28344" cy="418660"/>
          </a:xfrm>
          <a:custGeom>
            <a:avLst/>
            <a:gdLst/>
            <a:ahLst/>
            <a:cxnLst/>
            <a:rect l="l" t="t" r="r" b="b"/>
            <a:pathLst>
              <a:path w="1458" h="21536" extrusionOk="0">
                <a:moveTo>
                  <a:pt x="972" y="1"/>
                </a:moveTo>
                <a:cubicBezTo>
                  <a:pt x="972" y="1"/>
                  <a:pt x="972" y="357"/>
                  <a:pt x="939" y="940"/>
                </a:cubicBezTo>
                <a:cubicBezTo>
                  <a:pt x="907" y="1523"/>
                  <a:pt x="875" y="2365"/>
                  <a:pt x="842" y="3368"/>
                </a:cubicBezTo>
                <a:lnTo>
                  <a:pt x="745" y="4988"/>
                </a:lnTo>
                <a:cubicBezTo>
                  <a:pt x="713" y="5571"/>
                  <a:pt x="745" y="6186"/>
                  <a:pt x="713" y="6801"/>
                </a:cubicBezTo>
                <a:cubicBezTo>
                  <a:pt x="680" y="7449"/>
                  <a:pt x="648" y="8096"/>
                  <a:pt x="680" y="8744"/>
                </a:cubicBezTo>
                <a:cubicBezTo>
                  <a:pt x="680" y="9424"/>
                  <a:pt x="680" y="10104"/>
                  <a:pt x="680" y="10784"/>
                </a:cubicBezTo>
                <a:cubicBezTo>
                  <a:pt x="680" y="11464"/>
                  <a:pt x="680" y="12112"/>
                  <a:pt x="713" y="12792"/>
                </a:cubicBezTo>
                <a:cubicBezTo>
                  <a:pt x="713" y="13472"/>
                  <a:pt x="745" y="14120"/>
                  <a:pt x="778" y="14735"/>
                </a:cubicBezTo>
                <a:cubicBezTo>
                  <a:pt x="810" y="15383"/>
                  <a:pt x="842" y="15998"/>
                  <a:pt x="875" y="16548"/>
                </a:cubicBezTo>
                <a:lnTo>
                  <a:pt x="1037" y="18167"/>
                </a:lnTo>
                <a:lnTo>
                  <a:pt x="1101" y="18912"/>
                </a:lnTo>
                <a:lnTo>
                  <a:pt x="1199" y="19560"/>
                </a:lnTo>
                <a:lnTo>
                  <a:pt x="1328" y="20596"/>
                </a:lnTo>
                <a:cubicBezTo>
                  <a:pt x="1425" y="21211"/>
                  <a:pt x="1458" y="21535"/>
                  <a:pt x="1458" y="21535"/>
                </a:cubicBezTo>
                <a:cubicBezTo>
                  <a:pt x="1458" y="21535"/>
                  <a:pt x="1360" y="21211"/>
                  <a:pt x="1231" y="20629"/>
                </a:cubicBezTo>
                <a:lnTo>
                  <a:pt x="972" y="19592"/>
                </a:lnTo>
                <a:lnTo>
                  <a:pt x="778" y="18945"/>
                </a:lnTo>
                <a:lnTo>
                  <a:pt x="680" y="18232"/>
                </a:lnTo>
                <a:lnTo>
                  <a:pt x="421" y="16613"/>
                </a:lnTo>
                <a:cubicBezTo>
                  <a:pt x="324" y="16030"/>
                  <a:pt x="292" y="15415"/>
                  <a:pt x="227" y="14800"/>
                </a:cubicBezTo>
                <a:cubicBezTo>
                  <a:pt x="162" y="14152"/>
                  <a:pt x="98" y="13504"/>
                  <a:pt x="98" y="12824"/>
                </a:cubicBezTo>
                <a:cubicBezTo>
                  <a:pt x="98" y="12177"/>
                  <a:pt x="65" y="11497"/>
                  <a:pt x="33" y="10817"/>
                </a:cubicBezTo>
                <a:cubicBezTo>
                  <a:pt x="0" y="10137"/>
                  <a:pt x="65" y="9456"/>
                  <a:pt x="65" y="8776"/>
                </a:cubicBezTo>
                <a:cubicBezTo>
                  <a:pt x="98" y="8129"/>
                  <a:pt x="130" y="7449"/>
                  <a:pt x="162" y="6833"/>
                </a:cubicBezTo>
                <a:cubicBezTo>
                  <a:pt x="195" y="6186"/>
                  <a:pt x="259" y="5571"/>
                  <a:pt x="292" y="5020"/>
                </a:cubicBezTo>
                <a:lnTo>
                  <a:pt x="486" y="3401"/>
                </a:lnTo>
                <a:cubicBezTo>
                  <a:pt x="519" y="2883"/>
                  <a:pt x="583" y="2429"/>
                  <a:pt x="648" y="2008"/>
                </a:cubicBezTo>
                <a:lnTo>
                  <a:pt x="810" y="972"/>
                </a:lnTo>
                <a:cubicBezTo>
                  <a:pt x="907" y="324"/>
                  <a:pt x="972" y="1"/>
                  <a:pt x="972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11" name="Google Shape;1011;p37"/>
          <p:cNvSpPr/>
          <p:nvPr/>
        </p:nvSpPr>
        <p:spPr>
          <a:xfrm>
            <a:off x="-1089975" y="3865166"/>
            <a:ext cx="2618840" cy="635221"/>
          </a:xfrm>
          <a:custGeom>
            <a:avLst/>
            <a:gdLst/>
            <a:ahLst/>
            <a:cxnLst/>
            <a:rect l="l" t="t" r="r" b="b"/>
            <a:pathLst>
              <a:path w="134714" h="32676" extrusionOk="0">
                <a:moveTo>
                  <a:pt x="134293" y="5506"/>
                </a:moveTo>
                <a:cubicBezTo>
                  <a:pt x="133678" y="1"/>
                  <a:pt x="128464" y="1911"/>
                  <a:pt x="128464" y="1911"/>
                </a:cubicBezTo>
                <a:lnTo>
                  <a:pt x="6218" y="1911"/>
                </a:lnTo>
                <a:cubicBezTo>
                  <a:pt x="6218" y="1911"/>
                  <a:pt x="1037" y="1"/>
                  <a:pt x="422" y="5506"/>
                </a:cubicBezTo>
                <a:cubicBezTo>
                  <a:pt x="1" y="9295"/>
                  <a:pt x="681" y="13310"/>
                  <a:pt x="1296" y="17034"/>
                </a:cubicBezTo>
                <a:cubicBezTo>
                  <a:pt x="1847" y="20661"/>
                  <a:pt x="2171" y="23770"/>
                  <a:pt x="5668" y="25680"/>
                </a:cubicBezTo>
                <a:cubicBezTo>
                  <a:pt x="8161" y="26976"/>
                  <a:pt x="10882" y="27818"/>
                  <a:pt x="13569" y="28562"/>
                </a:cubicBezTo>
                <a:cubicBezTo>
                  <a:pt x="25972" y="31865"/>
                  <a:pt x="39152" y="32448"/>
                  <a:pt x="51911" y="32675"/>
                </a:cubicBezTo>
                <a:cubicBezTo>
                  <a:pt x="51587" y="30894"/>
                  <a:pt x="51360" y="28724"/>
                  <a:pt x="51749" y="27818"/>
                </a:cubicBezTo>
                <a:lnTo>
                  <a:pt x="86366" y="27818"/>
                </a:lnTo>
                <a:cubicBezTo>
                  <a:pt x="86755" y="28692"/>
                  <a:pt x="86496" y="30829"/>
                  <a:pt x="86204" y="32610"/>
                </a:cubicBezTo>
                <a:lnTo>
                  <a:pt x="88536" y="32545"/>
                </a:lnTo>
                <a:cubicBezTo>
                  <a:pt x="99481" y="32222"/>
                  <a:pt x="110621" y="31380"/>
                  <a:pt x="121146" y="28562"/>
                </a:cubicBezTo>
                <a:cubicBezTo>
                  <a:pt x="123833" y="27818"/>
                  <a:pt x="126586" y="26976"/>
                  <a:pt x="129047" y="25648"/>
                </a:cubicBezTo>
                <a:cubicBezTo>
                  <a:pt x="132577" y="23770"/>
                  <a:pt x="132868" y="20661"/>
                  <a:pt x="133451" y="17034"/>
                </a:cubicBezTo>
                <a:cubicBezTo>
                  <a:pt x="134034" y="13310"/>
                  <a:pt x="134714" y="9295"/>
                  <a:pt x="134293" y="55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12" name="Google Shape;1012;p37"/>
          <p:cNvSpPr/>
          <p:nvPr/>
        </p:nvSpPr>
        <p:spPr>
          <a:xfrm>
            <a:off x="-92222" y="4405900"/>
            <a:ext cx="688098" cy="99494"/>
          </a:xfrm>
          <a:custGeom>
            <a:avLst/>
            <a:gdLst/>
            <a:ahLst/>
            <a:cxnLst/>
            <a:rect l="l" t="t" r="r" b="b"/>
            <a:pathLst>
              <a:path w="35396" h="5118" extrusionOk="0">
                <a:moveTo>
                  <a:pt x="35007" y="1"/>
                </a:moveTo>
                <a:lnTo>
                  <a:pt x="389" y="1"/>
                </a:lnTo>
                <a:cubicBezTo>
                  <a:pt x="1" y="907"/>
                  <a:pt x="260" y="3077"/>
                  <a:pt x="584" y="4858"/>
                </a:cubicBezTo>
                <a:lnTo>
                  <a:pt x="1588" y="4858"/>
                </a:lnTo>
                <a:cubicBezTo>
                  <a:pt x="8777" y="4988"/>
                  <a:pt x="14962" y="5052"/>
                  <a:pt x="20370" y="5117"/>
                </a:cubicBezTo>
                <a:lnTo>
                  <a:pt x="34845" y="4793"/>
                </a:lnTo>
                <a:cubicBezTo>
                  <a:pt x="35169" y="3012"/>
                  <a:pt x="35395" y="875"/>
                  <a:pt x="350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13" name="Google Shape;1013;p37"/>
          <p:cNvSpPr/>
          <p:nvPr/>
        </p:nvSpPr>
        <p:spPr>
          <a:xfrm>
            <a:off x="-1112000" y="3043053"/>
            <a:ext cx="2662269" cy="1144491"/>
          </a:xfrm>
          <a:custGeom>
            <a:avLst/>
            <a:gdLst/>
            <a:ahLst/>
            <a:cxnLst/>
            <a:rect l="l" t="t" r="r" b="b"/>
            <a:pathLst>
              <a:path w="136948" h="58873" extrusionOk="0">
                <a:moveTo>
                  <a:pt x="131896" y="17746"/>
                </a:moveTo>
                <a:cubicBezTo>
                  <a:pt x="130730" y="8744"/>
                  <a:pt x="127557" y="2591"/>
                  <a:pt x="117907" y="1425"/>
                </a:cubicBezTo>
                <a:cubicBezTo>
                  <a:pt x="110944" y="583"/>
                  <a:pt x="95433" y="227"/>
                  <a:pt x="81573" y="98"/>
                </a:cubicBezTo>
                <a:lnTo>
                  <a:pt x="81573" y="33"/>
                </a:lnTo>
                <a:cubicBezTo>
                  <a:pt x="81573" y="33"/>
                  <a:pt x="76198" y="1"/>
                  <a:pt x="68490" y="33"/>
                </a:cubicBezTo>
                <a:cubicBezTo>
                  <a:pt x="60783" y="33"/>
                  <a:pt x="55375" y="33"/>
                  <a:pt x="55375" y="33"/>
                </a:cubicBezTo>
                <a:lnTo>
                  <a:pt x="55375" y="98"/>
                </a:lnTo>
                <a:cubicBezTo>
                  <a:pt x="41515" y="227"/>
                  <a:pt x="26004" y="583"/>
                  <a:pt x="19042" y="1425"/>
                </a:cubicBezTo>
                <a:cubicBezTo>
                  <a:pt x="9392" y="2591"/>
                  <a:pt x="6218" y="8744"/>
                  <a:pt x="5052" y="17746"/>
                </a:cubicBezTo>
                <a:cubicBezTo>
                  <a:pt x="3595" y="28854"/>
                  <a:pt x="1" y="43458"/>
                  <a:pt x="9910" y="51910"/>
                </a:cubicBezTo>
                <a:cubicBezTo>
                  <a:pt x="18038" y="58873"/>
                  <a:pt x="31315" y="56703"/>
                  <a:pt x="41386" y="56703"/>
                </a:cubicBezTo>
                <a:lnTo>
                  <a:pt x="95563" y="56703"/>
                </a:lnTo>
                <a:cubicBezTo>
                  <a:pt x="105634" y="56703"/>
                  <a:pt x="118911" y="58873"/>
                  <a:pt x="127071" y="51910"/>
                </a:cubicBezTo>
                <a:cubicBezTo>
                  <a:pt x="136948" y="43458"/>
                  <a:pt x="133353" y="28854"/>
                  <a:pt x="131896" y="17746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14" name="Google Shape;1014;p37"/>
          <p:cNvSpPr/>
          <p:nvPr/>
        </p:nvSpPr>
        <p:spPr>
          <a:xfrm>
            <a:off x="-496343" y="2835328"/>
            <a:ext cx="1451060" cy="550852"/>
          </a:xfrm>
          <a:custGeom>
            <a:avLst/>
            <a:gdLst/>
            <a:ahLst/>
            <a:cxnLst/>
            <a:rect l="l" t="t" r="r" b="b"/>
            <a:pathLst>
              <a:path w="74643" h="28336" extrusionOk="0">
                <a:moveTo>
                  <a:pt x="12467" y="26878"/>
                </a:moveTo>
                <a:cubicBezTo>
                  <a:pt x="5149" y="25486"/>
                  <a:pt x="0" y="22636"/>
                  <a:pt x="3562" y="16904"/>
                </a:cubicBezTo>
                <a:cubicBezTo>
                  <a:pt x="7999" y="9780"/>
                  <a:pt x="18782" y="4372"/>
                  <a:pt x="26781" y="2623"/>
                </a:cubicBezTo>
                <a:cubicBezTo>
                  <a:pt x="38827" y="0"/>
                  <a:pt x="53043" y="907"/>
                  <a:pt x="63114" y="8711"/>
                </a:cubicBezTo>
                <a:cubicBezTo>
                  <a:pt x="66612" y="11399"/>
                  <a:pt x="74643" y="19818"/>
                  <a:pt x="69591" y="23834"/>
                </a:cubicBezTo>
                <a:cubicBezTo>
                  <a:pt x="65284" y="27267"/>
                  <a:pt x="59585" y="27720"/>
                  <a:pt x="54306" y="27882"/>
                </a:cubicBezTo>
                <a:cubicBezTo>
                  <a:pt x="48283" y="28011"/>
                  <a:pt x="42227" y="28076"/>
                  <a:pt x="36204" y="28173"/>
                </a:cubicBezTo>
                <a:cubicBezTo>
                  <a:pt x="28335" y="28238"/>
                  <a:pt x="20239" y="28335"/>
                  <a:pt x="12467" y="26878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15" name="Google Shape;1015;p37"/>
          <p:cNvSpPr/>
          <p:nvPr/>
        </p:nvSpPr>
        <p:spPr>
          <a:xfrm>
            <a:off x="211825" y="2865536"/>
            <a:ext cx="15144" cy="481607"/>
          </a:xfrm>
          <a:custGeom>
            <a:avLst/>
            <a:gdLst/>
            <a:ahLst/>
            <a:cxnLst/>
            <a:rect l="l" t="t" r="r" b="b"/>
            <a:pathLst>
              <a:path w="779" h="24774" extrusionOk="0">
                <a:moveTo>
                  <a:pt x="389" y="1"/>
                </a:moveTo>
                <a:cubicBezTo>
                  <a:pt x="389" y="1"/>
                  <a:pt x="519" y="1555"/>
                  <a:pt x="616" y="3854"/>
                </a:cubicBezTo>
                <a:cubicBezTo>
                  <a:pt x="681" y="5020"/>
                  <a:pt x="713" y="6380"/>
                  <a:pt x="746" y="7837"/>
                </a:cubicBezTo>
                <a:cubicBezTo>
                  <a:pt x="746" y="8550"/>
                  <a:pt x="778" y="9327"/>
                  <a:pt x="778" y="10072"/>
                </a:cubicBezTo>
                <a:cubicBezTo>
                  <a:pt x="778" y="10849"/>
                  <a:pt x="778" y="11626"/>
                  <a:pt x="778" y="12371"/>
                </a:cubicBezTo>
                <a:lnTo>
                  <a:pt x="778" y="14702"/>
                </a:lnTo>
                <a:cubicBezTo>
                  <a:pt x="778" y="15447"/>
                  <a:pt x="746" y="16224"/>
                  <a:pt x="746" y="16937"/>
                </a:cubicBezTo>
                <a:cubicBezTo>
                  <a:pt x="713" y="18394"/>
                  <a:pt x="681" y="19754"/>
                  <a:pt x="616" y="20920"/>
                </a:cubicBezTo>
                <a:cubicBezTo>
                  <a:pt x="519" y="23219"/>
                  <a:pt x="389" y="24773"/>
                  <a:pt x="389" y="24773"/>
                </a:cubicBezTo>
                <a:cubicBezTo>
                  <a:pt x="389" y="24773"/>
                  <a:pt x="260" y="23219"/>
                  <a:pt x="163" y="20920"/>
                </a:cubicBezTo>
                <a:cubicBezTo>
                  <a:pt x="98" y="19754"/>
                  <a:pt x="66" y="18394"/>
                  <a:pt x="33" y="16937"/>
                </a:cubicBezTo>
                <a:cubicBezTo>
                  <a:pt x="33" y="16224"/>
                  <a:pt x="1" y="15447"/>
                  <a:pt x="1" y="14702"/>
                </a:cubicBezTo>
                <a:lnTo>
                  <a:pt x="1" y="12371"/>
                </a:lnTo>
                <a:lnTo>
                  <a:pt x="1" y="10072"/>
                </a:lnTo>
                <a:cubicBezTo>
                  <a:pt x="1" y="9327"/>
                  <a:pt x="33" y="8550"/>
                  <a:pt x="33" y="7837"/>
                </a:cubicBezTo>
                <a:cubicBezTo>
                  <a:pt x="66" y="6380"/>
                  <a:pt x="98" y="5020"/>
                  <a:pt x="163" y="3854"/>
                </a:cubicBezTo>
                <a:cubicBezTo>
                  <a:pt x="260" y="1555"/>
                  <a:pt x="389" y="1"/>
                  <a:pt x="3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16" name="Google Shape;1016;p37"/>
          <p:cNvSpPr/>
          <p:nvPr/>
        </p:nvSpPr>
        <p:spPr>
          <a:xfrm>
            <a:off x="-425215" y="3331994"/>
            <a:ext cx="1289280" cy="841694"/>
          </a:xfrm>
          <a:custGeom>
            <a:avLst/>
            <a:gdLst/>
            <a:ahLst/>
            <a:cxnLst/>
            <a:rect l="l" t="t" r="r" b="b"/>
            <a:pathLst>
              <a:path w="66321" h="43297" extrusionOk="0">
                <a:moveTo>
                  <a:pt x="66321" y="36334"/>
                </a:moveTo>
                <a:cubicBezTo>
                  <a:pt x="66321" y="40188"/>
                  <a:pt x="63082" y="43296"/>
                  <a:pt x="59099" y="43296"/>
                </a:cubicBezTo>
                <a:lnTo>
                  <a:pt x="7222" y="43296"/>
                </a:lnTo>
                <a:cubicBezTo>
                  <a:pt x="3239" y="43296"/>
                  <a:pt x="0" y="40188"/>
                  <a:pt x="0" y="36334"/>
                </a:cubicBezTo>
                <a:lnTo>
                  <a:pt x="0" y="6963"/>
                </a:lnTo>
                <a:cubicBezTo>
                  <a:pt x="0" y="3141"/>
                  <a:pt x="3239" y="0"/>
                  <a:pt x="7222" y="0"/>
                </a:cubicBezTo>
                <a:lnTo>
                  <a:pt x="59099" y="0"/>
                </a:lnTo>
                <a:cubicBezTo>
                  <a:pt x="63082" y="0"/>
                  <a:pt x="66321" y="3141"/>
                  <a:pt x="66321" y="696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17" name="Google Shape;1017;p37"/>
          <p:cNvSpPr/>
          <p:nvPr/>
        </p:nvSpPr>
        <p:spPr>
          <a:xfrm>
            <a:off x="-282318" y="3430200"/>
            <a:ext cx="1002851" cy="74922"/>
          </a:xfrm>
          <a:custGeom>
            <a:avLst/>
            <a:gdLst/>
            <a:ahLst/>
            <a:cxnLst/>
            <a:rect l="l" t="t" r="r" b="b"/>
            <a:pathLst>
              <a:path w="51587" h="3854" extrusionOk="0">
                <a:moveTo>
                  <a:pt x="51586" y="1943"/>
                </a:moveTo>
                <a:cubicBezTo>
                  <a:pt x="51586" y="3012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2"/>
                  <a:pt x="0" y="1943"/>
                </a:cubicBezTo>
                <a:lnTo>
                  <a:pt x="0" y="1943"/>
                </a:lnTo>
                <a:cubicBezTo>
                  <a:pt x="0" y="874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74"/>
                  <a:pt x="51586" y="1943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18" name="Google Shape;1018;p37"/>
          <p:cNvSpPr/>
          <p:nvPr/>
        </p:nvSpPr>
        <p:spPr>
          <a:xfrm>
            <a:off x="-282318" y="3551674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44"/>
                </a:moveTo>
                <a:cubicBezTo>
                  <a:pt x="51586" y="3013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3"/>
                  <a:pt x="0" y="1944"/>
                </a:cubicBezTo>
                <a:lnTo>
                  <a:pt x="0" y="1944"/>
                </a:lnTo>
                <a:cubicBezTo>
                  <a:pt x="0" y="875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75"/>
                  <a:pt x="51586" y="1944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19" name="Google Shape;1019;p37"/>
          <p:cNvSpPr/>
          <p:nvPr/>
        </p:nvSpPr>
        <p:spPr>
          <a:xfrm>
            <a:off x="-282318" y="3664361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20" name="Google Shape;1020;p37"/>
          <p:cNvSpPr/>
          <p:nvPr/>
        </p:nvSpPr>
        <p:spPr>
          <a:xfrm>
            <a:off x="-282318" y="3776408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11"/>
                </a:moveTo>
                <a:cubicBezTo>
                  <a:pt x="51586" y="2980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21" name="Google Shape;1021;p37"/>
          <p:cNvSpPr/>
          <p:nvPr/>
        </p:nvSpPr>
        <p:spPr>
          <a:xfrm>
            <a:off x="-282318" y="3893489"/>
            <a:ext cx="1002851" cy="74319"/>
          </a:xfrm>
          <a:custGeom>
            <a:avLst/>
            <a:gdLst/>
            <a:ahLst/>
            <a:cxnLst/>
            <a:rect l="l" t="t" r="r" b="b"/>
            <a:pathLst>
              <a:path w="51587" h="3823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22" name="Google Shape;1022;p37"/>
          <p:cNvSpPr/>
          <p:nvPr/>
        </p:nvSpPr>
        <p:spPr>
          <a:xfrm>
            <a:off x="-282318" y="4005554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79"/>
                  <a:pt x="50712" y="3821"/>
                  <a:pt x="49676" y="3821"/>
                </a:cubicBezTo>
                <a:lnTo>
                  <a:pt x="1943" y="3821"/>
                </a:lnTo>
                <a:cubicBezTo>
                  <a:pt x="875" y="3821"/>
                  <a:pt x="0" y="2979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23" name="Google Shape;1023;p37"/>
          <p:cNvSpPr/>
          <p:nvPr/>
        </p:nvSpPr>
        <p:spPr>
          <a:xfrm>
            <a:off x="1249876" y="3515809"/>
            <a:ext cx="84992" cy="551474"/>
          </a:xfrm>
          <a:custGeom>
            <a:avLst/>
            <a:gdLst/>
            <a:ahLst/>
            <a:cxnLst/>
            <a:rect l="l" t="t" r="r" b="b"/>
            <a:pathLst>
              <a:path w="4372" h="28368" extrusionOk="0">
                <a:moveTo>
                  <a:pt x="4113" y="0"/>
                </a:moveTo>
                <a:cubicBezTo>
                  <a:pt x="4113" y="0"/>
                  <a:pt x="4145" y="453"/>
                  <a:pt x="4210" y="1231"/>
                </a:cubicBezTo>
                <a:cubicBezTo>
                  <a:pt x="4242" y="2040"/>
                  <a:pt x="4307" y="3174"/>
                  <a:pt x="4340" y="4534"/>
                </a:cubicBezTo>
                <a:cubicBezTo>
                  <a:pt x="4372" y="5894"/>
                  <a:pt x="4372" y="7481"/>
                  <a:pt x="4340" y="9164"/>
                </a:cubicBezTo>
                <a:cubicBezTo>
                  <a:pt x="4307" y="10006"/>
                  <a:pt x="4275" y="10881"/>
                  <a:pt x="4210" y="11787"/>
                </a:cubicBezTo>
                <a:cubicBezTo>
                  <a:pt x="4145" y="12662"/>
                  <a:pt x="4081" y="13569"/>
                  <a:pt x="4016" y="14475"/>
                </a:cubicBezTo>
                <a:cubicBezTo>
                  <a:pt x="3919" y="15382"/>
                  <a:pt x="3789" y="16289"/>
                  <a:pt x="3627" y="17163"/>
                </a:cubicBezTo>
                <a:cubicBezTo>
                  <a:pt x="3465" y="18070"/>
                  <a:pt x="3303" y="18912"/>
                  <a:pt x="3141" y="19754"/>
                </a:cubicBezTo>
                <a:cubicBezTo>
                  <a:pt x="2980" y="20596"/>
                  <a:pt x="2753" y="21373"/>
                  <a:pt x="2526" y="22150"/>
                </a:cubicBezTo>
                <a:lnTo>
                  <a:pt x="2202" y="23219"/>
                </a:lnTo>
                <a:cubicBezTo>
                  <a:pt x="2073" y="23575"/>
                  <a:pt x="1943" y="23899"/>
                  <a:pt x="1846" y="24223"/>
                </a:cubicBezTo>
                <a:cubicBezTo>
                  <a:pt x="1717" y="24546"/>
                  <a:pt x="1619" y="24870"/>
                  <a:pt x="1490" y="25162"/>
                </a:cubicBezTo>
                <a:lnTo>
                  <a:pt x="1134" y="25971"/>
                </a:lnTo>
                <a:lnTo>
                  <a:pt x="842" y="26684"/>
                </a:lnTo>
                <a:lnTo>
                  <a:pt x="551" y="27267"/>
                </a:lnTo>
                <a:cubicBezTo>
                  <a:pt x="195" y="27979"/>
                  <a:pt x="0" y="28368"/>
                  <a:pt x="0" y="28368"/>
                </a:cubicBezTo>
                <a:cubicBezTo>
                  <a:pt x="0" y="28368"/>
                  <a:pt x="130" y="27947"/>
                  <a:pt x="389" y="27202"/>
                </a:cubicBezTo>
                <a:lnTo>
                  <a:pt x="616" y="26586"/>
                </a:lnTo>
                <a:lnTo>
                  <a:pt x="842" y="25842"/>
                </a:lnTo>
                <a:cubicBezTo>
                  <a:pt x="1037" y="25324"/>
                  <a:pt x="1198" y="24741"/>
                  <a:pt x="1393" y="24093"/>
                </a:cubicBezTo>
                <a:cubicBezTo>
                  <a:pt x="1458" y="23769"/>
                  <a:pt x="1587" y="23413"/>
                  <a:pt x="1652" y="23057"/>
                </a:cubicBezTo>
                <a:lnTo>
                  <a:pt x="1911" y="21988"/>
                </a:lnTo>
                <a:cubicBezTo>
                  <a:pt x="2008" y="21600"/>
                  <a:pt x="2105" y="21211"/>
                  <a:pt x="2170" y="20822"/>
                </a:cubicBezTo>
                <a:lnTo>
                  <a:pt x="2429" y="19592"/>
                </a:lnTo>
                <a:cubicBezTo>
                  <a:pt x="2591" y="18782"/>
                  <a:pt x="2720" y="17908"/>
                  <a:pt x="2850" y="17034"/>
                </a:cubicBezTo>
                <a:cubicBezTo>
                  <a:pt x="2947" y="16159"/>
                  <a:pt x="3077" y="15285"/>
                  <a:pt x="3174" y="14378"/>
                </a:cubicBezTo>
                <a:cubicBezTo>
                  <a:pt x="3271" y="13504"/>
                  <a:pt x="3368" y="12597"/>
                  <a:pt x="3433" y="11723"/>
                </a:cubicBezTo>
                <a:cubicBezTo>
                  <a:pt x="3498" y="10848"/>
                  <a:pt x="3562" y="9974"/>
                  <a:pt x="3595" y="9132"/>
                </a:cubicBezTo>
                <a:cubicBezTo>
                  <a:pt x="3660" y="8290"/>
                  <a:pt x="3692" y="7481"/>
                  <a:pt x="3724" y="6703"/>
                </a:cubicBezTo>
                <a:cubicBezTo>
                  <a:pt x="3757" y="5926"/>
                  <a:pt x="3822" y="5181"/>
                  <a:pt x="3822" y="4501"/>
                </a:cubicBezTo>
                <a:lnTo>
                  <a:pt x="4016" y="1231"/>
                </a:lnTo>
                <a:cubicBezTo>
                  <a:pt x="4081" y="453"/>
                  <a:pt x="4113" y="0"/>
                  <a:pt x="41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24" name="Google Shape;1024;p37"/>
          <p:cNvSpPr/>
          <p:nvPr/>
        </p:nvSpPr>
        <p:spPr>
          <a:xfrm>
            <a:off x="-896711" y="3515809"/>
            <a:ext cx="85011" cy="551474"/>
          </a:xfrm>
          <a:custGeom>
            <a:avLst/>
            <a:gdLst/>
            <a:ahLst/>
            <a:cxnLst/>
            <a:rect l="l" t="t" r="r" b="b"/>
            <a:pathLst>
              <a:path w="4373" h="28368" extrusionOk="0">
                <a:moveTo>
                  <a:pt x="260" y="0"/>
                </a:moveTo>
                <a:cubicBezTo>
                  <a:pt x="260" y="0"/>
                  <a:pt x="292" y="453"/>
                  <a:pt x="357" y="1231"/>
                </a:cubicBezTo>
                <a:lnTo>
                  <a:pt x="519" y="4501"/>
                </a:lnTo>
                <a:lnTo>
                  <a:pt x="616" y="6703"/>
                </a:lnTo>
                <a:lnTo>
                  <a:pt x="745" y="9132"/>
                </a:lnTo>
                <a:cubicBezTo>
                  <a:pt x="810" y="9974"/>
                  <a:pt x="875" y="10848"/>
                  <a:pt x="940" y="11723"/>
                </a:cubicBezTo>
                <a:cubicBezTo>
                  <a:pt x="1004" y="12597"/>
                  <a:pt x="1102" y="13504"/>
                  <a:pt x="1166" y="14378"/>
                </a:cubicBezTo>
                <a:cubicBezTo>
                  <a:pt x="1263" y="15285"/>
                  <a:pt x="1361" y="16192"/>
                  <a:pt x="1522" y="17034"/>
                </a:cubicBezTo>
                <a:cubicBezTo>
                  <a:pt x="1652" y="17908"/>
                  <a:pt x="1782" y="18782"/>
                  <a:pt x="1911" y="19592"/>
                </a:cubicBezTo>
                <a:lnTo>
                  <a:pt x="2170" y="20822"/>
                </a:lnTo>
                <a:cubicBezTo>
                  <a:pt x="2267" y="21211"/>
                  <a:pt x="2332" y="21600"/>
                  <a:pt x="2429" y="21988"/>
                </a:cubicBezTo>
                <a:lnTo>
                  <a:pt x="2688" y="23057"/>
                </a:lnTo>
                <a:cubicBezTo>
                  <a:pt x="2785" y="23413"/>
                  <a:pt x="2883" y="23769"/>
                  <a:pt x="2980" y="24093"/>
                </a:cubicBezTo>
                <a:cubicBezTo>
                  <a:pt x="3142" y="24741"/>
                  <a:pt x="3336" y="25324"/>
                  <a:pt x="3498" y="25842"/>
                </a:cubicBezTo>
                <a:lnTo>
                  <a:pt x="3725" y="26586"/>
                </a:lnTo>
                <a:lnTo>
                  <a:pt x="3951" y="27202"/>
                </a:lnTo>
                <a:cubicBezTo>
                  <a:pt x="4210" y="27947"/>
                  <a:pt x="4372" y="28368"/>
                  <a:pt x="4372" y="28368"/>
                </a:cubicBezTo>
                <a:cubicBezTo>
                  <a:pt x="4372" y="28368"/>
                  <a:pt x="4146" y="27979"/>
                  <a:pt x="3789" y="27267"/>
                </a:cubicBezTo>
                <a:lnTo>
                  <a:pt x="3530" y="26684"/>
                </a:lnTo>
                <a:lnTo>
                  <a:pt x="3206" y="25971"/>
                </a:lnTo>
                <a:lnTo>
                  <a:pt x="2850" y="25162"/>
                </a:lnTo>
                <a:cubicBezTo>
                  <a:pt x="2753" y="24870"/>
                  <a:pt x="2656" y="24546"/>
                  <a:pt x="2526" y="24223"/>
                </a:cubicBezTo>
                <a:cubicBezTo>
                  <a:pt x="2397" y="23899"/>
                  <a:pt x="2267" y="23575"/>
                  <a:pt x="2170" y="23219"/>
                </a:cubicBezTo>
                <a:lnTo>
                  <a:pt x="1846" y="22150"/>
                </a:lnTo>
                <a:cubicBezTo>
                  <a:pt x="1587" y="21405"/>
                  <a:pt x="1425" y="20596"/>
                  <a:pt x="1231" y="19754"/>
                </a:cubicBezTo>
                <a:cubicBezTo>
                  <a:pt x="1004" y="18912"/>
                  <a:pt x="842" y="18070"/>
                  <a:pt x="713" y="17163"/>
                </a:cubicBezTo>
                <a:cubicBezTo>
                  <a:pt x="583" y="16289"/>
                  <a:pt x="454" y="15382"/>
                  <a:pt x="357" y="14475"/>
                </a:cubicBezTo>
                <a:cubicBezTo>
                  <a:pt x="227" y="13569"/>
                  <a:pt x="195" y="12662"/>
                  <a:pt x="130" y="11787"/>
                </a:cubicBezTo>
                <a:cubicBezTo>
                  <a:pt x="98" y="10881"/>
                  <a:pt x="65" y="10006"/>
                  <a:pt x="33" y="9164"/>
                </a:cubicBezTo>
                <a:cubicBezTo>
                  <a:pt x="0" y="7481"/>
                  <a:pt x="0" y="5894"/>
                  <a:pt x="33" y="4534"/>
                </a:cubicBezTo>
                <a:cubicBezTo>
                  <a:pt x="65" y="3174"/>
                  <a:pt x="130" y="2040"/>
                  <a:pt x="162" y="1231"/>
                </a:cubicBezTo>
                <a:cubicBezTo>
                  <a:pt x="195" y="453"/>
                  <a:pt x="260" y="0"/>
                  <a:pt x="2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25" name="Google Shape;1025;p37"/>
          <p:cNvSpPr/>
          <p:nvPr/>
        </p:nvSpPr>
        <p:spPr>
          <a:xfrm>
            <a:off x="-1050942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59" y="23349"/>
                </a:cubicBezTo>
                <a:cubicBezTo>
                  <a:pt x="5214" y="23349"/>
                  <a:pt x="1" y="18135"/>
                  <a:pt x="1" y="11691"/>
                </a:cubicBezTo>
                <a:cubicBezTo>
                  <a:pt x="1" y="5247"/>
                  <a:pt x="5214" y="1"/>
                  <a:pt x="11659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26" name="Google Shape;1026;p37"/>
          <p:cNvSpPr/>
          <p:nvPr/>
        </p:nvSpPr>
        <p:spPr>
          <a:xfrm>
            <a:off x="-1042116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422" y="22409"/>
                  <a:pt x="11205" y="22409"/>
                </a:cubicBezTo>
                <a:cubicBezTo>
                  <a:pt x="5019" y="22409"/>
                  <a:pt x="0" y="17390"/>
                  <a:pt x="0" y="11205"/>
                </a:cubicBezTo>
                <a:cubicBezTo>
                  <a:pt x="0" y="5020"/>
                  <a:pt x="5019" y="0"/>
                  <a:pt x="11205" y="0"/>
                </a:cubicBezTo>
                <a:cubicBezTo>
                  <a:pt x="17422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27" name="Google Shape;1027;p37"/>
          <p:cNvSpPr/>
          <p:nvPr/>
        </p:nvSpPr>
        <p:spPr>
          <a:xfrm>
            <a:off x="-1032688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20" y="21503"/>
                </a:cubicBezTo>
                <a:cubicBezTo>
                  <a:pt x="4793" y="21503"/>
                  <a:pt x="1" y="16678"/>
                  <a:pt x="1" y="10752"/>
                </a:cubicBezTo>
                <a:cubicBezTo>
                  <a:pt x="1" y="4826"/>
                  <a:pt x="4793" y="1"/>
                  <a:pt x="10720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28" name="Google Shape;1028;p37"/>
          <p:cNvSpPr/>
          <p:nvPr/>
        </p:nvSpPr>
        <p:spPr>
          <a:xfrm>
            <a:off x="-1023863" y="3274707"/>
            <a:ext cx="399764" cy="399142"/>
          </a:xfrm>
          <a:custGeom>
            <a:avLst/>
            <a:gdLst/>
            <a:ahLst/>
            <a:cxnLst/>
            <a:rect l="l" t="t" r="r" b="b"/>
            <a:pathLst>
              <a:path w="20564" h="20532" extrusionOk="0">
                <a:moveTo>
                  <a:pt x="20563" y="10266"/>
                </a:moveTo>
                <a:cubicBezTo>
                  <a:pt x="20563" y="15933"/>
                  <a:pt x="15965" y="20531"/>
                  <a:pt x="10266" y="20531"/>
                </a:cubicBezTo>
                <a:cubicBezTo>
                  <a:pt x="4599" y="20531"/>
                  <a:pt x="0" y="15933"/>
                  <a:pt x="0" y="10266"/>
                </a:cubicBezTo>
                <a:cubicBezTo>
                  <a:pt x="0" y="4599"/>
                  <a:pt x="4599" y="0"/>
                  <a:pt x="10266" y="0"/>
                </a:cubicBezTo>
                <a:cubicBezTo>
                  <a:pt x="15965" y="0"/>
                  <a:pt x="20563" y="4599"/>
                  <a:pt x="20563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29" name="Google Shape;1029;p37"/>
          <p:cNvSpPr/>
          <p:nvPr/>
        </p:nvSpPr>
        <p:spPr>
          <a:xfrm>
            <a:off x="-1014435" y="3283513"/>
            <a:ext cx="380888" cy="381510"/>
          </a:xfrm>
          <a:custGeom>
            <a:avLst/>
            <a:gdLst/>
            <a:ahLst/>
            <a:cxnLst/>
            <a:rect l="l" t="t" r="r" b="b"/>
            <a:pathLst>
              <a:path w="19593" h="19625" extrusionOk="0">
                <a:moveTo>
                  <a:pt x="19593" y="9813"/>
                </a:moveTo>
                <a:cubicBezTo>
                  <a:pt x="19593" y="15221"/>
                  <a:pt x="15221" y="19625"/>
                  <a:pt x="9781" y="19625"/>
                </a:cubicBezTo>
                <a:cubicBezTo>
                  <a:pt x="4373" y="19625"/>
                  <a:pt x="1" y="15221"/>
                  <a:pt x="1" y="9813"/>
                </a:cubicBezTo>
                <a:cubicBezTo>
                  <a:pt x="1" y="4405"/>
                  <a:pt x="4373" y="1"/>
                  <a:pt x="9781" y="1"/>
                </a:cubicBezTo>
                <a:cubicBezTo>
                  <a:pt x="15221" y="1"/>
                  <a:pt x="19593" y="4405"/>
                  <a:pt x="19593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30" name="Google Shape;1030;p37"/>
          <p:cNvSpPr/>
          <p:nvPr/>
        </p:nvSpPr>
        <p:spPr>
          <a:xfrm>
            <a:off x="-1005609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27" y="18653"/>
                </a:cubicBezTo>
                <a:cubicBezTo>
                  <a:pt x="4178" y="18653"/>
                  <a:pt x="0" y="14476"/>
                  <a:pt x="0" y="9327"/>
                </a:cubicBezTo>
                <a:cubicBezTo>
                  <a:pt x="0" y="4178"/>
                  <a:pt x="4178" y="1"/>
                  <a:pt x="9327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31" name="Google Shape;1031;p37"/>
          <p:cNvSpPr/>
          <p:nvPr/>
        </p:nvSpPr>
        <p:spPr>
          <a:xfrm>
            <a:off x="-996804" y="3301766"/>
            <a:ext cx="345002" cy="345002"/>
          </a:xfrm>
          <a:custGeom>
            <a:avLst/>
            <a:gdLst/>
            <a:ahLst/>
            <a:cxnLst/>
            <a:rect l="l" t="t" r="r" b="b"/>
            <a:pathLst>
              <a:path w="17747" h="17747" extrusionOk="0">
                <a:moveTo>
                  <a:pt x="17746" y="8874"/>
                </a:moveTo>
                <a:cubicBezTo>
                  <a:pt x="17746" y="13764"/>
                  <a:pt x="13796" y="17747"/>
                  <a:pt x="8874" y="17747"/>
                </a:cubicBezTo>
                <a:cubicBezTo>
                  <a:pt x="3984" y="17747"/>
                  <a:pt x="1" y="13764"/>
                  <a:pt x="1" y="8874"/>
                </a:cubicBezTo>
                <a:cubicBezTo>
                  <a:pt x="1" y="3984"/>
                  <a:pt x="3984" y="1"/>
                  <a:pt x="8874" y="1"/>
                </a:cubicBezTo>
                <a:cubicBezTo>
                  <a:pt x="13796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32" name="Google Shape;1032;p37"/>
          <p:cNvSpPr/>
          <p:nvPr/>
        </p:nvSpPr>
        <p:spPr>
          <a:xfrm>
            <a:off x="-987356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388" y="16807"/>
                </a:cubicBezTo>
                <a:cubicBezTo>
                  <a:pt x="3757" y="16807"/>
                  <a:pt x="0" y="13051"/>
                  <a:pt x="0" y="8420"/>
                </a:cubicBezTo>
                <a:cubicBezTo>
                  <a:pt x="0" y="3789"/>
                  <a:pt x="3757" y="0"/>
                  <a:pt x="8388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33" name="Google Shape;1033;p37"/>
          <p:cNvSpPr/>
          <p:nvPr/>
        </p:nvSpPr>
        <p:spPr>
          <a:xfrm>
            <a:off x="-978550" y="3320039"/>
            <a:ext cx="309115" cy="308474"/>
          </a:xfrm>
          <a:custGeom>
            <a:avLst/>
            <a:gdLst/>
            <a:ahLst/>
            <a:cxnLst/>
            <a:rect l="l" t="t" r="r" b="b"/>
            <a:pathLst>
              <a:path w="15901" h="15868" extrusionOk="0">
                <a:moveTo>
                  <a:pt x="15901" y="7934"/>
                </a:moveTo>
                <a:cubicBezTo>
                  <a:pt x="15901" y="12306"/>
                  <a:pt x="12339" y="15868"/>
                  <a:pt x="7935" y="15868"/>
                </a:cubicBezTo>
                <a:cubicBezTo>
                  <a:pt x="3563" y="15868"/>
                  <a:pt x="1" y="12306"/>
                  <a:pt x="1" y="7934"/>
                </a:cubicBezTo>
                <a:cubicBezTo>
                  <a:pt x="1" y="3562"/>
                  <a:pt x="3563" y="0"/>
                  <a:pt x="7935" y="0"/>
                </a:cubicBezTo>
                <a:cubicBezTo>
                  <a:pt x="12339" y="0"/>
                  <a:pt x="15901" y="3562"/>
                  <a:pt x="15901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34" name="Google Shape;1034;p37"/>
          <p:cNvSpPr/>
          <p:nvPr/>
        </p:nvSpPr>
        <p:spPr>
          <a:xfrm>
            <a:off x="-969103" y="3328845"/>
            <a:ext cx="290220" cy="290861"/>
          </a:xfrm>
          <a:custGeom>
            <a:avLst/>
            <a:gdLst/>
            <a:ahLst/>
            <a:cxnLst/>
            <a:rect l="l" t="t" r="r" b="b"/>
            <a:pathLst>
              <a:path w="14929" h="14962" extrusionOk="0">
                <a:moveTo>
                  <a:pt x="14929" y="7481"/>
                </a:moveTo>
                <a:cubicBezTo>
                  <a:pt x="14929" y="11593"/>
                  <a:pt x="11594" y="14961"/>
                  <a:pt x="7449" y="14961"/>
                </a:cubicBezTo>
                <a:cubicBezTo>
                  <a:pt x="3336" y="14961"/>
                  <a:pt x="0" y="11593"/>
                  <a:pt x="0" y="7481"/>
                </a:cubicBezTo>
                <a:cubicBezTo>
                  <a:pt x="0" y="3368"/>
                  <a:pt x="3336" y="0"/>
                  <a:pt x="7449" y="0"/>
                </a:cubicBezTo>
                <a:cubicBezTo>
                  <a:pt x="11594" y="0"/>
                  <a:pt x="14929" y="3368"/>
                  <a:pt x="14929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35" name="Google Shape;1035;p37"/>
          <p:cNvSpPr/>
          <p:nvPr/>
        </p:nvSpPr>
        <p:spPr>
          <a:xfrm>
            <a:off x="-960297" y="3338292"/>
            <a:ext cx="272607" cy="271966"/>
          </a:xfrm>
          <a:custGeom>
            <a:avLst/>
            <a:gdLst/>
            <a:ahLst/>
            <a:cxnLst/>
            <a:rect l="l" t="t" r="r" b="b"/>
            <a:pathLst>
              <a:path w="14023" h="13990" extrusionOk="0">
                <a:moveTo>
                  <a:pt x="14023" y="6995"/>
                </a:moveTo>
                <a:cubicBezTo>
                  <a:pt x="14023" y="10848"/>
                  <a:pt x="10881" y="13990"/>
                  <a:pt x="6996" y="13990"/>
                </a:cubicBezTo>
                <a:cubicBezTo>
                  <a:pt x="3142" y="13990"/>
                  <a:pt x="1" y="10848"/>
                  <a:pt x="1" y="6995"/>
                </a:cubicBezTo>
                <a:cubicBezTo>
                  <a:pt x="1" y="3141"/>
                  <a:pt x="3142" y="0"/>
                  <a:pt x="6996" y="0"/>
                </a:cubicBezTo>
                <a:cubicBezTo>
                  <a:pt x="10881" y="0"/>
                  <a:pt x="14023" y="3141"/>
                  <a:pt x="14023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36" name="Google Shape;1036;p37"/>
          <p:cNvSpPr/>
          <p:nvPr/>
        </p:nvSpPr>
        <p:spPr>
          <a:xfrm>
            <a:off x="-950849" y="3347098"/>
            <a:ext cx="253711" cy="254353"/>
          </a:xfrm>
          <a:custGeom>
            <a:avLst/>
            <a:gdLst/>
            <a:ahLst/>
            <a:cxnLst/>
            <a:rect l="l" t="t" r="r" b="b"/>
            <a:pathLst>
              <a:path w="13051" h="13084" extrusionOk="0">
                <a:moveTo>
                  <a:pt x="13051" y="6542"/>
                </a:moveTo>
                <a:cubicBezTo>
                  <a:pt x="13051" y="10136"/>
                  <a:pt x="10136" y="13083"/>
                  <a:pt x="6510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10" y="0"/>
                </a:cubicBezTo>
                <a:cubicBezTo>
                  <a:pt x="10136" y="0"/>
                  <a:pt x="13051" y="2947"/>
                  <a:pt x="13051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37" name="Google Shape;1037;p37"/>
          <p:cNvSpPr/>
          <p:nvPr/>
        </p:nvSpPr>
        <p:spPr>
          <a:xfrm>
            <a:off x="-942043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57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57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38" name="Google Shape;1038;p37"/>
          <p:cNvSpPr/>
          <p:nvPr/>
        </p:nvSpPr>
        <p:spPr>
          <a:xfrm>
            <a:off x="-933218" y="3365351"/>
            <a:ext cx="217825" cy="217845"/>
          </a:xfrm>
          <a:custGeom>
            <a:avLst/>
            <a:gdLst/>
            <a:ahLst/>
            <a:cxnLst/>
            <a:rect l="l" t="t" r="r" b="b"/>
            <a:pathLst>
              <a:path w="11205" h="11206" extrusionOk="0">
                <a:moveTo>
                  <a:pt x="11205" y="5603"/>
                </a:moveTo>
                <a:cubicBezTo>
                  <a:pt x="11205" y="8712"/>
                  <a:pt x="8711" y="11205"/>
                  <a:pt x="5603" y="11205"/>
                </a:cubicBezTo>
                <a:cubicBezTo>
                  <a:pt x="2526" y="11205"/>
                  <a:pt x="0" y="8712"/>
                  <a:pt x="0" y="5603"/>
                </a:cubicBezTo>
                <a:cubicBezTo>
                  <a:pt x="0" y="2494"/>
                  <a:pt x="2526" y="1"/>
                  <a:pt x="5603" y="1"/>
                </a:cubicBezTo>
                <a:cubicBezTo>
                  <a:pt x="8711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39" name="Google Shape;1039;p37"/>
          <p:cNvSpPr/>
          <p:nvPr/>
        </p:nvSpPr>
        <p:spPr>
          <a:xfrm>
            <a:off x="-923771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17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17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40" name="Google Shape;1040;p37"/>
          <p:cNvSpPr/>
          <p:nvPr/>
        </p:nvSpPr>
        <p:spPr>
          <a:xfrm>
            <a:off x="-914965" y="3383604"/>
            <a:ext cx="181958" cy="181317"/>
          </a:xfrm>
          <a:custGeom>
            <a:avLst/>
            <a:gdLst/>
            <a:ahLst/>
            <a:cxnLst/>
            <a:rect l="l" t="t" r="r" b="b"/>
            <a:pathLst>
              <a:path w="9360" h="9327" extrusionOk="0">
                <a:moveTo>
                  <a:pt x="9359" y="4664"/>
                </a:moveTo>
                <a:cubicBezTo>
                  <a:pt x="9359" y="7254"/>
                  <a:pt x="7254" y="9327"/>
                  <a:pt x="4664" y="9327"/>
                </a:cubicBezTo>
                <a:cubicBezTo>
                  <a:pt x="2105" y="9327"/>
                  <a:pt x="0" y="7254"/>
                  <a:pt x="0" y="4664"/>
                </a:cubicBezTo>
                <a:cubicBezTo>
                  <a:pt x="0" y="2073"/>
                  <a:pt x="2105" y="1"/>
                  <a:pt x="4664" y="1"/>
                </a:cubicBezTo>
                <a:cubicBezTo>
                  <a:pt x="7254" y="1"/>
                  <a:pt x="9359" y="2073"/>
                  <a:pt x="9359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41" name="Google Shape;1041;p37"/>
          <p:cNvSpPr/>
          <p:nvPr/>
        </p:nvSpPr>
        <p:spPr>
          <a:xfrm>
            <a:off x="-905517" y="3392430"/>
            <a:ext cx="163063" cy="163685"/>
          </a:xfrm>
          <a:custGeom>
            <a:avLst/>
            <a:gdLst/>
            <a:ahLst/>
            <a:cxnLst/>
            <a:rect l="l" t="t" r="r" b="b"/>
            <a:pathLst>
              <a:path w="8388" h="8420" extrusionOk="0">
                <a:moveTo>
                  <a:pt x="8387" y="4210"/>
                </a:moveTo>
                <a:cubicBezTo>
                  <a:pt x="8387" y="6541"/>
                  <a:pt x="6509" y="8420"/>
                  <a:pt x="4178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178" y="0"/>
                </a:cubicBezTo>
                <a:cubicBezTo>
                  <a:pt x="6509" y="0"/>
                  <a:pt x="8387" y="1878"/>
                  <a:pt x="8387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42" name="Google Shape;1042;p37"/>
          <p:cNvSpPr/>
          <p:nvPr/>
        </p:nvSpPr>
        <p:spPr>
          <a:xfrm>
            <a:off x="-896711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797" y="7449"/>
                  <a:pt x="3725" y="7449"/>
                </a:cubicBezTo>
                <a:cubicBezTo>
                  <a:pt x="1684" y="7449"/>
                  <a:pt x="0" y="5797"/>
                  <a:pt x="0" y="3725"/>
                </a:cubicBezTo>
                <a:cubicBezTo>
                  <a:pt x="0" y="1652"/>
                  <a:pt x="1684" y="1"/>
                  <a:pt x="3725" y="1"/>
                </a:cubicBezTo>
                <a:cubicBezTo>
                  <a:pt x="5797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43" name="Google Shape;1043;p37"/>
          <p:cNvSpPr/>
          <p:nvPr/>
        </p:nvSpPr>
        <p:spPr>
          <a:xfrm>
            <a:off x="-887264" y="3410683"/>
            <a:ext cx="126554" cy="127176"/>
          </a:xfrm>
          <a:custGeom>
            <a:avLst/>
            <a:gdLst/>
            <a:ahLst/>
            <a:cxnLst/>
            <a:rect l="l" t="t" r="r" b="b"/>
            <a:pathLst>
              <a:path w="6510" h="6542" extrusionOk="0">
                <a:moveTo>
                  <a:pt x="6509" y="3271"/>
                </a:moveTo>
                <a:cubicBezTo>
                  <a:pt x="6509" y="5084"/>
                  <a:pt x="5052" y="6541"/>
                  <a:pt x="3239" y="6541"/>
                </a:cubicBezTo>
                <a:cubicBezTo>
                  <a:pt x="1457" y="6541"/>
                  <a:pt x="0" y="5084"/>
                  <a:pt x="0" y="3271"/>
                </a:cubicBezTo>
                <a:cubicBezTo>
                  <a:pt x="0" y="1457"/>
                  <a:pt x="1457" y="0"/>
                  <a:pt x="3239" y="0"/>
                </a:cubicBezTo>
                <a:cubicBezTo>
                  <a:pt x="5052" y="0"/>
                  <a:pt x="6509" y="1457"/>
                  <a:pt x="6509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44" name="Google Shape;1044;p37"/>
          <p:cNvSpPr/>
          <p:nvPr/>
        </p:nvSpPr>
        <p:spPr>
          <a:xfrm>
            <a:off x="-878458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40" y="5603"/>
                  <a:pt x="2786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786" y="1"/>
                </a:cubicBezTo>
                <a:cubicBezTo>
                  <a:pt x="4340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45" name="Google Shape;1045;p37"/>
          <p:cNvSpPr/>
          <p:nvPr/>
        </p:nvSpPr>
        <p:spPr>
          <a:xfrm>
            <a:off x="-869652" y="3428936"/>
            <a:ext cx="91310" cy="90668"/>
          </a:xfrm>
          <a:custGeom>
            <a:avLst/>
            <a:gdLst/>
            <a:ahLst/>
            <a:cxnLst/>
            <a:rect l="l" t="t" r="r" b="b"/>
            <a:pathLst>
              <a:path w="4697" h="4664" extrusionOk="0">
                <a:moveTo>
                  <a:pt x="4696" y="2332"/>
                </a:moveTo>
                <a:cubicBezTo>
                  <a:pt x="4696" y="3627"/>
                  <a:pt x="3628" y="4663"/>
                  <a:pt x="2333" y="4663"/>
                </a:cubicBezTo>
                <a:cubicBezTo>
                  <a:pt x="1070" y="4663"/>
                  <a:pt x="1" y="3627"/>
                  <a:pt x="1" y="2332"/>
                </a:cubicBezTo>
                <a:cubicBezTo>
                  <a:pt x="1" y="1037"/>
                  <a:pt x="1070" y="0"/>
                  <a:pt x="2333" y="0"/>
                </a:cubicBezTo>
                <a:cubicBezTo>
                  <a:pt x="3628" y="0"/>
                  <a:pt x="4696" y="1037"/>
                  <a:pt x="4696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46" name="Google Shape;1046;p37"/>
          <p:cNvSpPr/>
          <p:nvPr/>
        </p:nvSpPr>
        <p:spPr>
          <a:xfrm>
            <a:off x="-860205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883" y="3757"/>
                  <a:pt x="1847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47" y="1"/>
                </a:cubicBezTo>
                <a:cubicBezTo>
                  <a:pt x="2883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47" name="Google Shape;1047;p37"/>
          <p:cNvSpPr/>
          <p:nvPr/>
        </p:nvSpPr>
        <p:spPr>
          <a:xfrm>
            <a:off x="-851379" y="3447189"/>
            <a:ext cx="54782" cy="54160"/>
          </a:xfrm>
          <a:custGeom>
            <a:avLst/>
            <a:gdLst/>
            <a:ahLst/>
            <a:cxnLst/>
            <a:rect l="l" t="t" r="r" b="b"/>
            <a:pathLst>
              <a:path w="2818" h="2786" extrusionOk="0">
                <a:moveTo>
                  <a:pt x="2817" y="1393"/>
                </a:moveTo>
                <a:cubicBezTo>
                  <a:pt x="2817" y="2170"/>
                  <a:pt x="2170" y="2785"/>
                  <a:pt x="1393" y="2785"/>
                </a:cubicBezTo>
                <a:cubicBezTo>
                  <a:pt x="648" y="2785"/>
                  <a:pt x="0" y="2170"/>
                  <a:pt x="0" y="1393"/>
                </a:cubicBezTo>
                <a:cubicBezTo>
                  <a:pt x="0" y="616"/>
                  <a:pt x="648" y="0"/>
                  <a:pt x="1393" y="0"/>
                </a:cubicBezTo>
                <a:cubicBezTo>
                  <a:pt x="2170" y="0"/>
                  <a:pt x="2817" y="616"/>
                  <a:pt x="2817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48" name="Google Shape;1048;p37"/>
          <p:cNvSpPr/>
          <p:nvPr/>
        </p:nvSpPr>
        <p:spPr>
          <a:xfrm>
            <a:off x="-841951" y="3455995"/>
            <a:ext cx="35906" cy="36528"/>
          </a:xfrm>
          <a:custGeom>
            <a:avLst/>
            <a:gdLst/>
            <a:ahLst/>
            <a:cxnLst/>
            <a:rect l="l" t="t" r="r" b="b"/>
            <a:pathLst>
              <a:path w="1847" h="1879" extrusionOk="0">
                <a:moveTo>
                  <a:pt x="1847" y="940"/>
                </a:moveTo>
                <a:cubicBezTo>
                  <a:pt x="1847" y="1458"/>
                  <a:pt x="1426" y="1879"/>
                  <a:pt x="908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08" y="1"/>
                </a:cubicBezTo>
                <a:cubicBezTo>
                  <a:pt x="1426" y="1"/>
                  <a:pt x="1847" y="422"/>
                  <a:pt x="1847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49" name="Google Shape;1049;p37"/>
          <p:cNvSpPr/>
          <p:nvPr/>
        </p:nvSpPr>
        <p:spPr>
          <a:xfrm>
            <a:off x="-833126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13" y="907"/>
                  <a:pt x="454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54" y="0"/>
                </a:cubicBezTo>
                <a:cubicBezTo>
                  <a:pt x="713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50" name="Google Shape;1050;p37"/>
          <p:cNvSpPr/>
          <p:nvPr/>
        </p:nvSpPr>
        <p:spPr>
          <a:xfrm>
            <a:off x="1035209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91" y="23349"/>
                </a:cubicBezTo>
                <a:cubicBezTo>
                  <a:pt x="5247" y="23349"/>
                  <a:pt x="1" y="18135"/>
                  <a:pt x="1" y="11691"/>
                </a:cubicBezTo>
                <a:cubicBezTo>
                  <a:pt x="1" y="5247"/>
                  <a:pt x="5247" y="1"/>
                  <a:pt x="11691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51" name="Google Shape;1051;p37"/>
          <p:cNvSpPr/>
          <p:nvPr/>
        </p:nvSpPr>
        <p:spPr>
          <a:xfrm>
            <a:off x="1044657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390" y="22409"/>
                  <a:pt x="11205" y="22409"/>
                </a:cubicBezTo>
                <a:cubicBezTo>
                  <a:pt x="5020" y="22409"/>
                  <a:pt x="0" y="17390"/>
                  <a:pt x="0" y="11205"/>
                </a:cubicBezTo>
                <a:cubicBezTo>
                  <a:pt x="0" y="5020"/>
                  <a:pt x="5020" y="0"/>
                  <a:pt x="11205" y="0"/>
                </a:cubicBezTo>
                <a:cubicBezTo>
                  <a:pt x="17390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52" name="Google Shape;1052;p37"/>
          <p:cNvSpPr/>
          <p:nvPr/>
        </p:nvSpPr>
        <p:spPr>
          <a:xfrm>
            <a:off x="1053463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52" y="21503"/>
                </a:cubicBezTo>
                <a:cubicBezTo>
                  <a:pt x="4826" y="21503"/>
                  <a:pt x="1" y="16678"/>
                  <a:pt x="1" y="10752"/>
                </a:cubicBezTo>
                <a:cubicBezTo>
                  <a:pt x="1" y="4826"/>
                  <a:pt x="4826" y="1"/>
                  <a:pt x="10752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53" name="Google Shape;1053;p37"/>
          <p:cNvSpPr/>
          <p:nvPr/>
        </p:nvSpPr>
        <p:spPr>
          <a:xfrm>
            <a:off x="1062910" y="3274707"/>
            <a:ext cx="399142" cy="399142"/>
          </a:xfrm>
          <a:custGeom>
            <a:avLst/>
            <a:gdLst/>
            <a:ahLst/>
            <a:cxnLst/>
            <a:rect l="l" t="t" r="r" b="b"/>
            <a:pathLst>
              <a:path w="20532" h="20532" extrusionOk="0">
                <a:moveTo>
                  <a:pt x="20531" y="10266"/>
                </a:moveTo>
                <a:cubicBezTo>
                  <a:pt x="20531" y="15933"/>
                  <a:pt x="15933" y="20531"/>
                  <a:pt x="10266" y="20531"/>
                </a:cubicBezTo>
                <a:cubicBezTo>
                  <a:pt x="4599" y="20531"/>
                  <a:pt x="1" y="15933"/>
                  <a:pt x="1" y="10266"/>
                </a:cubicBezTo>
                <a:cubicBezTo>
                  <a:pt x="1" y="4599"/>
                  <a:pt x="4599" y="0"/>
                  <a:pt x="10266" y="0"/>
                </a:cubicBezTo>
                <a:cubicBezTo>
                  <a:pt x="15933" y="0"/>
                  <a:pt x="20531" y="4599"/>
                  <a:pt x="20531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54" name="Google Shape;1054;p37"/>
          <p:cNvSpPr/>
          <p:nvPr/>
        </p:nvSpPr>
        <p:spPr>
          <a:xfrm>
            <a:off x="1071716" y="3283513"/>
            <a:ext cx="381510" cy="381510"/>
          </a:xfrm>
          <a:custGeom>
            <a:avLst/>
            <a:gdLst/>
            <a:ahLst/>
            <a:cxnLst/>
            <a:rect l="l" t="t" r="r" b="b"/>
            <a:pathLst>
              <a:path w="19625" h="19625" extrusionOk="0">
                <a:moveTo>
                  <a:pt x="19625" y="9813"/>
                </a:moveTo>
                <a:cubicBezTo>
                  <a:pt x="19625" y="15221"/>
                  <a:pt x="15221" y="19625"/>
                  <a:pt x="9813" y="19625"/>
                </a:cubicBezTo>
                <a:cubicBezTo>
                  <a:pt x="4405" y="19625"/>
                  <a:pt x="1" y="15221"/>
                  <a:pt x="1" y="9813"/>
                </a:cubicBezTo>
                <a:cubicBezTo>
                  <a:pt x="1" y="4405"/>
                  <a:pt x="4405" y="1"/>
                  <a:pt x="9813" y="1"/>
                </a:cubicBezTo>
                <a:cubicBezTo>
                  <a:pt x="15221" y="1"/>
                  <a:pt x="19625" y="4405"/>
                  <a:pt x="19625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55" name="Google Shape;1055;p37"/>
          <p:cNvSpPr/>
          <p:nvPr/>
        </p:nvSpPr>
        <p:spPr>
          <a:xfrm>
            <a:off x="1080541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59" y="18653"/>
                </a:cubicBezTo>
                <a:cubicBezTo>
                  <a:pt x="4210" y="18653"/>
                  <a:pt x="0" y="14476"/>
                  <a:pt x="0" y="9327"/>
                </a:cubicBezTo>
                <a:cubicBezTo>
                  <a:pt x="0" y="4178"/>
                  <a:pt x="4210" y="1"/>
                  <a:pt x="9359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56" name="Google Shape;1056;p37"/>
          <p:cNvSpPr/>
          <p:nvPr/>
        </p:nvSpPr>
        <p:spPr>
          <a:xfrm>
            <a:off x="1089989" y="3301766"/>
            <a:ext cx="344982" cy="345002"/>
          </a:xfrm>
          <a:custGeom>
            <a:avLst/>
            <a:gdLst/>
            <a:ahLst/>
            <a:cxnLst/>
            <a:rect l="l" t="t" r="r" b="b"/>
            <a:pathLst>
              <a:path w="17746" h="17747" extrusionOk="0">
                <a:moveTo>
                  <a:pt x="17746" y="8874"/>
                </a:moveTo>
                <a:cubicBezTo>
                  <a:pt x="17746" y="13764"/>
                  <a:pt x="13763" y="17747"/>
                  <a:pt x="8873" y="17747"/>
                </a:cubicBezTo>
                <a:cubicBezTo>
                  <a:pt x="3983" y="17747"/>
                  <a:pt x="0" y="13764"/>
                  <a:pt x="0" y="8874"/>
                </a:cubicBezTo>
                <a:cubicBezTo>
                  <a:pt x="0" y="3984"/>
                  <a:pt x="3983" y="1"/>
                  <a:pt x="8873" y="1"/>
                </a:cubicBezTo>
                <a:cubicBezTo>
                  <a:pt x="13763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57" name="Google Shape;1057;p37"/>
          <p:cNvSpPr/>
          <p:nvPr/>
        </p:nvSpPr>
        <p:spPr>
          <a:xfrm>
            <a:off x="1098795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420" y="16807"/>
                </a:cubicBezTo>
                <a:cubicBezTo>
                  <a:pt x="3789" y="16807"/>
                  <a:pt x="0" y="13051"/>
                  <a:pt x="0" y="8420"/>
                </a:cubicBezTo>
                <a:cubicBezTo>
                  <a:pt x="0" y="3789"/>
                  <a:pt x="3789" y="0"/>
                  <a:pt x="8420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58" name="Google Shape;1058;p37"/>
          <p:cNvSpPr/>
          <p:nvPr/>
        </p:nvSpPr>
        <p:spPr>
          <a:xfrm>
            <a:off x="1108242" y="3320039"/>
            <a:ext cx="308474" cy="308474"/>
          </a:xfrm>
          <a:custGeom>
            <a:avLst/>
            <a:gdLst/>
            <a:ahLst/>
            <a:cxnLst/>
            <a:rect l="l" t="t" r="r" b="b"/>
            <a:pathLst>
              <a:path w="15868" h="15868" extrusionOk="0">
                <a:moveTo>
                  <a:pt x="15868" y="7934"/>
                </a:moveTo>
                <a:cubicBezTo>
                  <a:pt x="15868" y="12306"/>
                  <a:pt x="12306" y="15868"/>
                  <a:pt x="7934" y="15868"/>
                </a:cubicBezTo>
                <a:cubicBezTo>
                  <a:pt x="3530" y="15868"/>
                  <a:pt x="0" y="12306"/>
                  <a:pt x="0" y="7934"/>
                </a:cubicBezTo>
                <a:cubicBezTo>
                  <a:pt x="0" y="3562"/>
                  <a:pt x="3530" y="0"/>
                  <a:pt x="7934" y="0"/>
                </a:cubicBezTo>
                <a:cubicBezTo>
                  <a:pt x="12306" y="0"/>
                  <a:pt x="15868" y="3562"/>
                  <a:pt x="15868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59" name="Google Shape;1059;p37"/>
          <p:cNvSpPr/>
          <p:nvPr/>
        </p:nvSpPr>
        <p:spPr>
          <a:xfrm>
            <a:off x="1117048" y="3328845"/>
            <a:ext cx="290861" cy="290861"/>
          </a:xfrm>
          <a:custGeom>
            <a:avLst/>
            <a:gdLst/>
            <a:ahLst/>
            <a:cxnLst/>
            <a:rect l="l" t="t" r="r" b="b"/>
            <a:pathLst>
              <a:path w="14962" h="14962" extrusionOk="0">
                <a:moveTo>
                  <a:pt x="14961" y="7481"/>
                </a:moveTo>
                <a:cubicBezTo>
                  <a:pt x="14961" y="11593"/>
                  <a:pt x="11594" y="14961"/>
                  <a:pt x="7481" y="14961"/>
                </a:cubicBezTo>
                <a:cubicBezTo>
                  <a:pt x="3336" y="14961"/>
                  <a:pt x="1" y="11593"/>
                  <a:pt x="1" y="7481"/>
                </a:cubicBezTo>
                <a:cubicBezTo>
                  <a:pt x="1" y="3368"/>
                  <a:pt x="3336" y="0"/>
                  <a:pt x="7481" y="0"/>
                </a:cubicBezTo>
                <a:cubicBezTo>
                  <a:pt x="11594" y="0"/>
                  <a:pt x="14961" y="3368"/>
                  <a:pt x="14961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60" name="Google Shape;1060;p37"/>
          <p:cNvSpPr/>
          <p:nvPr/>
        </p:nvSpPr>
        <p:spPr>
          <a:xfrm>
            <a:off x="1126495" y="3338292"/>
            <a:ext cx="271966" cy="271966"/>
          </a:xfrm>
          <a:custGeom>
            <a:avLst/>
            <a:gdLst/>
            <a:ahLst/>
            <a:cxnLst/>
            <a:rect l="l" t="t" r="r" b="b"/>
            <a:pathLst>
              <a:path w="13990" h="13990" extrusionOk="0">
                <a:moveTo>
                  <a:pt x="13990" y="6995"/>
                </a:moveTo>
                <a:cubicBezTo>
                  <a:pt x="13990" y="10848"/>
                  <a:pt x="10849" y="13990"/>
                  <a:pt x="6995" y="13990"/>
                </a:cubicBezTo>
                <a:cubicBezTo>
                  <a:pt x="3109" y="13990"/>
                  <a:pt x="0" y="10848"/>
                  <a:pt x="0" y="6995"/>
                </a:cubicBezTo>
                <a:cubicBezTo>
                  <a:pt x="0" y="3141"/>
                  <a:pt x="3109" y="0"/>
                  <a:pt x="6995" y="0"/>
                </a:cubicBezTo>
                <a:cubicBezTo>
                  <a:pt x="10849" y="0"/>
                  <a:pt x="13990" y="3141"/>
                  <a:pt x="13990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61" name="Google Shape;1061;p37"/>
          <p:cNvSpPr/>
          <p:nvPr/>
        </p:nvSpPr>
        <p:spPr>
          <a:xfrm>
            <a:off x="1135301" y="3347098"/>
            <a:ext cx="254353" cy="254353"/>
          </a:xfrm>
          <a:custGeom>
            <a:avLst/>
            <a:gdLst/>
            <a:ahLst/>
            <a:cxnLst/>
            <a:rect l="l" t="t" r="r" b="b"/>
            <a:pathLst>
              <a:path w="13084" h="13084" extrusionOk="0">
                <a:moveTo>
                  <a:pt x="13083" y="6542"/>
                </a:moveTo>
                <a:cubicBezTo>
                  <a:pt x="13083" y="10136"/>
                  <a:pt x="10136" y="13083"/>
                  <a:pt x="6542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42" y="0"/>
                </a:cubicBezTo>
                <a:cubicBezTo>
                  <a:pt x="10136" y="0"/>
                  <a:pt x="13083" y="2947"/>
                  <a:pt x="13083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62" name="Google Shape;1062;p37"/>
          <p:cNvSpPr/>
          <p:nvPr/>
        </p:nvSpPr>
        <p:spPr>
          <a:xfrm>
            <a:off x="1144107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89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89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63" name="Google Shape;1063;p37"/>
          <p:cNvSpPr/>
          <p:nvPr/>
        </p:nvSpPr>
        <p:spPr>
          <a:xfrm>
            <a:off x="1153555" y="3365351"/>
            <a:ext cx="217845" cy="217845"/>
          </a:xfrm>
          <a:custGeom>
            <a:avLst/>
            <a:gdLst/>
            <a:ahLst/>
            <a:cxnLst/>
            <a:rect l="l" t="t" r="r" b="b"/>
            <a:pathLst>
              <a:path w="11206" h="11206" extrusionOk="0">
                <a:moveTo>
                  <a:pt x="11205" y="5603"/>
                </a:moveTo>
                <a:cubicBezTo>
                  <a:pt x="11205" y="8712"/>
                  <a:pt x="8679" y="11205"/>
                  <a:pt x="5603" y="11205"/>
                </a:cubicBezTo>
                <a:cubicBezTo>
                  <a:pt x="2494" y="11205"/>
                  <a:pt x="1" y="8712"/>
                  <a:pt x="1" y="5603"/>
                </a:cubicBezTo>
                <a:cubicBezTo>
                  <a:pt x="1" y="2494"/>
                  <a:pt x="2494" y="1"/>
                  <a:pt x="5603" y="1"/>
                </a:cubicBezTo>
                <a:cubicBezTo>
                  <a:pt x="8679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64" name="Google Shape;1064;p37"/>
          <p:cNvSpPr/>
          <p:nvPr/>
        </p:nvSpPr>
        <p:spPr>
          <a:xfrm>
            <a:off x="1162380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49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49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65" name="Google Shape;1065;p37"/>
          <p:cNvSpPr/>
          <p:nvPr/>
        </p:nvSpPr>
        <p:spPr>
          <a:xfrm>
            <a:off x="1171808" y="3383604"/>
            <a:ext cx="181336" cy="181317"/>
          </a:xfrm>
          <a:custGeom>
            <a:avLst/>
            <a:gdLst/>
            <a:ahLst/>
            <a:cxnLst/>
            <a:rect l="l" t="t" r="r" b="b"/>
            <a:pathLst>
              <a:path w="9328" h="9327" extrusionOk="0">
                <a:moveTo>
                  <a:pt x="9327" y="4664"/>
                </a:moveTo>
                <a:cubicBezTo>
                  <a:pt x="9327" y="7254"/>
                  <a:pt x="7255" y="9327"/>
                  <a:pt x="4664" y="9327"/>
                </a:cubicBezTo>
                <a:cubicBezTo>
                  <a:pt x="2073" y="9327"/>
                  <a:pt x="1" y="7254"/>
                  <a:pt x="1" y="4664"/>
                </a:cubicBezTo>
                <a:cubicBezTo>
                  <a:pt x="1" y="2073"/>
                  <a:pt x="2073" y="1"/>
                  <a:pt x="4664" y="1"/>
                </a:cubicBezTo>
                <a:cubicBezTo>
                  <a:pt x="7255" y="1"/>
                  <a:pt x="9327" y="2073"/>
                  <a:pt x="9327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66" name="Google Shape;1066;p37"/>
          <p:cNvSpPr/>
          <p:nvPr/>
        </p:nvSpPr>
        <p:spPr>
          <a:xfrm>
            <a:off x="1180633" y="3392430"/>
            <a:ext cx="163685" cy="163685"/>
          </a:xfrm>
          <a:custGeom>
            <a:avLst/>
            <a:gdLst/>
            <a:ahLst/>
            <a:cxnLst/>
            <a:rect l="l" t="t" r="r" b="b"/>
            <a:pathLst>
              <a:path w="8420" h="8420" extrusionOk="0">
                <a:moveTo>
                  <a:pt x="8420" y="4210"/>
                </a:moveTo>
                <a:cubicBezTo>
                  <a:pt x="8420" y="6541"/>
                  <a:pt x="6542" y="8420"/>
                  <a:pt x="4210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210" y="0"/>
                </a:cubicBezTo>
                <a:cubicBezTo>
                  <a:pt x="6542" y="0"/>
                  <a:pt x="8420" y="1878"/>
                  <a:pt x="8420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67" name="Google Shape;1067;p37"/>
          <p:cNvSpPr/>
          <p:nvPr/>
        </p:nvSpPr>
        <p:spPr>
          <a:xfrm>
            <a:off x="1189439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829" y="7449"/>
                  <a:pt x="3757" y="7449"/>
                </a:cubicBezTo>
                <a:cubicBezTo>
                  <a:pt x="1684" y="7449"/>
                  <a:pt x="1" y="5797"/>
                  <a:pt x="1" y="3725"/>
                </a:cubicBezTo>
                <a:cubicBezTo>
                  <a:pt x="1" y="1652"/>
                  <a:pt x="1684" y="1"/>
                  <a:pt x="3757" y="1"/>
                </a:cubicBezTo>
                <a:cubicBezTo>
                  <a:pt x="5829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68" name="Google Shape;1068;p37"/>
          <p:cNvSpPr/>
          <p:nvPr/>
        </p:nvSpPr>
        <p:spPr>
          <a:xfrm>
            <a:off x="1198887" y="3410683"/>
            <a:ext cx="127176" cy="127176"/>
          </a:xfrm>
          <a:custGeom>
            <a:avLst/>
            <a:gdLst/>
            <a:ahLst/>
            <a:cxnLst/>
            <a:rect l="l" t="t" r="r" b="b"/>
            <a:pathLst>
              <a:path w="6542" h="6542" extrusionOk="0">
                <a:moveTo>
                  <a:pt x="6542" y="3271"/>
                </a:moveTo>
                <a:cubicBezTo>
                  <a:pt x="6542" y="5084"/>
                  <a:pt x="5084" y="6541"/>
                  <a:pt x="3271" y="6541"/>
                </a:cubicBezTo>
                <a:cubicBezTo>
                  <a:pt x="1458" y="6541"/>
                  <a:pt x="0" y="5084"/>
                  <a:pt x="0" y="3271"/>
                </a:cubicBezTo>
                <a:cubicBezTo>
                  <a:pt x="0" y="1457"/>
                  <a:pt x="1458" y="0"/>
                  <a:pt x="3271" y="0"/>
                </a:cubicBezTo>
                <a:cubicBezTo>
                  <a:pt x="5084" y="0"/>
                  <a:pt x="6542" y="1457"/>
                  <a:pt x="6542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69" name="Google Shape;1069;p37"/>
          <p:cNvSpPr/>
          <p:nvPr/>
        </p:nvSpPr>
        <p:spPr>
          <a:xfrm>
            <a:off x="1207693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72" y="5603"/>
                  <a:pt x="2818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818" y="1"/>
                </a:cubicBezTo>
                <a:cubicBezTo>
                  <a:pt x="4372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70" name="Google Shape;1070;p37"/>
          <p:cNvSpPr/>
          <p:nvPr/>
        </p:nvSpPr>
        <p:spPr>
          <a:xfrm>
            <a:off x="1217140" y="3428936"/>
            <a:ext cx="90668" cy="90668"/>
          </a:xfrm>
          <a:custGeom>
            <a:avLst/>
            <a:gdLst/>
            <a:ahLst/>
            <a:cxnLst/>
            <a:rect l="l" t="t" r="r" b="b"/>
            <a:pathLst>
              <a:path w="4664" h="4664" extrusionOk="0">
                <a:moveTo>
                  <a:pt x="4664" y="2332"/>
                </a:moveTo>
                <a:cubicBezTo>
                  <a:pt x="4664" y="3627"/>
                  <a:pt x="3627" y="4663"/>
                  <a:pt x="2332" y="4663"/>
                </a:cubicBezTo>
                <a:cubicBezTo>
                  <a:pt x="1037" y="4663"/>
                  <a:pt x="0" y="3627"/>
                  <a:pt x="0" y="2332"/>
                </a:cubicBezTo>
                <a:cubicBezTo>
                  <a:pt x="0" y="1037"/>
                  <a:pt x="1037" y="0"/>
                  <a:pt x="2332" y="0"/>
                </a:cubicBezTo>
                <a:cubicBezTo>
                  <a:pt x="3627" y="0"/>
                  <a:pt x="4664" y="1037"/>
                  <a:pt x="4664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71" name="Google Shape;1071;p37"/>
          <p:cNvSpPr/>
          <p:nvPr/>
        </p:nvSpPr>
        <p:spPr>
          <a:xfrm>
            <a:off x="1225946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915" y="3757"/>
                  <a:pt x="1879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79" y="1"/>
                </a:cubicBezTo>
                <a:cubicBezTo>
                  <a:pt x="2915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72" name="Google Shape;1072;p37"/>
          <p:cNvSpPr/>
          <p:nvPr/>
        </p:nvSpPr>
        <p:spPr>
          <a:xfrm>
            <a:off x="1235393" y="3447189"/>
            <a:ext cx="54160" cy="54160"/>
          </a:xfrm>
          <a:custGeom>
            <a:avLst/>
            <a:gdLst/>
            <a:ahLst/>
            <a:cxnLst/>
            <a:rect l="l" t="t" r="r" b="b"/>
            <a:pathLst>
              <a:path w="2786" h="2786" extrusionOk="0">
                <a:moveTo>
                  <a:pt x="2785" y="1393"/>
                </a:moveTo>
                <a:cubicBezTo>
                  <a:pt x="2785" y="2170"/>
                  <a:pt x="2170" y="2785"/>
                  <a:pt x="1393" y="2785"/>
                </a:cubicBezTo>
                <a:cubicBezTo>
                  <a:pt x="616" y="2785"/>
                  <a:pt x="1" y="2170"/>
                  <a:pt x="1" y="1393"/>
                </a:cubicBezTo>
                <a:cubicBezTo>
                  <a:pt x="1" y="616"/>
                  <a:pt x="616" y="0"/>
                  <a:pt x="1393" y="0"/>
                </a:cubicBezTo>
                <a:cubicBezTo>
                  <a:pt x="2170" y="0"/>
                  <a:pt x="2785" y="616"/>
                  <a:pt x="2785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73" name="Google Shape;1073;p37"/>
          <p:cNvSpPr/>
          <p:nvPr/>
        </p:nvSpPr>
        <p:spPr>
          <a:xfrm>
            <a:off x="1244199" y="3455995"/>
            <a:ext cx="36547" cy="36528"/>
          </a:xfrm>
          <a:custGeom>
            <a:avLst/>
            <a:gdLst/>
            <a:ahLst/>
            <a:cxnLst/>
            <a:rect l="l" t="t" r="r" b="b"/>
            <a:pathLst>
              <a:path w="1880" h="1879" extrusionOk="0">
                <a:moveTo>
                  <a:pt x="1879" y="940"/>
                </a:moveTo>
                <a:cubicBezTo>
                  <a:pt x="1879" y="1458"/>
                  <a:pt x="1458" y="1879"/>
                  <a:pt x="940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40" y="1"/>
                </a:cubicBezTo>
                <a:cubicBezTo>
                  <a:pt x="1458" y="1"/>
                  <a:pt x="1879" y="422"/>
                  <a:pt x="1879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74" name="Google Shape;1074;p37"/>
          <p:cNvSpPr/>
          <p:nvPr/>
        </p:nvSpPr>
        <p:spPr>
          <a:xfrm>
            <a:off x="1253025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45" y="907"/>
                  <a:pt x="486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86" y="0"/>
                </a:cubicBezTo>
                <a:cubicBezTo>
                  <a:pt x="745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75" name="Google Shape;1075;p37"/>
          <p:cNvSpPr/>
          <p:nvPr/>
        </p:nvSpPr>
        <p:spPr>
          <a:xfrm>
            <a:off x="-927561" y="3250778"/>
            <a:ext cx="342494" cy="275756"/>
          </a:xfrm>
          <a:custGeom>
            <a:avLst/>
            <a:gdLst/>
            <a:ahLst/>
            <a:cxnLst/>
            <a:rect l="l" t="t" r="r" b="b"/>
            <a:pathLst>
              <a:path w="17618" h="14185" extrusionOk="0">
                <a:moveTo>
                  <a:pt x="1" y="325"/>
                </a:moveTo>
                <a:lnTo>
                  <a:pt x="260" y="1"/>
                </a:lnTo>
                <a:lnTo>
                  <a:pt x="17617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76" name="Google Shape;1076;p37"/>
          <p:cNvSpPr/>
          <p:nvPr/>
        </p:nvSpPr>
        <p:spPr>
          <a:xfrm>
            <a:off x="-850757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0" y="324"/>
                </a:moveTo>
                <a:lnTo>
                  <a:pt x="227" y="0"/>
                </a:lnTo>
                <a:lnTo>
                  <a:pt x="13342" y="10460"/>
                </a:lnTo>
                <a:lnTo>
                  <a:pt x="13083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77" name="Google Shape;1077;p37"/>
          <p:cNvSpPr/>
          <p:nvPr/>
        </p:nvSpPr>
        <p:spPr>
          <a:xfrm>
            <a:off x="-968481" y="3289189"/>
            <a:ext cx="342494" cy="275737"/>
          </a:xfrm>
          <a:custGeom>
            <a:avLst/>
            <a:gdLst/>
            <a:ahLst/>
            <a:cxnLst/>
            <a:rect l="l" t="t" r="r" b="b"/>
            <a:pathLst>
              <a:path w="17618" h="14184" extrusionOk="0">
                <a:moveTo>
                  <a:pt x="1" y="324"/>
                </a:moveTo>
                <a:lnTo>
                  <a:pt x="260" y="0"/>
                </a:lnTo>
                <a:lnTo>
                  <a:pt x="17617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78" name="Google Shape;1078;p37"/>
          <p:cNvSpPr/>
          <p:nvPr/>
        </p:nvSpPr>
        <p:spPr>
          <a:xfrm>
            <a:off x="-1056598" y="3441513"/>
            <a:ext cx="316036" cy="254353"/>
          </a:xfrm>
          <a:custGeom>
            <a:avLst/>
            <a:gdLst/>
            <a:ahLst/>
            <a:cxnLst/>
            <a:rect l="l" t="t" r="r" b="b"/>
            <a:pathLst>
              <a:path w="16257" h="13084" extrusionOk="0">
                <a:moveTo>
                  <a:pt x="0" y="325"/>
                </a:moveTo>
                <a:lnTo>
                  <a:pt x="259" y="1"/>
                </a:lnTo>
                <a:lnTo>
                  <a:pt x="16256" y="12760"/>
                </a:lnTo>
                <a:lnTo>
                  <a:pt x="15997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79" name="Google Shape;1079;p37"/>
          <p:cNvSpPr/>
          <p:nvPr/>
        </p:nvSpPr>
        <p:spPr>
          <a:xfrm>
            <a:off x="-1053449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49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80" name="Google Shape;1080;p37"/>
          <p:cNvSpPr/>
          <p:nvPr/>
        </p:nvSpPr>
        <p:spPr>
          <a:xfrm>
            <a:off x="-1000575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59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81" name="Google Shape;1081;p37"/>
          <p:cNvSpPr/>
          <p:nvPr/>
        </p:nvSpPr>
        <p:spPr>
          <a:xfrm>
            <a:off x="-1039609" y="3375421"/>
            <a:ext cx="354450" cy="285204"/>
          </a:xfrm>
          <a:custGeom>
            <a:avLst/>
            <a:gdLst/>
            <a:ahLst/>
            <a:cxnLst/>
            <a:rect l="l" t="t" r="r" b="b"/>
            <a:pathLst>
              <a:path w="18233" h="14671" extrusionOk="0">
                <a:moveTo>
                  <a:pt x="1" y="325"/>
                </a:moveTo>
                <a:lnTo>
                  <a:pt x="260" y="1"/>
                </a:lnTo>
                <a:lnTo>
                  <a:pt x="18232" y="14346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82" name="Google Shape;1082;p37"/>
          <p:cNvSpPr/>
          <p:nvPr/>
        </p:nvSpPr>
        <p:spPr>
          <a:xfrm>
            <a:off x="-1053449" y="3245121"/>
            <a:ext cx="326728" cy="294633"/>
          </a:xfrm>
          <a:custGeom>
            <a:avLst/>
            <a:gdLst/>
            <a:ahLst/>
            <a:cxnLst/>
            <a:rect l="l" t="t" r="r" b="b"/>
            <a:pathLst>
              <a:path w="16807" h="15156" extrusionOk="0">
                <a:moveTo>
                  <a:pt x="0" y="14832"/>
                </a:moveTo>
                <a:lnTo>
                  <a:pt x="16548" y="0"/>
                </a:lnTo>
                <a:lnTo>
                  <a:pt x="16807" y="292"/>
                </a:lnTo>
                <a:lnTo>
                  <a:pt x="292" y="151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83" name="Google Shape;1083;p37"/>
          <p:cNvSpPr/>
          <p:nvPr/>
        </p:nvSpPr>
        <p:spPr>
          <a:xfrm>
            <a:off x="-1051564" y="3241972"/>
            <a:ext cx="248054" cy="223502"/>
          </a:xfrm>
          <a:custGeom>
            <a:avLst/>
            <a:gdLst/>
            <a:ahLst/>
            <a:cxnLst/>
            <a:rect l="l" t="t" r="r" b="b"/>
            <a:pathLst>
              <a:path w="12760" h="11497" extrusionOk="0">
                <a:moveTo>
                  <a:pt x="0" y="11173"/>
                </a:moveTo>
                <a:lnTo>
                  <a:pt x="12500" y="1"/>
                </a:lnTo>
                <a:lnTo>
                  <a:pt x="12759" y="292"/>
                </a:lnTo>
                <a:lnTo>
                  <a:pt x="292" y="114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84" name="Google Shape;1084;p37"/>
          <p:cNvSpPr/>
          <p:nvPr/>
        </p:nvSpPr>
        <p:spPr>
          <a:xfrm>
            <a:off x="-1010022" y="3281005"/>
            <a:ext cx="326106" cy="294633"/>
          </a:xfrm>
          <a:custGeom>
            <a:avLst/>
            <a:gdLst/>
            <a:ahLst/>
            <a:cxnLst/>
            <a:rect l="l" t="t" r="r" b="b"/>
            <a:pathLst>
              <a:path w="16775" h="15156" extrusionOk="0">
                <a:moveTo>
                  <a:pt x="1" y="14832"/>
                </a:moveTo>
                <a:lnTo>
                  <a:pt x="16516" y="0"/>
                </a:lnTo>
                <a:lnTo>
                  <a:pt x="16775" y="324"/>
                </a:lnTo>
                <a:lnTo>
                  <a:pt x="260" y="15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85" name="Google Shape;1085;p37"/>
          <p:cNvSpPr/>
          <p:nvPr/>
        </p:nvSpPr>
        <p:spPr>
          <a:xfrm>
            <a:off x="-887905" y="3428295"/>
            <a:ext cx="300931" cy="271344"/>
          </a:xfrm>
          <a:custGeom>
            <a:avLst/>
            <a:gdLst/>
            <a:ahLst/>
            <a:cxnLst/>
            <a:rect l="l" t="t" r="r" b="b"/>
            <a:pathLst>
              <a:path w="15480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86" name="Google Shape;1086;p37"/>
          <p:cNvSpPr/>
          <p:nvPr/>
        </p:nvSpPr>
        <p:spPr>
          <a:xfrm>
            <a:off x="-811723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87" name="Google Shape;1087;p37"/>
          <p:cNvSpPr/>
          <p:nvPr/>
        </p:nvSpPr>
        <p:spPr>
          <a:xfrm>
            <a:off x="-987356" y="3328845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0" y="15382"/>
                </a:moveTo>
                <a:lnTo>
                  <a:pt x="17163" y="0"/>
                </a:lnTo>
                <a:lnTo>
                  <a:pt x="17422" y="292"/>
                </a:lnTo>
                <a:lnTo>
                  <a:pt x="259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88" name="Google Shape;1088;p37"/>
          <p:cNvSpPr/>
          <p:nvPr/>
        </p:nvSpPr>
        <p:spPr>
          <a:xfrm>
            <a:off x="-945815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60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89" name="Google Shape;1089;p37"/>
          <p:cNvSpPr/>
          <p:nvPr/>
        </p:nvSpPr>
        <p:spPr>
          <a:xfrm>
            <a:off x="1156082" y="3250778"/>
            <a:ext cx="341852" cy="275756"/>
          </a:xfrm>
          <a:custGeom>
            <a:avLst/>
            <a:gdLst/>
            <a:ahLst/>
            <a:cxnLst/>
            <a:rect l="l" t="t" r="r" b="b"/>
            <a:pathLst>
              <a:path w="17585" h="14185" extrusionOk="0">
                <a:moveTo>
                  <a:pt x="0" y="325"/>
                </a:moveTo>
                <a:lnTo>
                  <a:pt x="227" y="1"/>
                </a:lnTo>
                <a:lnTo>
                  <a:pt x="17584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90" name="Google Shape;1090;p37"/>
          <p:cNvSpPr/>
          <p:nvPr/>
        </p:nvSpPr>
        <p:spPr>
          <a:xfrm>
            <a:off x="1232244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1" y="324"/>
                </a:moveTo>
                <a:lnTo>
                  <a:pt x="260" y="0"/>
                </a:lnTo>
                <a:lnTo>
                  <a:pt x="13342" y="10460"/>
                </a:lnTo>
                <a:lnTo>
                  <a:pt x="13116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91" name="Google Shape;1091;p37"/>
          <p:cNvSpPr/>
          <p:nvPr/>
        </p:nvSpPr>
        <p:spPr>
          <a:xfrm>
            <a:off x="1115162" y="3289189"/>
            <a:ext cx="341852" cy="275737"/>
          </a:xfrm>
          <a:custGeom>
            <a:avLst/>
            <a:gdLst/>
            <a:ahLst/>
            <a:cxnLst/>
            <a:rect l="l" t="t" r="r" b="b"/>
            <a:pathLst>
              <a:path w="17585" h="14184" extrusionOk="0">
                <a:moveTo>
                  <a:pt x="0" y="324"/>
                </a:moveTo>
                <a:lnTo>
                  <a:pt x="227" y="0"/>
                </a:lnTo>
                <a:lnTo>
                  <a:pt x="17584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92" name="Google Shape;1092;p37"/>
          <p:cNvSpPr/>
          <p:nvPr/>
        </p:nvSpPr>
        <p:spPr>
          <a:xfrm>
            <a:off x="1027025" y="3441513"/>
            <a:ext cx="315414" cy="254353"/>
          </a:xfrm>
          <a:custGeom>
            <a:avLst/>
            <a:gdLst/>
            <a:ahLst/>
            <a:cxnLst/>
            <a:rect l="l" t="t" r="r" b="b"/>
            <a:pathLst>
              <a:path w="16225" h="13084" extrusionOk="0">
                <a:moveTo>
                  <a:pt x="1" y="325"/>
                </a:moveTo>
                <a:lnTo>
                  <a:pt x="260" y="1"/>
                </a:lnTo>
                <a:lnTo>
                  <a:pt x="16225" y="12760"/>
                </a:lnTo>
                <a:lnTo>
                  <a:pt x="15998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93" name="Google Shape;1093;p37"/>
          <p:cNvSpPr/>
          <p:nvPr/>
        </p:nvSpPr>
        <p:spPr>
          <a:xfrm>
            <a:off x="1029552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50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94" name="Google Shape;1094;p37"/>
          <p:cNvSpPr/>
          <p:nvPr/>
        </p:nvSpPr>
        <p:spPr>
          <a:xfrm>
            <a:off x="1082427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60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95" name="Google Shape;1095;p37"/>
          <p:cNvSpPr/>
          <p:nvPr/>
        </p:nvSpPr>
        <p:spPr>
          <a:xfrm>
            <a:off x="1025762" y="3375421"/>
            <a:ext cx="354450" cy="283319"/>
          </a:xfrm>
          <a:custGeom>
            <a:avLst/>
            <a:gdLst/>
            <a:ahLst/>
            <a:cxnLst/>
            <a:rect l="l" t="t" r="r" b="b"/>
            <a:pathLst>
              <a:path w="18233" h="14574" extrusionOk="0">
                <a:moveTo>
                  <a:pt x="1" y="292"/>
                </a:moveTo>
                <a:lnTo>
                  <a:pt x="260" y="1"/>
                </a:lnTo>
                <a:lnTo>
                  <a:pt x="18233" y="14249"/>
                </a:lnTo>
                <a:lnTo>
                  <a:pt x="17974" y="14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96" name="Google Shape;1096;p37"/>
          <p:cNvSpPr/>
          <p:nvPr/>
        </p:nvSpPr>
        <p:spPr>
          <a:xfrm>
            <a:off x="1018841" y="3228754"/>
            <a:ext cx="324862" cy="295274"/>
          </a:xfrm>
          <a:custGeom>
            <a:avLst/>
            <a:gdLst/>
            <a:ahLst/>
            <a:cxnLst/>
            <a:rect l="l" t="t" r="r" b="b"/>
            <a:pathLst>
              <a:path w="16711" h="15189" extrusionOk="0">
                <a:moveTo>
                  <a:pt x="1" y="14864"/>
                </a:moveTo>
                <a:lnTo>
                  <a:pt x="16451" y="0"/>
                </a:lnTo>
                <a:lnTo>
                  <a:pt x="16710" y="292"/>
                </a:lnTo>
                <a:lnTo>
                  <a:pt x="292" y="151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97" name="Google Shape;1097;p37"/>
          <p:cNvSpPr/>
          <p:nvPr/>
        </p:nvSpPr>
        <p:spPr>
          <a:xfrm>
            <a:off x="1072979" y="3281005"/>
            <a:ext cx="326748" cy="294011"/>
          </a:xfrm>
          <a:custGeom>
            <a:avLst/>
            <a:gdLst/>
            <a:ahLst/>
            <a:cxnLst/>
            <a:rect l="l" t="t" r="r" b="b"/>
            <a:pathLst>
              <a:path w="16808" h="15124" extrusionOk="0">
                <a:moveTo>
                  <a:pt x="1" y="14832"/>
                </a:moveTo>
                <a:lnTo>
                  <a:pt x="16516" y="0"/>
                </a:lnTo>
                <a:lnTo>
                  <a:pt x="16807" y="292"/>
                </a:lnTo>
                <a:lnTo>
                  <a:pt x="260" y="15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98" name="Google Shape;1098;p37"/>
          <p:cNvSpPr/>
          <p:nvPr/>
        </p:nvSpPr>
        <p:spPr>
          <a:xfrm>
            <a:off x="1195096" y="3428295"/>
            <a:ext cx="300951" cy="271344"/>
          </a:xfrm>
          <a:custGeom>
            <a:avLst/>
            <a:gdLst/>
            <a:ahLst/>
            <a:cxnLst/>
            <a:rect l="l" t="t" r="r" b="b"/>
            <a:pathLst>
              <a:path w="15481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099" name="Google Shape;1099;p37"/>
          <p:cNvSpPr/>
          <p:nvPr/>
        </p:nvSpPr>
        <p:spPr>
          <a:xfrm>
            <a:off x="1271278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100" name="Google Shape;1100;p37"/>
          <p:cNvSpPr/>
          <p:nvPr/>
        </p:nvSpPr>
        <p:spPr>
          <a:xfrm>
            <a:off x="1096267" y="3328203"/>
            <a:ext cx="338081" cy="305344"/>
          </a:xfrm>
          <a:custGeom>
            <a:avLst/>
            <a:gdLst/>
            <a:ahLst/>
            <a:cxnLst/>
            <a:rect l="l" t="t" r="r" b="b"/>
            <a:pathLst>
              <a:path w="17391" h="15707" extrusionOk="0">
                <a:moveTo>
                  <a:pt x="1" y="15383"/>
                </a:moveTo>
                <a:lnTo>
                  <a:pt x="17131" y="1"/>
                </a:lnTo>
                <a:lnTo>
                  <a:pt x="17391" y="292"/>
                </a:lnTo>
                <a:lnTo>
                  <a:pt x="260" y="157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101" name="Google Shape;1101;p37"/>
          <p:cNvSpPr/>
          <p:nvPr/>
        </p:nvSpPr>
        <p:spPr>
          <a:xfrm>
            <a:off x="1137187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92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102" name="Google Shape;1102;p37"/>
          <p:cNvSpPr/>
          <p:nvPr/>
        </p:nvSpPr>
        <p:spPr>
          <a:xfrm>
            <a:off x="-1101289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103" name="Google Shape;1103;p37"/>
          <p:cNvSpPr/>
          <p:nvPr/>
        </p:nvSpPr>
        <p:spPr>
          <a:xfrm>
            <a:off x="984862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104" name="Google Shape;1104;p37"/>
          <p:cNvSpPr/>
          <p:nvPr/>
        </p:nvSpPr>
        <p:spPr>
          <a:xfrm>
            <a:off x="-842381" y="2116244"/>
            <a:ext cx="1001768" cy="876273"/>
          </a:xfrm>
          <a:custGeom>
            <a:avLst/>
            <a:gdLst/>
            <a:ahLst/>
            <a:cxnLst/>
            <a:rect l="l" t="t" r="r" b="b"/>
            <a:pathLst>
              <a:path w="36481" h="31908" extrusionOk="0">
                <a:moveTo>
                  <a:pt x="36481" y="285"/>
                </a:moveTo>
                <a:lnTo>
                  <a:pt x="381" y="31908"/>
                </a:lnTo>
                <a:lnTo>
                  <a:pt x="0" y="25146"/>
                </a:lnTo>
                <a:lnTo>
                  <a:pt x="0" y="18097"/>
                </a:lnTo>
                <a:lnTo>
                  <a:pt x="762" y="9525"/>
                </a:lnTo>
                <a:lnTo>
                  <a:pt x="2191" y="762"/>
                </a:lnTo>
                <a:lnTo>
                  <a:pt x="15716" y="190"/>
                </a:lnTo>
                <a:lnTo>
                  <a:pt x="318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5" name="Google Shape;1105;p37"/>
          <p:cNvSpPr/>
          <p:nvPr/>
        </p:nvSpPr>
        <p:spPr>
          <a:xfrm>
            <a:off x="235229" y="2121461"/>
            <a:ext cx="952066" cy="745497"/>
          </a:xfrm>
          <a:custGeom>
            <a:avLst/>
            <a:gdLst/>
            <a:ahLst/>
            <a:cxnLst/>
            <a:rect l="l" t="t" r="r" b="b"/>
            <a:pathLst>
              <a:path w="34671" h="27146" extrusionOk="0">
                <a:moveTo>
                  <a:pt x="34671" y="762"/>
                </a:moveTo>
                <a:lnTo>
                  <a:pt x="5619" y="27146"/>
                </a:lnTo>
                <a:lnTo>
                  <a:pt x="2571" y="26956"/>
                </a:lnTo>
                <a:lnTo>
                  <a:pt x="285" y="27051"/>
                </a:lnTo>
                <a:lnTo>
                  <a:pt x="0" y="0"/>
                </a:lnTo>
                <a:lnTo>
                  <a:pt x="15811" y="95"/>
                </a:lnTo>
                <a:lnTo>
                  <a:pt x="31432" y="6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1106" name="Google Shape;1106;p37"/>
          <p:cNvGrpSpPr/>
          <p:nvPr/>
        </p:nvGrpSpPr>
        <p:grpSpPr>
          <a:xfrm>
            <a:off x="5700045" y="246450"/>
            <a:ext cx="4265696" cy="1274430"/>
            <a:chOff x="5700045" y="246450"/>
            <a:chExt cx="4265696" cy="1274430"/>
          </a:xfrm>
        </p:grpSpPr>
        <p:sp>
          <p:nvSpPr>
            <p:cNvPr id="1107" name="Google Shape;1107;p3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5700045" y="246461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173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4736" y="4227301"/>
            <a:ext cx="9322246" cy="774006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8112208" y="528657"/>
            <a:ext cx="955667" cy="4758082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179259" y="4453048"/>
            <a:ext cx="9944799" cy="717401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292905" y="206910"/>
            <a:ext cx="8176513" cy="1200257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1595994" y="1672757"/>
            <a:ext cx="2409874" cy="2675453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127" name="Google Shape;1127;p38"/>
          <p:cNvSpPr/>
          <p:nvPr/>
        </p:nvSpPr>
        <p:spPr>
          <a:xfrm flipH="1">
            <a:off x="1645846" y="3677461"/>
            <a:ext cx="190865" cy="672465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128" name="Google Shape;1128;p38"/>
          <p:cNvSpPr/>
          <p:nvPr/>
        </p:nvSpPr>
        <p:spPr>
          <a:xfrm flipH="1">
            <a:off x="826352" y="1810897"/>
            <a:ext cx="1829831" cy="2127123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129" name="Google Shape;1129;p38"/>
          <p:cNvSpPr/>
          <p:nvPr/>
        </p:nvSpPr>
        <p:spPr>
          <a:xfrm flipH="1">
            <a:off x="628848" y="3481380"/>
            <a:ext cx="168161" cy="866809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130" name="Google Shape;1130;p38"/>
          <p:cNvSpPr/>
          <p:nvPr/>
        </p:nvSpPr>
        <p:spPr>
          <a:xfrm flipH="1">
            <a:off x="-62806" y="1527257"/>
            <a:ext cx="1549712" cy="2045228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131" name="Google Shape;1131;p38"/>
          <p:cNvSpPr/>
          <p:nvPr/>
        </p:nvSpPr>
        <p:spPr>
          <a:xfrm flipH="1">
            <a:off x="5194325" y="2070183"/>
            <a:ext cx="2050313" cy="2278022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132" name="Google Shape;1132;p38"/>
          <p:cNvSpPr/>
          <p:nvPr/>
        </p:nvSpPr>
        <p:spPr>
          <a:xfrm>
            <a:off x="-14736" y="4426906"/>
            <a:ext cx="9322246" cy="70076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1133" name="Google Shape;1133;p38"/>
          <p:cNvSpPr/>
          <p:nvPr/>
        </p:nvSpPr>
        <p:spPr>
          <a:xfrm>
            <a:off x="-14736" y="4820514"/>
            <a:ext cx="9322246" cy="45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7006956" y="2285034"/>
            <a:ext cx="1361025" cy="2371915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527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oogle Shape;561;p6"/>
          <p:cNvGrpSpPr/>
          <p:nvPr/>
        </p:nvGrpSpPr>
        <p:grpSpPr>
          <a:xfrm>
            <a:off x="-690481" y="1216983"/>
            <a:ext cx="1149987" cy="1121050"/>
            <a:chOff x="669550" y="869000"/>
            <a:chExt cx="450075" cy="438750"/>
          </a:xfrm>
        </p:grpSpPr>
        <p:sp>
          <p:nvSpPr>
            <p:cNvPr id="562" name="Google Shape;562;p6"/>
            <p:cNvSpPr/>
            <p:nvPr/>
          </p:nvSpPr>
          <p:spPr>
            <a:xfrm>
              <a:off x="76002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6901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9673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8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897450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827575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1"/>
                  </a:moveTo>
                  <a:cubicBezTo>
                    <a:pt x="325" y="1"/>
                    <a:pt x="0" y="326"/>
                    <a:pt x="0" y="727"/>
                  </a:cubicBezTo>
                  <a:cubicBezTo>
                    <a:pt x="0" y="1129"/>
                    <a:pt x="325" y="1454"/>
                    <a:pt x="727" y="1454"/>
                  </a:cubicBezTo>
                  <a:cubicBezTo>
                    <a:pt x="1128" y="1454"/>
                    <a:pt x="1453" y="1129"/>
                    <a:pt x="1453" y="727"/>
                  </a:cubicBezTo>
                  <a:cubicBezTo>
                    <a:pt x="1453" y="326"/>
                    <a:pt x="1128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1104775" y="1047125"/>
              <a:ext cx="14850" cy="34975"/>
            </a:xfrm>
            <a:custGeom>
              <a:avLst/>
              <a:gdLst/>
              <a:ahLst/>
              <a:cxnLst/>
              <a:rect l="l" t="t" r="r" b="b"/>
              <a:pathLst>
                <a:path w="594" h="1399" extrusionOk="0">
                  <a:moveTo>
                    <a:pt x="483" y="0"/>
                  </a:moveTo>
                  <a:cubicBezTo>
                    <a:pt x="203" y="98"/>
                    <a:pt x="0" y="368"/>
                    <a:pt x="0" y="684"/>
                  </a:cubicBezTo>
                  <a:cubicBezTo>
                    <a:pt x="0" y="1039"/>
                    <a:pt x="257" y="1336"/>
                    <a:pt x="594" y="1398"/>
                  </a:cubicBezTo>
                  <a:cubicBezTo>
                    <a:pt x="594" y="922"/>
                    <a:pt x="557" y="455"/>
                    <a:pt x="483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103487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720400" y="987825"/>
              <a:ext cx="36300" cy="36350"/>
            </a:xfrm>
            <a:custGeom>
              <a:avLst/>
              <a:gdLst/>
              <a:ahLst/>
              <a:cxnLst/>
              <a:rect l="l" t="t" r="r" b="b"/>
              <a:pathLst>
                <a:path w="1452" h="1454" extrusionOk="0">
                  <a:moveTo>
                    <a:pt x="726" y="0"/>
                  </a:moveTo>
                  <a:cubicBezTo>
                    <a:pt x="324" y="0"/>
                    <a:pt x="0" y="326"/>
                    <a:pt x="0" y="726"/>
                  </a:cubicBezTo>
                  <a:cubicBezTo>
                    <a:pt x="0" y="1128"/>
                    <a:pt x="324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676775" y="998050"/>
              <a:ext cx="10050" cy="24175"/>
            </a:xfrm>
            <a:custGeom>
              <a:avLst/>
              <a:gdLst/>
              <a:ahLst/>
              <a:cxnLst/>
              <a:rect l="l" t="t" r="r" b="b"/>
              <a:pathLst>
                <a:path w="402" h="967" extrusionOk="0">
                  <a:moveTo>
                    <a:pt x="328" y="0"/>
                  </a:moveTo>
                  <a:cubicBezTo>
                    <a:pt x="201" y="314"/>
                    <a:pt x="92" y="635"/>
                    <a:pt x="1" y="966"/>
                  </a:cubicBezTo>
                  <a:cubicBezTo>
                    <a:pt x="238" y="848"/>
                    <a:pt x="401" y="601"/>
                    <a:pt x="401" y="317"/>
                  </a:cubicBezTo>
                  <a:cubicBezTo>
                    <a:pt x="401" y="203"/>
                    <a:pt x="376" y="96"/>
                    <a:pt x="3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927700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85785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787925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106520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5" y="0"/>
                    <a:pt x="1" y="326"/>
                    <a:pt x="1" y="726"/>
                  </a:cubicBezTo>
                  <a:cubicBezTo>
                    <a:pt x="1" y="1128"/>
                    <a:pt x="325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995275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76002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702925" y="935275"/>
              <a:ext cx="23525" cy="28350"/>
            </a:xfrm>
            <a:custGeom>
              <a:avLst/>
              <a:gdLst/>
              <a:ahLst/>
              <a:cxnLst/>
              <a:rect l="l" t="t" r="r" b="b"/>
              <a:pathLst>
                <a:path w="941" h="1134" extrusionOk="0">
                  <a:moveTo>
                    <a:pt x="814" y="0"/>
                  </a:moveTo>
                  <a:cubicBezTo>
                    <a:pt x="517" y="347"/>
                    <a:pt x="245" y="714"/>
                    <a:pt x="0" y="1102"/>
                  </a:cubicBezTo>
                  <a:cubicBezTo>
                    <a:pt x="68" y="1122"/>
                    <a:pt x="140" y="1134"/>
                    <a:pt x="213" y="1134"/>
                  </a:cubicBezTo>
                  <a:cubicBezTo>
                    <a:pt x="614" y="1134"/>
                    <a:pt x="941" y="808"/>
                    <a:pt x="941" y="406"/>
                  </a:cubicBezTo>
                  <a:cubicBezTo>
                    <a:pt x="941" y="256"/>
                    <a:pt x="894" y="114"/>
                    <a:pt x="814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967300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8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8" y="1452"/>
                  </a:cubicBezTo>
                  <a:cubicBezTo>
                    <a:pt x="1128" y="1452"/>
                    <a:pt x="1454" y="1128"/>
                    <a:pt x="1454" y="726"/>
                  </a:cubicBezTo>
                  <a:cubicBezTo>
                    <a:pt x="1454" y="325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897450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827575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7" y="0"/>
                  </a:moveTo>
                  <a:cubicBezTo>
                    <a:pt x="325" y="0"/>
                    <a:pt x="0" y="325"/>
                    <a:pt x="0" y="726"/>
                  </a:cubicBezTo>
                  <a:cubicBezTo>
                    <a:pt x="0" y="1128"/>
                    <a:pt x="325" y="1452"/>
                    <a:pt x="727" y="1452"/>
                  </a:cubicBezTo>
                  <a:cubicBezTo>
                    <a:pt x="1128" y="1452"/>
                    <a:pt x="1453" y="1128"/>
                    <a:pt x="1453" y="726"/>
                  </a:cubicBezTo>
                  <a:cubicBezTo>
                    <a:pt x="1453" y="325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103487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1" y="325"/>
                    <a:pt x="1" y="726"/>
                  </a:cubicBezTo>
                  <a:cubicBezTo>
                    <a:pt x="1" y="1128"/>
                    <a:pt x="326" y="1452"/>
                    <a:pt x="726" y="1452"/>
                  </a:cubicBezTo>
                  <a:cubicBezTo>
                    <a:pt x="1127" y="1452"/>
                    <a:pt x="1452" y="1128"/>
                    <a:pt x="1452" y="726"/>
                  </a:cubicBezTo>
                  <a:cubicBezTo>
                    <a:pt x="1452" y="325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927700" y="869000"/>
              <a:ext cx="36350" cy="36325"/>
            </a:xfrm>
            <a:custGeom>
              <a:avLst/>
              <a:gdLst/>
              <a:ahLst/>
              <a:cxnLst/>
              <a:rect l="l" t="t" r="r" b="b"/>
              <a:pathLst>
                <a:path w="1454" h="1453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8" y="1452"/>
                  </a:cubicBezTo>
                  <a:cubicBezTo>
                    <a:pt x="1129" y="1452"/>
                    <a:pt x="1454" y="1127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857850" y="869000"/>
              <a:ext cx="36325" cy="36325"/>
            </a:xfrm>
            <a:custGeom>
              <a:avLst/>
              <a:gdLst/>
              <a:ahLst/>
              <a:cxnLst/>
              <a:rect l="l" t="t" r="r" b="b"/>
              <a:pathLst>
                <a:path w="1453" h="1453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7" y="1452"/>
                  </a:cubicBezTo>
                  <a:cubicBezTo>
                    <a:pt x="1129" y="1452"/>
                    <a:pt x="1452" y="1127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787900" y="871275"/>
              <a:ext cx="36375" cy="34125"/>
            </a:xfrm>
            <a:custGeom>
              <a:avLst/>
              <a:gdLst/>
              <a:ahLst/>
              <a:cxnLst/>
              <a:rect l="l" t="t" r="r" b="b"/>
              <a:pathLst>
                <a:path w="1455" h="1365" extrusionOk="0">
                  <a:moveTo>
                    <a:pt x="1076" y="0"/>
                  </a:moveTo>
                  <a:cubicBezTo>
                    <a:pt x="712" y="137"/>
                    <a:pt x="358" y="296"/>
                    <a:pt x="17" y="478"/>
                  </a:cubicBezTo>
                  <a:cubicBezTo>
                    <a:pt x="6" y="529"/>
                    <a:pt x="0" y="583"/>
                    <a:pt x="0" y="637"/>
                  </a:cubicBezTo>
                  <a:cubicBezTo>
                    <a:pt x="0" y="1039"/>
                    <a:pt x="327" y="1364"/>
                    <a:pt x="728" y="1364"/>
                  </a:cubicBezTo>
                  <a:cubicBezTo>
                    <a:pt x="1128" y="1364"/>
                    <a:pt x="1455" y="1039"/>
                    <a:pt x="1455" y="637"/>
                  </a:cubicBezTo>
                  <a:cubicBezTo>
                    <a:pt x="1455" y="363"/>
                    <a:pt x="1302" y="123"/>
                    <a:pt x="107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995275" y="881250"/>
              <a:ext cx="31250" cy="24075"/>
            </a:xfrm>
            <a:custGeom>
              <a:avLst/>
              <a:gdLst/>
              <a:ahLst/>
              <a:cxnLst/>
              <a:rect l="l" t="t" r="r" b="b"/>
              <a:pathLst>
                <a:path w="1250" h="963" extrusionOk="0">
                  <a:moveTo>
                    <a:pt x="39" y="1"/>
                  </a:moveTo>
                  <a:cubicBezTo>
                    <a:pt x="15" y="74"/>
                    <a:pt x="1" y="155"/>
                    <a:pt x="1" y="236"/>
                  </a:cubicBezTo>
                  <a:cubicBezTo>
                    <a:pt x="1" y="637"/>
                    <a:pt x="328" y="962"/>
                    <a:pt x="727" y="962"/>
                  </a:cubicBezTo>
                  <a:cubicBezTo>
                    <a:pt x="931" y="962"/>
                    <a:pt x="1116" y="878"/>
                    <a:pt x="1249" y="742"/>
                  </a:cubicBezTo>
                  <a:cubicBezTo>
                    <a:pt x="867" y="464"/>
                    <a:pt x="464" y="216"/>
                    <a:pt x="39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967400" y="1279000"/>
              <a:ext cx="29575" cy="16700"/>
            </a:xfrm>
            <a:custGeom>
              <a:avLst/>
              <a:gdLst/>
              <a:ahLst/>
              <a:cxnLst/>
              <a:rect l="l" t="t" r="r" b="b"/>
              <a:pathLst>
                <a:path w="1183" h="668" extrusionOk="0">
                  <a:moveTo>
                    <a:pt x="725" y="1"/>
                  </a:moveTo>
                  <a:cubicBezTo>
                    <a:pt x="343" y="1"/>
                    <a:pt x="31" y="293"/>
                    <a:pt x="1" y="667"/>
                  </a:cubicBezTo>
                  <a:cubicBezTo>
                    <a:pt x="408" y="528"/>
                    <a:pt x="805" y="360"/>
                    <a:pt x="1183" y="166"/>
                  </a:cubicBezTo>
                  <a:cubicBezTo>
                    <a:pt x="1058" y="63"/>
                    <a:pt x="898" y="2"/>
                    <a:pt x="725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897450" y="1279000"/>
              <a:ext cx="36325" cy="28750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886"/>
                    <a:pt x="52" y="1031"/>
                    <a:pt x="137" y="1150"/>
                  </a:cubicBezTo>
                  <a:cubicBezTo>
                    <a:pt x="563" y="1137"/>
                    <a:pt x="981" y="1095"/>
                    <a:pt x="1388" y="1025"/>
                  </a:cubicBezTo>
                  <a:cubicBezTo>
                    <a:pt x="1429" y="935"/>
                    <a:pt x="1452" y="833"/>
                    <a:pt x="1452" y="727"/>
                  </a:cubicBezTo>
                  <a:cubicBezTo>
                    <a:pt x="1452" y="328"/>
                    <a:pt x="1125" y="2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827525" y="1279000"/>
              <a:ext cx="36350" cy="26525"/>
            </a:xfrm>
            <a:custGeom>
              <a:avLst/>
              <a:gdLst/>
              <a:ahLst/>
              <a:cxnLst/>
              <a:rect l="l" t="t" r="r" b="b"/>
              <a:pathLst>
                <a:path w="1454" h="1061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737"/>
                    <a:pt x="1" y="745"/>
                    <a:pt x="2" y="754"/>
                  </a:cubicBezTo>
                  <a:cubicBezTo>
                    <a:pt x="445" y="893"/>
                    <a:pt x="903" y="995"/>
                    <a:pt x="1371" y="1060"/>
                  </a:cubicBezTo>
                  <a:cubicBezTo>
                    <a:pt x="1425" y="961"/>
                    <a:pt x="1454" y="847"/>
                    <a:pt x="1454" y="727"/>
                  </a:cubicBezTo>
                  <a:cubicBezTo>
                    <a:pt x="1454" y="328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723150" y="1220725"/>
              <a:ext cx="33550" cy="33550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616" y="1"/>
                  </a:moveTo>
                  <a:cubicBezTo>
                    <a:pt x="356" y="1"/>
                    <a:pt x="127" y="137"/>
                    <a:pt x="1" y="343"/>
                  </a:cubicBezTo>
                  <a:cubicBezTo>
                    <a:pt x="309" y="703"/>
                    <a:pt x="644" y="1036"/>
                    <a:pt x="1005" y="1342"/>
                  </a:cubicBezTo>
                  <a:cubicBezTo>
                    <a:pt x="1207" y="1214"/>
                    <a:pt x="1342" y="987"/>
                    <a:pt x="1342" y="728"/>
                  </a:cubicBezTo>
                  <a:cubicBezTo>
                    <a:pt x="1342" y="329"/>
                    <a:pt x="1017" y="2"/>
                    <a:pt x="61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927700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857850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787925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995275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76002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6901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9673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8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>
              <a:off x="897450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6"/>
            <p:cNvSpPr/>
            <p:nvPr/>
          </p:nvSpPr>
          <p:spPr>
            <a:xfrm>
              <a:off x="827575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5" y="0"/>
                    <a:pt x="0" y="326"/>
                    <a:pt x="0" y="726"/>
                  </a:cubicBezTo>
                  <a:cubicBezTo>
                    <a:pt x="0" y="1127"/>
                    <a:pt x="325" y="1454"/>
                    <a:pt x="727" y="1454"/>
                  </a:cubicBezTo>
                  <a:cubicBezTo>
                    <a:pt x="1128" y="1454"/>
                    <a:pt x="1453" y="1128"/>
                    <a:pt x="1453" y="726"/>
                  </a:cubicBezTo>
                  <a:cubicBezTo>
                    <a:pt x="1453" y="326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103487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7" y="1454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720400" y="1101975"/>
              <a:ext cx="36300" cy="36375"/>
            </a:xfrm>
            <a:custGeom>
              <a:avLst/>
              <a:gdLst/>
              <a:ahLst/>
              <a:cxnLst/>
              <a:rect l="l" t="t" r="r" b="b"/>
              <a:pathLst>
                <a:path w="1452" h="1455" extrusionOk="0">
                  <a:moveTo>
                    <a:pt x="726" y="1"/>
                  </a:moveTo>
                  <a:cubicBezTo>
                    <a:pt x="324" y="1"/>
                    <a:pt x="0" y="326"/>
                    <a:pt x="0" y="727"/>
                  </a:cubicBezTo>
                  <a:cubicBezTo>
                    <a:pt x="0" y="1127"/>
                    <a:pt x="324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669550" y="1101975"/>
              <a:ext cx="17275" cy="35025"/>
            </a:xfrm>
            <a:custGeom>
              <a:avLst/>
              <a:gdLst/>
              <a:ahLst/>
              <a:cxnLst/>
              <a:rect l="l" t="t" r="r" b="b"/>
              <a:pathLst>
                <a:path w="691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41" y="481"/>
                    <a:pt x="119" y="946"/>
                    <a:pt x="233" y="1400"/>
                  </a:cubicBezTo>
                  <a:cubicBezTo>
                    <a:pt x="502" y="1294"/>
                    <a:pt x="690" y="1032"/>
                    <a:pt x="690" y="725"/>
                  </a:cubicBezTo>
                  <a:cubicBezTo>
                    <a:pt x="690" y="336"/>
                    <a:pt x="386" y="19"/>
                    <a:pt x="0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927700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8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8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85785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4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787925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106520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6" y="1"/>
                  </a:moveTo>
                  <a:cubicBezTo>
                    <a:pt x="325" y="1"/>
                    <a:pt x="1" y="326"/>
                    <a:pt x="1" y="727"/>
                  </a:cubicBezTo>
                  <a:cubicBezTo>
                    <a:pt x="1" y="1127"/>
                    <a:pt x="325" y="1451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995275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07" name="Google Shape;607;p6"/>
          <p:cNvSpPr/>
          <p:nvPr/>
        </p:nvSpPr>
        <p:spPr>
          <a:xfrm rot="-5400000">
            <a:off x="8052913" y="3792037"/>
            <a:ext cx="839801" cy="1420225"/>
          </a:xfrm>
          <a:custGeom>
            <a:avLst/>
            <a:gdLst/>
            <a:ahLst/>
            <a:cxnLst/>
            <a:rect l="l" t="t" r="r" b="b"/>
            <a:pathLst>
              <a:path w="28463" h="40546" extrusionOk="0">
                <a:moveTo>
                  <a:pt x="0" y="0"/>
                </a:moveTo>
                <a:lnTo>
                  <a:pt x="0" y="40545"/>
                </a:lnTo>
                <a:lnTo>
                  <a:pt x="26649" y="40545"/>
                </a:lnTo>
                <a:cubicBezTo>
                  <a:pt x="26649" y="40545"/>
                  <a:pt x="28463" y="28464"/>
                  <a:pt x="19702" y="24364"/>
                </a:cubicBezTo>
                <a:cubicBezTo>
                  <a:pt x="10942" y="20261"/>
                  <a:pt x="5521" y="20115"/>
                  <a:pt x="4807" y="10061"/>
                </a:cubicBezTo>
                <a:cubicBezTo>
                  <a:pt x="4091" y="1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8" name="Google Shape;608;p6"/>
          <p:cNvSpPr/>
          <p:nvPr/>
        </p:nvSpPr>
        <p:spPr>
          <a:xfrm rot="-5400000" flipH="1">
            <a:off x="1100557" y="3154977"/>
            <a:ext cx="697100" cy="2898146"/>
          </a:xfrm>
          <a:custGeom>
            <a:avLst/>
            <a:gdLst/>
            <a:ahLst/>
            <a:cxnLst/>
            <a:rect l="l" t="t" r="r" b="b"/>
            <a:pathLst>
              <a:path w="27884" h="31333" extrusionOk="0">
                <a:moveTo>
                  <a:pt x="0" y="0"/>
                </a:moveTo>
                <a:cubicBezTo>
                  <a:pt x="1462" y="3984"/>
                  <a:pt x="4096" y="5365"/>
                  <a:pt x="7596" y="5365"/>
                </a:cubicBezTo>
                <a:cubicBezTo>
                  <a:pt x="8368" y="5365"/>
                  <a:pt x="9183" y="5298"/>
                  <a:pt x="10036" y="5177"/>
                </a:cubicBezTo>
                <a:cubicBezTo>
                  <a:pt x="10966" y="5045"/>
                  <a:pt x="12019" y="4818"/>
                  <a:pt x="13031" y="4818"/>
                </a:cubicBezTo>
                <a:cubicBezTo>
                  <a:pt x="13660" y="4818"/>
                  <a:pt x="14272" y="4905"/>
                  <a:pt x="14831" y="5157"/>
                </a:cubicBezTo>
                <a:cubicBezTo>
                  <a:pt x="16993" y="6128"/>
                  <a:pt x="18219" y="8708"/>
                  <a:pt x="18431" y="10959"/>
                </a:cubicBezTo>
                <a:cubicBezTo>
                  <a:pt x="18715" y="13975"/>
                  <a:pt x="18487" y="17066"/>
                  <a:pt x="18451" y="20088"/>
                </a:cubicBezTo>
                <a:cubicBezTo>
                  <a:pt x="18323" y="30592"/>
                  <a:pt x="27884" y="31332"/>
                  <a:pt x="27884" y="31332"/>
                </a:cubicBezTo>
                <a:lnTo>
                  <a:pt x="27884" y="3"/>
                </a:lnTo>
                <a:lnTo>
                  <a:pt x="278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9" name="Google Shape;609;p6"/>
          <p:cNvSpPr/>
          <p:nvPr/>
        </p:nvSpPr>
        <p:spPr>
          <a:xfrm>
            <a:off x="-15899" y="4811750"/>
            <a:ext cx="9198783" cy="331750"/>
          </a:xfrm>
          <a:custGeom>
            <a:avLst/>
            <a:gdLst/>
            <a:ahLst/>
            <a:cxnLst/>
            <a:rect l="l" t="t" r="r" b="b"/>
            <a:pathLst>
              <a:path w="70981" h="13270" extrusionOk="0">
                <a:moveTo>
                  <a:pt x="13754" y="1"/>
                </a:moveTo>
                <a:cubicBezTo>
                  <a:pt x="9075" y="1"/>
                  <a:pt x="4472" y="925"/>
                  <a:pt x="0" y="2075"/>
                </a:cubicBezTo>
                <a:lnTo>
                  <a:pt x="0" y="13270"/>
                </a:lnTo>
                <a:lnTo>
                  <a:pt x="70981" y="13270"/>
                </a:lnTo>
                <a:lnTo>
                  <a:pt x="70981" y="1858"/>
                </a:lnTo>
                <a:cubicBezTo>
                  <a:pt x="70025" y="1666"/>
                  <a:pt x="69025" y="1552"/>
                  <a:pt x="68001" y="1524"/>
                </a:cubicBezTo>
                <a:cubicBezTo>
                  <a:pt x="67420" y="1493"/>
                  <a:pt x="66839" y="1480"/>
                  <a:pt x="66259" y="1480"/>
                </a:cubicBezTo>
                <a:cubicBezTo>
                  <a:pt x="63289" y="1480"/>
                  <a:pt x="60320" y="1822"/>
                  <a:pt x="57350" y="1902"/>
                </a:cubicBezTo>
                <a:cubicBezTo>
                  <a:pt x="52525" y="2091"/>
                  <a:pt x="47981" y="3035"/>
                  <a:pt x="43154" y="3318"/>
                </a:cubicBezTo>
                <a:cubicBezTo>
                  <a:pt x="42371" y="3372"/>
                  <a:pt x="41588" y="3403"/>
                  <a:pt x="40808" y="3403"/>
                </a:cubicBezTo>
                <a:cubicBezTo>
                  <a:pt x="38903" y="3403"/>
                  <a:pt x="37019" y="3220"/>
                  <a:pt x="35206" y="2751"/>
                </a:cubicBezTo>
                <a:cubicBezTo>
                  <a:pt x="28676" y="959"/>
                  <a:pt x="21719" y="298"/>
                  <a:pt x="14764" y="15"/>
                </a:cubicBezTo>
                <a:cubicBezTo>
                  <a:pt x="14427" y="6"/>
                  <a:pt x="14090" y="1"/>
                  <a:pt x="137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0" name="Google Shape;610;p6"/>
          <p:cNvSpPr/>
          <p:nvPr/>
        </p:nvSpPr>
        <p:spPr>
          <a:xfrm>
            <a:off x="-15924" y="4922050"/>
            <a:ext cx="9198783" cy="331750"/>
          </a:xfrm>
          <a:custGeom>
            <a:avLst/>
            <a:gdLst/>
            <a:ahLst/>
            <a:cxnLst/>
            <a:rect l="l" t="t" r="r" b="b"/>
            <a:pathLst>
              <a:path w="70981" h="13270" extrusionOk="0">
                <a:moveTo>
                  <a:pt x="13754" y="1"/>
                </a:moveTo>
                <a:cubicBezTo>
                  <a:pt x="9075" y="1"/>
                  <a:pt x="4472" y="925"/>
                  <a:pt x="0" y="2075"/>
                </a:cubicBezTo>
                <a:lnTo>
                  <a:pt x="0" y="13270"/>
                </a:lnTo>
                <a:lnTo>
                  <a:pt x="70981" y="13270"/>
                </a:lnTo>
                <a:lnTo>
                  <a:pt x="70981" y="1858"/>
                </a:lnTo>
                <a:cubicBezTo>
                  <a:pt x="70025" y="1666"/>
                  <a:pt x="69025" y="1552"/>
                  <a:pt x="68001" y="1524"/>
                </a:cubicBezTo>
                <a:cubicBezTo>
                  <a:pt x="67420" y="1493"/>
                  <a:pt x="66839" y="1480"/>
                  <a:pt x="66259" y="1480"/>
                </a:cubicBezTo>
                <a:cubicBezTo>
                  <a:pt x="63289" y="1480"/>
                  <a:pt x="60320" y="1822"/>
                  <a:pt x="57350" y="1902"/>
                </a:cubicBezTo>
                <a:cubicBezTo>
                  <a:pt x="52525" y="2091"/>
                  <a:pt x="47981" y="3035"/>
                  <a:pt x="43154" y="3318"/>
                </a:cubicBezTo>
                <a:cubicBezTo>
                  <a:pt x="42371" y="3372"/>
                  <a:pt x="41588" y="3403"/>
                  <a:pt x="40808" y="3403"/>
                </a:cubicBezTo>
                <a:cubicBezTo>
                  <a:pt x="38903" y="3403"/>
                  <a:pt x="37019" y="3220"/>
                  <a:pt x="35206" y="2751"/>
                </a:cubicBezTo>
                <a:cubicBezTo>
                  <a:pt x="28676" y="959"/>
                  <a:pt x="21719" y="298"/>
                  <a:pt x="14764" y="15"/>
                </a:cubicBezTo>
                <a:cubicBezTo>
                  <a:pt x="14427" y="6"/>
                  <a:pt x="14090" y="1"/>
                  <a:pt x="137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611" name="Google Shape;611;p6"/>
          <p:cNvGrpSpPr/>
          <p:nvPr/>
        </p:nvGrpSpPr>
        <p:grpSpPr>
          <a:xfrm>
            <a:off x="-1301517" y="2007992"/>
            <a:ext cx="2550007" cy="2992387"/>
            <a:chOff x="-1241241" y="2007992"/>
            <a:chExt cx="2550007" cy="2992387"/>
          </a:xfrm>
        </p:grpSpPr>
        <p:sp>
          <p:nvSpPr>
            <p:cNvPr id="612" name="Google Shape;612;p6"/>
            <p:cNvSpPr/>
            <p:nvPr/>
          </p:nvSpPr>
          <p:spPr>
            <a:xfrm>
              <a:off x="-332975" y="4560775"/>
              <a:ext cx="852900" cy="261600"/>
            </a:xfrm>
            <a:prstGeom prst="ellipse">
              <a:avLst/>
            </a:pr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613" name="Google Shape;613;p6"/>
            <p:cNvGrpSpPr/>
            <p:nvPr/>
          </p:nvGrpSpPr>
          <p:grpSpPr>
            <a:xfrm rot="-1337824">
              <a:off x="-825672" y="2239508"/>
              <a:ext cx="1718869" cy="2529355"/>
              <a:chOff x="273025" y="2350275"/>
              <a:chExt cx="645250" cy="949500"/>
            </a:xfrm>
          </p:grpSpPr>
          <p:sp>
            <p:nvSpPr>
              <p:cNvPr id="614" name="Google Shape;614;p6"/>
              <p:cNvSpPr/>
              <p:nvPr/>
            </p:nvSpPr>
            <p:spPr>
              <a:xfrm>
                <a:off x="349200" y="2679875"/>
                <a:ext cx="274900" cy="619900"/>
              </a:xfrm>
              <a:custGeom>
                <a:avLst/>
                <a:gdLst/>
                <a:ahLst/>
                <a:cxnLst/>
                <a:rect l="l" t="t" r="r" b="b"/>
                <a:pathLst>
                  <a:path w="10996" h="24796" extrusionOk="0">
                    <a:moveTo>
                      <a:pt x="8340" y="1"/>
                    </a:moveTo>
                    <a:cubicBezTo>
                      <a:pt x="7824" y="528"/>
                      <a:pt x="7297" y="1303"/>
                      <a:pt x="6770" y="2251"/>
                    </a:cubicBezTo>
                    <a:cubicBezTo>
                      <a:pt x="6372" y="2968"/>
                      <a:pt x="5973" y="3782"/>
                      <a:pt x="5577" y="4663"/>
                    </a:cubicBezTo>
                    <a:cubicBezTo>
                      <a:pt x="5530" y="4766"/>
                      <a:pt x="5484" y="4871"/>
                      <a:pt x="5438" y="4975"/>
                    </a:cubicBezTo>
                    <a:cubicBezTo>
                      <a:pt x="5033" y="5898"/>
                      <a:pt x="4634" y="6888"/>
                      <a:pt x="4249" y="7905"/>
                    </a:cubicBezTo>
                    <a:cubicBezTo>
                      <a:pt x="4206" y="8013"/>
                      <a:pt x="4166" y="8124"/>
                      <a:pt x="4124" y="8232"/>
                    </a:cubicBezTo>
                    <a:cubicBezTo>
                      <a:pt x="3747" y="9234"/>
                      <a:pt x="3384" y="10262"/>
                      <a:pt x="3040" y="11278"/>
                    </a:cubicBezTo>
                    <a:cubicBezTo>
                      <a:pt x="3004" y="11378"/>
                      <a:pt x="2970" y="11481"/>
                      <a:pt x="2936" y="11583"/>
                    </a:cubicBezTo>
                    <a:cubicBezTo>
                      <a:pt x="2455" y="13008"/>
                      <a:pt x="2014" y="14407"/>
                      <a:pt x="1627" y="15682"/>
                    </a:cubicBezTo>
                    <a:cubicBezTo>
                      <a:pt x="1600" y="15775"/>
                      <a:pt x="1571" y="15864"/>
                      <a:pt x="1544" y="15955"/>
                    </a:cubicBezTo>
                    <a:cubicBezTo>
                      <a:pt x="1246" y="16942"/>
                      <a:pt x="983" y="17847"/>
                      <a:pt x="761" y="18624"/>
                    </a:cubicBezTo>
                    <a:cubicBezTo>
                      <a:pt x="733" y="18729"/>
                      <a:pt x="703" y="18831"/>
                      <a:pt x="676" y="18931"/>
                    </a:cubicBezTo>
                    <a:lnTo>
                      <a:pt x="675" y="18931"/>
                    </a:lnTo>
                    <a:cubicBezTo>
                      <a:pt x="246" y="20444"/>
                      <a:pt x="0" y="21398"/>
                      <a:pt x="0" y="21398"/>
                    </a:cubicBezTo>
                    <a:cubicBezTo>
                      <a:pt x="0" y="21398"/>
                      <a:pt x="4" y="21473"/>
                      <a:pt x="58" y="21606"/>
                    </a:cubicBezTo>
                    <a:cubicBezTo>
                      <a:pt x="88" y="21679"/>
                      <a:pt x="135" y="21775"/>
                      <a:pt x="202" y="21883"/>
                    </a:cubicBezTo>
                    <a:cubicBezTo>
                      <a:pt x="580" y="22485"/>
                      <a:pt x="1656" y="23529"/>
                      <a:pt x="4712" y="24346"/>
                    </a:cubicBezTo>
                    <a:cubicBezTo>
                      <a:pt x="5941" y="24674"/>
                      <a:pt x="6814" y="24795"/>
                      <a:pt x="7435" y="24795"/>
                    </a:cubicBezTo>
                    <a:cubicBezTo>
                      <a:pt x="7753" y="24795"/>
                      <a:pt x="8004" y="24763"/>
                      <a:pt x="8203" y="24712"/>
                    </a:cubicBezTo>
                    <a:cubicBezTo>
                      <a:pt x="8367" y="24669"/>
                      <a:pt x="8494" y="24617"/>
                      <a:pt x="8594" y="24554"/>
                    </a:cubicBezTo>
                    <a:cubicBezTo>
                      <a:pt x="9020" y="24296"/>
                      <a:pt x="8942" y="23914"/>
                      <a:pt x="8942" y="23914"/>
                    </a:cubicBezTo>
                    <a:cubicBezTo>
                      <a:pt x="8942" y="23914"/>
                      <a:pt x="8952" y="23232"/>
                      <a:pt x="8977" y="22125"/>
                    </a:cubicBezTo>
                    <a:cubicBezTo>
                      <a:pt x="8979" y="22027"/>
                      <a:pt x="8982" y="21927"/>
                      <a:pt x="8984" y="21821"/>
                    </a:cubicBezTo>
                    <a:cubicBezTo>
                      <a:pt x="9010" y="20749"/>
                      <a:pt x="9048" y="19344"/>
                      <a:pt x="9102" y="17794"/>
                    </a:cubicBezTo>
                    <a:cubicBezTo>
                      <a:pt x="9105" y="17695"/>
                      <a:pt x="9108" y="17594"/>
                      <a:pt x="9112" y="17495"/>
                    </a:cubicBezTo>
                    <a:cubicBezTo>
                      <a:pt x="9151" y="16401"/>
                      <a:pt x="9199" y="15242"/>
                      <a:pt x="9254" y="14084"/>
                    </a:cubicBezTo>
                    <a:lnTo>
                      <a:pt x="9270" y="13738"/>
                    </a:lnTo>
                    <a:cubicBezTo>
                      <a:pt x="9300" y="13128"/>
                      <a:pt x="9334" y="12523"/>
                      <a:pt x="9368" y="11927"/>
                    </a:cubicBezTo>
                    <a:cubicBezTo>
                      <a:pt x="9396" y="11424"/>
                      <a:pt x="9429" y="10937"/>
                      <a:pt x="9467" y="10464"/>
                    </a:cubicBezTo>
                    <a:cubicBezTo>
                      <a:pt x="9474" y="10363"/>
                      <a:pt x="9482" y="10262"/>
                      <a:pt x="9490" y="10161"/>
                    </a:cubicBezTo>
                    <a:cubicBezTo>
                      <a:pt x="9568" y="9222"/>
                      <a:pt x="9656" y="8343"/>
                      <a:pt x="9753" y="7529"/>
                    </a:cubicBezTo>
                    <a:cubicBezTo>
                      <a:pt x="9769" y="7386"/>
                      <a:pt x="9788" y="7245"/>
                      <a:pt x="9804" y="7104"/>
                    </a:cubicBezTo>
                    <a:cubicBezTo>
                      <a:pt x="9905" y="6302"/>
                      <a:pt x="10010" y="5566"/>
                      <a:pt x="10117" y="4903"/>
                    </a:cubicBezTo>
                    <a:cubicBezTo>
                      <a:pt x="10203" y="4361"/>
                      <a:pt x="10288" y="3866"/>
                      <a:pt x="10372" y="3423"/>
                    </a:cubicBezTo>
                    <a:cubicBezTo>
                      <a:pt x="10374" y="3417"/>
                      <a:pt x="10374" y="3411"/>
                      <a:pt x="10376" y="3405"/>
                    </a:cubicBezTo>
                    <a:cubicBezTo>
                      <a:pt x="10713" y="1587"/>
                      <a:pt x="10996" y="604"/>
                      <a:pt x="10996" y="604"/>
                    </a:cubicBezTo>
                    <a:lnTo>
                      <a:pt x="10938" y="592"/>
                    </a:lnTo>
                    <a:lnTo>
                      <a:pt x="83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5" name="Google Shape;615;p6"/>
              <p:cNvSpPr/>
              <p:nvPr/>
            </p:nvSpPr>
            <p:spPr>
              <a:xfrm>
                <a:off x="512650" y="2658175"/>
                <a:ext cx="11532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5792" extrusionOk="0">
                    <a:moveTo>
                      <a:pt x="1954" y="1"/>
                    </a:moveTo>
                    <a:cubicBezTo>
                      <a:pt x="1314" y="656"/>
                      <a:pt x="657" y="1695"/>
                      <a:pt x="0" y="2970"/>
                    </a:cubicBezTo>
                    <a:cubicBezTo>
                      <a:pt x="1297" y="3796"/>
                      <a:pt x="2519" y="4718"/>
                      <a:pt x="3598" y="5792"/>
                    </a:cubicBezTo>
                    <a:cubicBezTo>
                      <a:pt x="4080" y="2465"/>
                      <a:pt x="4613" y="606"/>
                      <a:pt x="4613" y="606"/>
                    </a:cubicBezTo>
                    <a:lnTo>
                      <a:pt x="1954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6" name="Google Shape;616;p6"/>
              <p:cNvSpPr/>
              <p:nvPr/>
            </p:nvSpPr>
            <p:spPr>
              <a:xfrm>
                <a:off x="485025" y="2766875"/>
                <a:ext cx="1107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4430" h="4049" extrusionOk="0">
                    <a:moveTo>
                      <a:pt x="2140" y="286"/>
                    </a:moveTo>
                    <a:cubicBezTo>
                      <a:pt x="2284" y="286"/>
                      <a:pt x="2418" y="406"/>
                      <a:pt x="2472" y="535"/>
                    </a:cubicBezTo>
                    <a:cubicBezTo>
                      <a:pt x="2553" y="739"/>
                      <a:pt x="2488" y="967"/>
                      <a:pt x="2441" y="1083"/>
                    </a:cubicBezTo>
                    <a:cubicBezTo>
                      <a:pt x="2301" y="1435"/>
                      <a:pt x="1986" y="1702"/>
                      <a:pt x="1628" y="1819"/>
                    </a:cubicBezTo>
                    <a:cubicBezTo>
                      <a:pt x="1563" y="1472"/>
                      <a:pt x="1593" y="1096"/>
                      <a:pt x="1720" y="731"/>
                    </a:cubicBezTo>
                    <a:cubicBezTo>
                      <a:pt x="1773" y="579"/>
                      <a:pt x="1892" y="323"/>
                      <a:pt x="2098" y="289"/>
                    </a:cubicBezTo>
                    <a:cubicBezTo>
                      <a:pt x="2111" y="288"/>
                      <a:pt x="2125" y="286"/>
                      <a:pt x="2140" y="286"/>
                    </a:cubicBezTo>
                    <a:close/>
                    <a:moveTo>
                      <a:pt x="3992" y="1883"/>
                    </a:moveTo>
                    <a:cubicBezTo>
                      <a:pt x="4000" y="1883"/>
                      <a:pt x="4010" y="1884"/>
                      <a:pt x="4020" y="1889"/>
                    </a:cubicBezTo>
                    <a:cubicBezTo>
                      <a:pt x="4103" y="1914"/>
                      <a:pt x="4134" y="2063"/>
                      <a:pt x="4115" y="2188"/>
                    </a:cubicBezTo>
                    <a:cubicBezTo>
                      <a:pt x="4093" y="2357"/>
                      <a:pt x="4020" y="2515"/>
                      <a:pt x="3914" y="2651"/>
                    </a:cubicBezTo>
                    <a:cubicBezTo>
                      <a:pt x="3888" y="2575"/>
                      <a:pt x="3865" y="2496"/>
                      <a:pt x="3845" y="2421"/>
                    </a:cubicBezTo>
                    <a:cubicBezTo>
                      <a:pt x="3809" y="2283"/>
                      <a:pt x="3782" y="2140"/>
                      <a:pt x="3823" y="2023"/>
                    </a:cubicBezTo>
                    <a:cubicBezTo>
                      <a:pt x="3850" y="1952"/>
                      <a:pt x="3925" y="1883"/>
                      <a:pt x="3992" y="1883"/>
                    </a:cubicBezTo>
                    <a:close/>
                    <a:moveTo>
                      <a:pt x="2138" y="1"/>
                    </a:moveTo>
                    <a:cubicBezTo>
                      <a:pt x="2109" y="1"/>
                      <a:pt x="2081" y="3"/>
                      <a:pt x="2053" y="8"/>
                    </a:cubicBezTo>
                    <a:cubicBezTo>
                      <a:pt x="1793" y="50"/>
                      <a:pt x="1580" y="272"/>
                      <a:pt x="1452" y="636"/>
                    </a:cubicBezTo>
                    <a:cubicBezTo>
                      <a:pt x="1309" y="1049"/>
                      <a:pt x="1273" y="1478"/>
                      <a:pt x="1347" y="1871"/>
                    </a:cubicBezTo>
                    <a:cubicBezTo>
                      <a:pt x="1311" y="1874"/>
                      <a:pt x="1275" y="1876"/>
                      <a:pt x="1239" y="1876"/>
                    </a:cubicBezTo>
                    <a:cubicBezTo>
                      <a:pt x="1172" y="1876"/>
                      <a:pt x="1105" y="1871"/>
                      <a:pt x="1040" y="1859"/>
                    </a:cubicBezTo>
                    <a:cubicBezTo>
                      <a:pt x="655" y="1791"/>
                      <a:pt x="321" y="1525"/>
                      <a:pt x="138" y="1181"/>
                    </a:cubicBezTo>
                    <a:cubicBezTo>
                      <a:pt x="93" y="1283"/>
                      <a:pt x="46" y="1387"/>
                      <a:pt x="0" y="1494"/>
                    </a:cubicBezTo>
                    <a:cubicBezTo>
                      <a:pt x="235" y="1823"/>
                      <a:pt x="590" y="2069"/>
                      <a:pt x="990" y="2140"/>
                    </a:cubicBezTo>
                    <a:cubicBezTo>
                      <a:pt x="1073" y="2154"/>
                      <a:pt x="1156" y="2161"/>
                      <a:pt x="1240" y="2161"/>
                    </a:cubicBezTo>
                    <a:cubicBezTo>
                      <a:pt x="1299" y="2161"/>
                      <a:pt x="1359" y="2158"/>
                      <a:pt x="1418" y="2150"/>
                    </a:cubicBezTo>
                    <a:cubicBezTo>
                      <a:pt x="1451" y="2245"/>
                      <a:pt x="1489" y="2337"/>
                      <a:pt x="1534" y="2424"/>
                    </a:cubicBezTo>
                    <a:cubicBezTo>
                      <a:pt x="1830" y="2994"/>
                      <a:pt x="2429" y="3370"/>
                      <a:pt x="3022" y="3370"/>
                    </a:cubicBezTo>
                    <a:cubicBezTo>
                      <a:pt x="3031" y="3370"/>
                      <a:pt x="3040" y="3370"/>
                      <a:pt x="3049" y="3370"/>
                    </a:cubicBezTo>
                    <a:cubicBezTo>
                      <a:pt x="3314" y="3364"/>
                      <a:pt x="3573" y="3278"/>
                      <a:pt x="3790" y="3136"/>
                    </a:cubicBezTo>
                    <a:cubicBezTo>
                      <a:pt x="3931" y="3460"/>
                      <a:pt x="4107" y="3766"/>
                      <a:pt x="4320" y="4049"/>
                    </a:cubicBezTo>
                    <a:cubicBezTo>
                      <a:pt x="4336" y="3904"/>
                      <a:pt x="4355" y="3765"/>
                      <a:pt x="4371" y="3624"/>
                    </a:cubicBezTo>
                    <a:cubicBezTo>
                      <a:pt x="4235" y="3411"/>
                      <a:pt x="4117" y="3184"/>
                      <a:pt x="4020" y="2948"/>
                    </a:cubicBezTo>
                    <a:cubicBezTo>
                      <a:pt x="4220" y="2749"/>
                      <a:pt x="4358" y="2496"/>
                      <a:pt x="4397" y="2225"/>
                    </a:cubicBezTo>
                    <a:cubicBezTo>
                      <a:pt x="4429" y="1984"/>
                      <a:pt x="4355" y="1704"/>
                      <a:pt x="4112" y="1619"/>
                    </a:cubicBezTo>
                    <a:cubicBezTo>
                      <a:pt x="4070" y="1603"/>
                      <a:pt x="4027" y="1596"/>
                      <a:pt x="3985" y="1596"/>
                    </a:cubicBezTo>
                    <a:cubicBezTo>
                      <a:pt x="3791" y="1596"/>
                      <a:pt x="3615" y="1748"/>
                      <a:pt x="3553" y="1927"/>
                    </a:cubicBezTo>
                    <a:cubicBezTo>
                      <a:pt x="3485" y="2116"/>
                      <a:pt x="3522" y="2309"/>
                      <a:pt x="3568" y="2489"/>
                    </a:cubicBezTo>
                    <a:cubicBezTo>
                      <a:pt x="3603" y="2617"/>
                      <a:pt x="3639" y="2744"/>
                      <a:pt x="3684" y="2866"/>
                    </a:cubicBezTo>
                    <a:cubicBezTo>
                      <a:pt x="3499" y="2999"/>
                      <a:pt x="3276" y="3083"/>
                      <a:pt x="3043" y="3086"/>
                    </a:cubicBezTo>
                    <a:cubicBezTo>
                      <a:pt x="3034" y="3086"/>
                      <a:pt x="3026" y="3086"/>
                      <a:pt x="3017" y="3086"/>
                    </a:cubicBezTo>
                    <a:cubicBezTo>
                      <a:pt x="2528" y="3086"/>
                      <a:pt x="2033" y="2769"/>
                      <a:pt x="1787" y="2291"/>
                    </a:cubicBezTo>
                    <a:cubicBezTo>
                      <a:pt x="1753" y="2227"/>
                      <a:pt x="1723" y="2157"/>
                      <a:pt x="1699" y="2089"/>
                    </a:cubicBezTo>
                    <a:cubicBezTo>
                      <a:pt x="2141" y="1950"/>
                      <a:pt x="2527" y="1620"/>
                      <a:pt x="2703" y="1187"/>
                    </a:cubicBezTo>
                    <a:cubicBezTo>
                      <a:pt x="2811" y="914"/>
                      <a:pt x="2823" y="644"/>
                      <a:pt x="2735" y="427"/>
                    </a:cubicBezTo>
                    <a:cubicBezTo>
                      <a:pt x="2630" y="173"/>
                      <a:pt x="2385" y="1"/>
                      <a:pt x="21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7" name="Google Shape;617;p6"/>
              <p:cNvSpPr/>
              <p:nvPr/>
            </p:nvSpPr>
            <p:spPr>
              <a:xfrm>
                <a:off x="452200" y="2858025"/>
                <a:ext cx="134225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3340" extrusionOk="0">
                    <a:moveTo>
                      <a:pt x="1799" y="285"/>
                    </a:moveTo>
                    <a:cubicBezTo>
                      <a:pt x="1822" y="285"/>
                      <a:pt x="1855" y="292"/>
                      <a:pt x="1890" y="331"/>
                    </a:cubicBezTo>
                    <a:cubicBezTo>
                      <a:pt x="1957" y="402"/>
                      <a:pt x="1998" y="539"/>
                      <a:pt x="1981" y="653"/>
                    </a:cubicBezTo>
                    <a:cubicBezTo>
                      <a:pt x="1945" y="910"/>
                      <a:pt x="1764" y="1139"/>
                      <a:pt x="1526" y="1269"/>
                    </a:cubicBezTo>
                    <a:cubicBezTo>
                      <a:pt x="1470" y="1010"/>
                      <a:pt x="1487" y="750"/>
                      <a:pt x="1579" y="517"/>
                    </a:cubicBezTo>
                    <a:cubicBezTo>
                      <a:pt x="1599" y="466"/>
                      <a:pt x="1676" y="298"/>
                      <a:pt x="1786" y="285"/>
                    </a:cubicBezTo>
                    <a:close/>
                    <a:moveTo>
                      <a:pt x="4049" y="767"/>
                    </a:moveTo>
                    <a:cubicBezTo>
                      <a:pt x="4058" y="767"/>
                      <a:pt x="4065" y="767"/>
                      <a:pt x="4070" y="768"/>
                    </a:cubicBezTo>
                    <a:cubicBezTo>
                      <a:pt x="4178" y="789"/>
                      <a:pt x="4232" y="971"/>
                      <a:pt x="4218" y="1133"/>
                    </a:cubicBezTo>
                    <a:cubicBezTo>
                      <a:pt x="4198" y="1386"/>
                      <a:pt x="4095" y="1630"/>
                      <a:pt x="3927" y="1838"/>
                    </a:cubicBezTo>
                    <a:cubicBezTo>
                      <a:pt x="3816" y="1603"/>
                      <a:pt x="3761" y="1340"/>
                      <a:pt x="3813" y="1071"/>
                    </a:cubicBezTo>
                    <a:cubicBezTo>
                      <a:pt x="3836" y="953"/>
                      <a:pt x="3900" y="842"/>
                      <a:pt x="3974" y="792"/>
                    </a:cubicBezTo>
                    <a:cubicBezTo>
                      <a:pt x="4005" y="772"/>
                      <a:pt x="4029" y="767"/>
                      <a:pt x="4049" y="767"/>
                    </a:cubicBezTo>
                    <a:close/>
                    <a:moveTo>
                      <a:pt x="1794" y="1"/>
                    </a:moveTo>
                    <a:cubicBezTo>
                      <a:pt x="1781" y="1"/>
                      <a:pt x="1769" y="1"/>
                      <a:pt x="1757" y="2"/>
                    </a:cubicBezTo>
                    <a:cubicBezTo>
                      <a:pt x="1570" y="22"/>
                      <a:pt x="1411" y="166"/>
                      <a:pt x="1315" y="410"/>
                    </a:cubicBezTo>
                    <a:cubicBezTo>
                      <a:pt x="1195" y="706"/>
                      <a:pt x="1177" y="1038"/>
                      <a:pt x="1257" y="1365"/>
                    </a:cubicBezTo>
                    <a:cubicBezTo>
                      <a:pt x="1224" y="1370"/>
                      <a:pt x="1188" y="1376"/>
                      <a:pt x="1157" y="1377"/>
                    </a:cubicBezTo>
                    <a:cubicBezTo>
                      <a:pt x="1136" y="1379"/>
                      <a:pt x="1116" y="1380"/>
                      <a:pt x="1095" y="1380"/>
                    </a:cubicBezTo>
                    <a:cubicBezTo>
                      <a:pt x="724" y="1380"/>
                      <a:pt x="346" y="1155"/>
                      <a:pt x="141" y="808"/>
                    </a:cubicBezTo>
                    <a:cubicBezTo>
                      <a:pt x="136" y="796"/>
                      <a:pt x="129" y="788"/>
                      <a:pt x="124" y="777"/>
                    </a:cubicBezTo>
                    <a:cubicBezTo>
                      <a:pt x="82" y="886"/>
                      <a:pt x="43" y="995"/>
                      <a:pt x="1" y="1103"/>
                    </a:cubicBezTo>
                    <a:cubicBezTo>
                      <a:pt x="270" y="1449"/>
                      <a:pt x="688" y="1664"/>
                      <a:pt x="1100" y="1664"/>
                    </a:cubicBezTo>
                    <a:cubicBezTo>
                      <a:pt x="1125" y="1664"/>
                      <a:pt x="1150" y="1663"/>
                      <a:pt x="1176" y="1662"/>
                    </a:cubicBezTo>
                    <a:cubicBezTo>
                      <a:pt x="1234" y="1657"/>
                      <a:pt x="1292" y="1649"/>
                      <a:pt x="1349" y="1636"/>
                    </a:cubicBezTo>
                    <a:cubicBezTo>
                      <a:pt x="1367" y="1684"/>
                      <a:pt x="1391" y="1731"/>
                      <a:pt x="1414" y="1777"/>
                    </a:cubicBezTo>
                    <a:cubicBezTo>
                      <a:pt x="1644" y="2223"/>
                      <a:pt x="2032" y="2536"/>
                      <a:pt x="2475" y="2642"/>
                    </a:cubicBezTo>
                    <a:cubicBezTo>
                      <a:pt x="2584" y="2667"/>
                      <a:pt x="2696" y="2679"/>
                      <a:pt x="2808" y="2679"/>
                    </a:cubicBezTo>
                    <a:cubicBezTo>
                      <a:pt x="3154" y="2679"/>
                      <a:pt x="3507" y="2562"/>
                      <a:pt x="3810" y="2338"/>
                    </a:cubicBezTo>
                    <a:cubicBezTo>
                      <a:pt x="3830" y="2323"/>
                      <a:pt x="3850" y="2308"/>
                      <a:pt x="3867" y="2294"/>
                    </a:cubicBezTo>
                    <a:cubicBezTo>
                      <a:pt x="3950" y="2406"/>
                      <a:pt x="4042" y="2510"/>
                      <a:pt x="4149" y="2609"/>
                    </a:cubicBezTo>
                    <a:cubicBezTo>
                      <a:pt x="4498" y="2934"/>
                      <a:pt x="4933" y="3154"/>
                      <a:pt x="5345" y="3339"/>
                    </a:cubicBezTo>
                    <a:cubicBezTo>
                      <a:pt x="5354" y="3238"/>
                      <a:pt x="5362" y="3137"/>
                      <a:pt x="5369" y="3038"/>
                    </a:cubicBezTo>
                    <a:cubicBezTo>
                      <a:pt x="5001" y="2866"/>
                      <a:pt x="4639" y="2674"/>
                      <a:pt x="4342" y="2400"/>
                    </a:cubicBezTo>
                    <a:cubicBezTo>
                      <a:pt x="4249" y="2315"/>
                      <a:pt x="4158" y="2213"/>
                      <a:pt x="4078" y="2096"/>
                    </a:cubicBezTo>
                    <a:cubicBezTo>
                      <a:pt x="4325" y="1828"/>
                      <a:pt x="4475" y="1497"/>
                      <a:pt x="4502" y="1153"/>
                    </a:cubicBezTo>
                    <a:cubicBezTo>
                      <a:pt x="4524" y="873"/>
                      <a:pt x="4413" y="545"/>
                      <a:pt x="4124" y="488"/>
                    </a:cubicBezTo>
                    <a:cubicBezTo>
                      <a:pt x="4098" y="483"/>
                      <a:pt x="4072" y="480"/>
                      <a:pt x="4046" y="480"/>
                    </a:cubicBezTo>
                    <a:cubicBezTo>
                      <a:pt x="3965" y="480"/>
                      <a:pt x="3887" y="506"/>
                      <a:pt x="3815" y="555"/>
                    </a:cubicBezTo>
                    <a:cubicBezTo>
                      <a:pt x="3651" y="667"/>
                      <a:pt x="3562" y="866"/>
                      <a:pt x="3533" y="1017"/>
                    </a:cubicBezTo>
                    <a:cubicBezTo>
                      <a:pt x="3470" y="1350"/>
                      <a:pt x="3538" y="1715"/>
                      <a:pt x="3717" y="2051"/>
                    </a:cubicBezTo>
                    <a:cubicBezTo>
                      <a:pt x="3694" y="2071"/>
                      <a:pt x="3667" y="2089"/>
                      <a:pt x="3641" y="2108"/>
                    </a:cubicBezTo>
                    <a:cubicBezTo>
                      <a:pt x="3386" y="2294"/>
                      <a:pt x="3092" y="2394"/>
                      <a:pt x="2807" y="2394"/>
                    </a:cubicBezTo>
                    <a:cubicBezTo>
                      <a:pt x="2716" y="2394"/>
                      <a:pt x="2626" y="2384"/>
                      <a:pt x="2539" y="2363"/>
                    </a:cubicBezTo>
                    <a:cubicBezTo>
                      <a:pt x="2177" y="2278"/>
                      <a:pt x="1857" y="2017"/>
                      <a:pt x="1664" y="1646"/>
                    </a:cubicBezTo>
                    <a:cubicBezTo>
                      <a:pt x="1646" y="1610"/>
                      <a:pt x="1630" y="1576"/>
                      <a:pt x="1614" y="1541"/>
                    </a:cubicBezTo>
                    <a:cubicBezTo>
                      <a:pt x="1954" y="1376"/>
                      <a:pt x="2211" y="1055"/>
                      <a:pt x="2262" y="691"/>
                    </a:cubicBezTo>
                    <a:cubicBezTo>
                      <a:pt x="2291" y="491"/>
                      <a:pt x="2224" y="265"/>
                      <a:pt x="2093" y="133"/>
                    </a:cubicBezTo>
                    <a:cubicBezTo>
                      <a:pt x="2010" y="46"/>
                      <a:pt x="1904" y="1"/>
                      <a:pt x="179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8" name="Google Shape;618;p6"/>
              <p:cNvSpPr/>
              <p:nvPr/>
            </p:nvSpPr>
            <p:spPr>
              <a:xfrm>
                <a:off x="422425" y="2921775"/>
                <a:ext cx="158350" cy="110050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4402" extrusionOk="0">
                    <a:moveTo>
                      <a:pt x="1084" y="288"/>
                    </a:moveTo>
                    <a:cubicBezTo>
                      <a:pt x="1200" y="288"/>
                      <a:pt x="1300" y="425"/>
                      <a:pt x="1308" y="548"/>
                    </a:cubicBezTo>
                    <a:cubicBezTo>
                      <a:pt x="1318" y="681"/>
                      <a:pt x="1257" y="834"/>
                      <a:pt x="1129" y="999"/>
                    </a:cubicBezTo>
                    <a:cubicBezTo>
                      <a:pt x="1014" y="1146"/>
                      <a:pt x="872" y="1271"/>
                      <a:pt x="712" y="1369"/>
                    </a:cubicBezTo>
                    <a:cubicBezTo>
                      <a:pt x="655" y="1094"/>
                      <a:pt x="676" y="805"/>
                      <a:pt x="794" y="555"/>
                    </a:cubicBezTo>
                    <a:cubicBezTo>
                      <a:pt x="823" y="494"/>
                      <a:pt x="928" y="290"/>
                      <a:pt x="1080" y="288"/>
                    </a:cubicBezTo>
                    <a:close/>
                    <a:moveTo>
                      <a:pt x="2744" y="1192"/>
                    </a:moveTo>
                    <a:cubicBezTo>
                      <a:pt x="2759" y="1192"/>
                      <a:pt x="2774" y="1194"/>
                      <a:pt x="2786" y="1194"/>
                    </a:cubicBezTo>
                    <a:cubicBezTo>
                      <a:pt x="2905" y="1208"/>
                      <a:pt x="3046" y="1290"/>
                      <a:pt x="3085" y="1417"/>
                    </a:cubicBezTo>
                    <a:cubicBezTo>
                      <a:pt x="3169" y="1673"/>
                      <a:pt x="2989" y="1961"/>
                      <a:pt x="2784" y="2123"/>
                    </a:cubicBezTo>
                    <a:cubicBezTo>
                      <a:pt x="2722" y="2173"/>
                      <a:pt x="2655" y="2215"/>
                      <a:pt x="2581" y="2251"/>
                    </a:cubicBezTo>
                    <a:cubicBezTo>
                      <a:pt x="2523" y="2012"/>
                      <a:pt x="2500" y="1759"/>
                      <a:pt x="2519" y="1502"/>
                    </a:cubicBezTo>
                    <a:cubicBezTo>
                      <a:pt x="2523" y="1420"/>
                      <a:pt x="2534" y="1336"/>
                      <a:pt x="2571" y="1278"/>
                    </a:cubicBezTo>
                    <a:cubicBezTo>
                      <a:pt x="2614" y="1208"/>
                      <a:pt x="2689" y="1192"/>
                      <a:pt x="2744" y="1192"/>
                    </a:cubicBezTo>
                    <a:close/>
                    <a:moveTo>
                      <a:pt x="5307" y="1809"/>
                    </a:moveTo>
                    <a:cubicBezTo>
                      <a:pt x="5318" y="1809"/>
                      <a:pt x="5327" y="1810"/>
                      <a:pt x="5338" y="1812"/>
                    </a:cubicBezTo>
                    <a:cubicBezTo>
                      <a:pt x="5449" y="1839"/>
                      <a:pt x="5516" y="1994"/>
                      <a:pt x="5537" y="2057"/>
                    </a:cubicBezTo>
                    <a:cubicBezTo>
                      <a:pt x="5645" y="2366"/>
                      <a:pt x="5594" y="2719"/>
                      <a:pt x="5426" y="3012"/>
                    </a:cubicBezTo>
                    <a:cubicBezTo>
                      <a:pt x="5328" y="2850"/>
                      <a:pt x="5243" y="2684"/>
                      <a:pt x="5170" y="2512"/>
                    </a:cubicBezTo>
                    <a:cubicBezTo>
                      <a:pt x="5107" y="2359"/>
                      <a:pt x="5047" y="2181"/>
                      <a:pt x="5082" y="2025"/>
                    </a:cubicBezTo>
                    <a:cubicBezTo>
                      <a:pt x="5098" y="1951"/>
                      <a:pt x="5151" y="1879"/>
                      <a:pt x="5213" y="1839"/>
                    </a:cubicBezTo>
                    <a:cubicBezTo>
                      <a:pt x="5236" y="1825"/>
                      <a:pt x="5270" y="1809"/>
                      <a:pt x="5307" y="1809"/>
                    </a:cubicBezTo>
                    <a:close/>
                    <a:moveTo>
                      <a:pt x="1075" y="1"/>
                    </a:moveTo>
                    <a:cubicBezTo>
                      <a:pt x="1073" y="1"/>
                      <a:pt x="1071" y="1"/>
                      <a:pt x="1068" y="1"/>
                    </a:cubicBezTo>
                    <a:cubicBezTo>
                      <a:pt x="852" y="6"/>
                      <a:pt x="656" y="164"/>
                      <a:pt x="533" y="433"/>
                    </a:cubicBezTo>
                    <a:cubicBezTo>
                      <a:pt x="378" y="766"/>
                      <a:pt x="355" y="1146"/>
                      <a:pt x="448" y="1496"/>
                    </a:cubicBezTo>
                    <a:cubicBezTo>
                      <a:pt x="335" y="1542"/>
                      <a:pt x="220" y="1575"/>
                      <a:pt x="102" y="1596"/>
                    </a:cubicBezTo>
                    <a:cubicBezTo>
                      <a:pt x="67" y="1697"/>
                      <a:pt x="34" y="1799"/>
                      <a:pt x="0" y="1901"/>
                    </a:cubicBezTo>
                    <a:cubicBezTo>
                      <a:pt x="185" y="1881"/>
                      <a:pt x="368" y="1834"/>
                      <a:pt x="541" y="1766"/>
                    </a:cubicBezTo>
                    <a:cubicBezTo>
                      <a:pt x="642" y="1989"/>
                      <a:pt x="796" y="2188"/>
                      <a:pt x="990" y="2343"/>
                    </a:cubicBezTo>
                    <a:cubicBezTo>
                      <a:pt x="1271" y="2564"/>
                      <a:pt x="1622" y="2675"/>
                      <a:pt x="1973" y="2675"/>
                    </a:cubicBezTo>
                    <a:cubicBezTo>
                      <a:pt x="2117" y="2675"/>
                      <a:pt x="2261" y="2656"/>
                      <a:pt x="2401" y="2619"/>
                    </a:cubicBezTo>
                    <a:cubicBezTo>
                      <a:pt x="2523" y="2927"/>
                      <a:pt x="2705" y="3204"/>
                      <a:pt x="2939" y="3423"/>
                    </a:cubicBezTo>
                    <a:cubicBezTo>
                      <a:pt x="3304" y="3766"/>
                      <a:pt x="3792" y="3951"/>
                      <a:pt x="4267" y="3951"/>
                    </a:cubicBezTo>
                    <a:cubicBezTo>
                      <a:pt x="4508" y="3951"/>
                      <a:pt x="4745" y="3903"/>
                      <a:pt x="4960" y="3805"/>
                    </a:cubicBezTo>
                    <a:cubicBezTo>
                      <a:pt x="5128" y="3728"/>
                      <a:pt x="5277" y="3620"/>
                      <a:pt x="5405" y="3492"/>
                    </a:cubicBezTo>
                    <a:cubicBezTo>
                      <a:pt x="5662" y="3837"/>
                      <a:pt x="5972" y="4147"/>
                      <a:pt x="6317" y="4401"/>
                    </a:cubicBezTo>
                    <a:lnTo>
                      <a:pt x="6334" y="4055"/>
                    </a:lnTo>
                    <a:cubicBezTo>
                      <a:pt x="6057" y="3833"/>
                      <a:pt x="5807" y="3566"/>
                      <a:pt x="5595" y="3272"/>
                    </a:cubicBezTo>
                    <a:cubicBezTo>
                      <a:pt x="5858" y="2887"/>
                      <a:pt x="5953" y="2394"/>
                      <a:pt x="5807" y="1965"/>
                    </a:cubicBezTo>
                    <a:cubicBezTo>
                      <a:pt x="5724" y="1731"/>
                      <a:pt x="5582" y="1577"/>
                      <a:pt x="5403" y="1536"/>
                    </a:cubicBezTo>
                    <a:cubicBezTo>
                      <a:pt x="5372" y="1529"/>
                      <a:pt x="5341" y="1526"/>
                      <a:pt x="5309" y="1526"/>
                    </a:cubicBezTo>
                    <a:cubicBezTo>
                      <a:pt x="5225" y="1526"/>
                      <a:pt x="5140" y="1550"/>
                      <a:pt x="5063" y="1599"/>
                    </a:cubicBezTo>
                    <a:cubicBezTo>
                      <a:pt x="4936" y="1678"/>
                      <a:pt x="4838" y="1815"/>
                      <a:pt x="4804" y="1961"/>
                    </a:cubicBezTo>
                    <a:cubicBezTo>
                      <a:pt x="4751" y="2195"/>
                      <a:pt x="4828" y="2427"/>
                      <a:pt x="4909" y="2621"/>
                    </a:cubicBezTo>
                    <a:cubicBezTo>
                      <a:pt x="5001" y="2843"/>
                      <a:pt x="5115" y="3056"/>
                      <a:pt x="5247" y="3261"/>
                    </a:cubicBezTo>
                    <a:cubicBezTo>
                      <a:pt x="5135" y="3381"/>
                      <a:pt x="5000" y="3481"/>
                      <a:pt x="4847" y="3550"/>
                    </a:cubicBezTo>
                    <a:cubicBezTo>
                      <a:pt x="4668" y="3633"/>
                      <a:pt x="4471" y="3672"/>
                      <a:pt x="4270" y="3672"/>
                    </a:cubicBezTo>
                    <a:cubicBezTo>
                      <a:pt x="3868" y="3672"/>
                      <a:pt x="3451" y="3513"/>
                      <a:pt x="3138" y="3219"/>
                    </a:cubicBezTo>
                    <a:cubicBezTo>
                      <a:pt x="2936" y="3032"/>
                      <a:pt x="2778" y="2792"/>
                      <a:pt x="2672" y="2523"/>
                    </a:cubicBezTo>
                    <a:cubicBezTo>
                      <a:pt x="2776" y="2477"/>
                      <a:pt x="2871" y="2415"/>
                      <a:pt x="2962" y="2344"/>
                    </a:cubicBezTo>
                    <a:cubicBezTo>
                      <a:pt x="3247" y="2117"/>
                      <a:pt x="3482" y="1717"/>
                      <a:pt x="3358" y="1329"/>
                    </a:cubicBezTo>
                    <a:cubicBezTo>
                      <a:pt x="3287" y="1110"/>
                      <a:pt x="3071" y="942"/>
                      <a:pt x="2820" y="911"/>
                    </a:cubicBezTo>
                    <a:cubicBezTo>
                      <a:pt x="2795" y="908"/>
                      <a:pt x="2771" y="907"/>
                      <a:pt x="2747" y="907"/>
                    </a:cubicBezTo>
                    <a:cubicBezTo>
                      <a:pt x="2570" y="907"/>
                      <a:pt x="2416" y="986"/>
                      <a:pt x="2330" y="1127"/>
                    </a:cubicBezTo>
                    <a:cubicBezTo>
                      <a:pt x="2260" y="1238"/>
                      <a:pt x="2243" y="1361"/>
                      <a:pt x="2233" y="1478"/>
                    </a:cubicBezTo>
                    <a:cubicBezTo>
                      <a:pt x="2212" y="1776"/>
                      <a:pt x="2240" y="2072"/>
                      <a:pt x="2314" y="2349"/>
                    </a:cubicBezTo>
                    <a:cubicBezTo>
                      <a:pt x="2204" y="2376"/>
                      <a:pt x="2090" y="2390"/>
                      <a:pt x="1975" y="2390"/>
                    </a:cubicBezTo>
                    <a:cubicBezTo>
                      <a:pt x="1685" y="2390"/>
                      <a:pt x="1395" y="2301"/>
                      <a:pt x="1168" y="2123"/>
                    </a:cubicBezTo>
                    <a:cubicBezTo>
                      <a:pt x="1009" y="1996"/>
                      <a:pt x="886" y="1830"/>
                      <a:pt x="803" y="1643"/>
                    </a:cubicBezTo>
                    <a:cubicBezTo>
                      <a:pt x="1011" y="1522"/>
                      <a:pt x="1202" y="1364"/>
                      <a:pt x="1351" y="1170"/>
                    </a:cubicBezTo>
                    <a:cubicBezTo>
                      <a:pt x="1526" y="950"/>
                      <a:pt x="1605" y="732"/>
                      <a:pt x="1590" y="526"/>
                    </a:cubicBezTo>
                    <a:cubicBezTo>
                      <a:pt x="1571" y="268"/>
                      <a:pt x="1366" y="1"/>
                      <a:pt x="107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9" name="Google Shape;619;p6"/>
              <p:cNvSpPr/>
              <p:nvPr/>
            </p:nvSpPr>
            <p:spPr>
              <a:xfrm>
                <a:off x="387800" y="3033925"/>
                <a:ext cx="1891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3637" extrusionOk="0">
                    <a:moveTo>
                      <a:pt x="1699" y="500"/>
                    </a:moveTo>
                    <a:lnTo>
                      <a:pt x="1699" y="500"/>
                    </a:lnTo>
                    <a:cubicBezTo>
                      <a:pt x="1646" y="685"/>
                      <a:pt x="1553" y="860"/>
                      <a:pt x="1429" y="1010"/>
                    </a:cubicBezTo>
                    <a:cubicBezTo>
                      <a:pt x="1442" y="946"/>
                      <a:pt x="1462" y="881"/>
                      <a:pt x="1486" y="819"/>
                    </a:cubicBezTo>
                    <a:cubicBezTo>
                      <a:pt x="1537" y="692"/>
                      <a:pt x="1611" y="586"/>
                      <a:pt x="1699" y="500"/>
                    </a:cubicBezTo>
                    <a:close/>
                    <a:moveTo>
                      <a:pt x="3692" y="709"/>
                    </a:moveTo>
                    <a:cubicBezTo>
                      <a:pt x="3720" y="709"/>
                      <a:pt x="3756" y="718"/>
                      <a:pt x="3787" y="762"/>
                    </a:cubicBezTo>
                    <a:cubicBezTo>
                      <a:pt x="3864" y="865"/>
                      <a:pt x="3878" y="1083"/>
                      <a:pt x="3820" y="1239"/>
                    </a:cubicBezTo>
                    <a:cubicBezTo>
                      <a:pt x="3749" y="1435"/>
                      <a:pt x="3638" y="1608"/>
                      <a:pt x="3503" y="1756"/>
                    </a:cubicBezTo>
                    <a:cubicBezTo>
                      <a:pt x="3428" y="1513"/>
                      <a:pt x="3409" y="1263"/>
                      <a:pt x="3458" y="1026"/>
                    </a:cubicBezTo>
                    <a:cubicBezTo>
                      <a:pt x="3487" y="874"/>
                      <a:pt x="3568" y="716"/>
                      <a:pt x="3681" y="709"/>
                    </a:cubicBezTo>
                    <a:close/>
                    <a:moveTo>
                      <a:pt x="6304" y="1017"/>
                    </a:moveTo>
                    <a:cubicBezTo>
                      <a:pt x="6381" y="1017"/>
                      <a:pt x="6469" y="1077"/>
                      <a:pt x="6511" y="1148"/>
                    </a:cubicBezTo>
                    <a:cubicBezTo>
                      <a:pt x="6568" y="1245"/>
                      <a:pt x="6585" y="1383"/>
                      <a:pt x="6561" y="1557"/>
                    </a:cubicBezTo>
                    <a:cubicBezTo>
                      <a:pt x="6530" y="1770"/>
                      <a:pt x="6449" y="1976"/>
                      <a:pt x="6323" y="2161"/>
                    </a:cubicBezTo>
                    <a:cubicBezTo>
                      <a:pt x="6216" y="1939"/>
                      <a:pt x="6145" y="1701"/>
                      <a:pt x="6119" y="1455"/>
                    </a:cubicBezTo>
                    <a:cubicBezTo>
                      <a:pt x="6101" y="1289"/>
                      <a:pt x="6124" y="1080"/>
                      <a:pt x="6250" y="1029"/>
                    </a:cubicBezTo>
                    <a:cubicBezTo>
                      <a:pt x="6266" y="1022"/>
                      <a:pt x="6286" y="1017"/>
                      <a:pt x="6304" y="1017"/>
                    </a:cubicBezTo>
                    <a:close/>
                    <a:moveTo>
                      <a:pt x="2047" y="0"/>
                    </a:moveTo>
                    <a:lnTo>
                      <a:pt x="1841" y="81"/>
                    </a:lnTo>
                    <a:cubicBezTo>
                      <a:pt x="1570" y="191"/>
                      <a:pt x="1351" y="415"/>
                      <a:pt x="1227" y="713"/>
                    </a:cubicBezTo>
                    <a:cubicBezTo>
                      <a:pt x="1149" y="902"/>
                      <a:pt x="1117" y="1103"/>
                      <a:pt x="1131" y="1296"/>
                    </a:cubicBezTo>
                    <a:cubicBezTo>
                      <a:pt x="939" y="1431"/>
                      <a:pt x="719" y="1520"/>
                      <a:pt x="485" y="1544"/>
                    </a:cubicBezTo>
                    <a:cubicBezTo>
                      <a:pt x="442" y="1549"/>
                      <a:pt x="398" y="1551"/>
                      <a:pt x="355" y="1551"/>
                    </a:cubicBezTo>
                    <a:cubicBezTo>
                      <a:pt x="263" y="1551"/>
                      <a:pt x="172" y="1541"/>
                      <a:pt x="83" y="1522"/>
                    </a:cubicBezTo>
                    <a:cubicBezTo>
                      <a:pt x="56" y="1614"/>
                      <a:pt x="27" y="1705"/>
                      <a:pt x="0" y="1796"/>
                    </a:cubicBezTo>
                    <a:cubicBezTo>
                      <a:pt x="116" y="1821"/>
                      <a:pt x="236" y="1835"/>
                      <a:pt x="355" y="1835"/>
                    </a:cubicBezTo>
                    <a:cubicBezTo>
                      <a:pt x="408" y="1835"/>
                      <a:pt x="460" y="1833"/>
                      <a:pt x="513" y="1827"/>
                    </a:cubicBezTo>
                    <a:cubicBezTo>
                      <a:pt x="754" y="1803"/>
                      <a:pt x="986" y="1719"/>
                      <a:pt x="1190" y="1593"/>
                    </a:cubicBezTo>
                    <a:cubicBezTo>
                      <a:pt x="1199" y="1621"/>
                      <a:pt x="1209" y="1650"/>
                      <a:pt x="1222" y="1678"/>
                    </a:cubicBezTo>
                    <a:cubicBezTo>
                      <a:pt x="1434" y="2170"/>
                      <a:pt x="1972" y="2498"/>
                      <a:pt x="2532" y="2498"/>
                    </a:cubicBezTo>
                    <a:cubicBezTo>
                      <a:pt x="2608" y="2498"/>
                      <a:pt x="2685" y="2492"/>
                      <a:pt x="2761" y="2479"/>
                    </a:cubicBezTo>
                    <a:cubicBezTo>
                      <a:pt x="2989" y="2442"/>
                      <a:pt x="3203" y="2351"/>
                      <a:pt x="3399" y="2222"/>
                    </a:cubicBezTo>
                    <a:cubicBezTo>
                      <a:pt x="3428" y="2273"/>
                      <a:pt x="3459" y="2324"/>
                      <a:pt x="3494" y="2374"/>
                    </a:cubicBezTo>
                    <a:cubicBezTo>
                      <a:pt x="3787" y="2800"/>
                      <a:pt x="4223" y="3090"/>
                      <a:pt x="4689" y="3169"/>
                    </a:cubicBezTo>
                    <a:cubicBezTo>
                      <a:pt x="4781" y="3186"/>
                      <a:pt x="4875" y="3194"/>
                      <a:pt x="4969" y="3194"/>
                    </a:cubicBezTo>
                    <a:cubicBezTo>
                      <a:pt x="5353" y="3194"/>
                      <a:pt x="5747" y="3062"/>
                      <a:pt x="6081" y="2819"/>
                    </a:cubicBezTo>
                    <a:cubicBezTo>
                      <a:pt x="6152" y="2766"/>
                      <a:pt x="6220" y="2709"/>
                      <a:pt x="6284" y="2651"/>
                    </a:cubicBezTo>
                    <a:cubicBezTo>
                      <a:pt x="6597" y="3098"/>
                      <a:pt x="7047" y="3455"/>
                      <a:pt x="7558" y="3637"/>
                    </a:cubicBezTo>
                    <a:cubicBezTo>
                      <a:pt x="7560" y="3537"/>
                      <a:pt x="7564" y="3438"/>
                      <a:pt x="7567" y="3337"/>
                    </a:cubicBezTo>
                    <a:cubicBezTo>
                      <a:pt x="7125" y="3155"/>
                      <a:pt x="6740" y="2833"/>
                      <a:pt x="6477" y="2432"/>
                    </a:cubicBezTo>
                    <a:cubicBezTo>
                      <a:pt x="6673" y="2184"/>
                      <a:pt x="6801" y="1897"/>
                      <a:pt x="6841" y="1598"/>
                    </a:cubicBezTo>
                    <a:cubicBezTo>
                      <a:pt x="6877" y="1356"/>
                      <a:pt x="6848" y="1160"/>
                      <a:pt x="6756" y="1005"/>
                    </a:cubicBezTo>
                    <a:cubicBezTo>
                      <a:pt x="6667" y="854"/>
                      <a:pt x="6490" y="735"/>
                      <a:pt x="6305" y="735"/>
                    </a:cubicBezTo>
                    <a:cubicBezTo>
                      <a:pt x="6251" y="735"/>
                      <a:pt x="6196" y="745"/>
                      <a:pt x="6142" y="767"/>
                    </a:cubicBezTo>
                    <a:cubicBezTo>
                      <a:pt x="5913" y="860"/>
                      <a:pt x="5797" y="1130"/>
                      <a:pt x="5837" y="1486"/>
                    </a:cubicBezTo>
                    <a:cubicBezTo>
                      <a:pt x="5871" y="1807"/>
                      <a:pt x="5973" y="2118"/>
                      <a:pt x="6128" y="2402"/>
                    </a:cubicBezTo>
                    <a:cubicBezTo>
                      <a:pt x="6060" y="2471"/>
                      <a:pt x="5989" y="2532"/>
                      <a:pt x="5911" y="2587"/>
                    </a:cubicBezTo>
                    <a:cubicBezTo>
                      <a:pt x="5624" y="2797"/>
                      <a:pt x="5289" y="2909"/>
                      <a:pt x="4963" y="2909"/>
                    </a:cubicBezTo>
                    <a:cubicBezTo>
                      <a:pt x="4886" y="2909"/>
                      <a:pt x="4809" y="2902"/>
                      <a:pt x="4733" y="2890"/>
                    </a:cubicBezTo>
                    <a:cubicBezTo>
                      <a:pt x="4341" y="2821"/>
                      <a:pt x="3975" y="2574"/>
                      <a:pt x="3726" y="2212"/>
                    </a:cubicBezTo>
                    <a:cubicBezTo>
                      <a:pt x="3686" y="2155"/>
                      <a:pt x="3651" y="2098"/>
                      <a:pt x="3621" y="2040"/>
                    </a:cubicBezTo>
                    <a:cubicBezTo>
                      <a:pt x="3823" y="1848"/>
                      <a:pt x="3984" y="1608"/>
                      <a:pt x="4085" y="1338"/>
                    </a:cubicBezTo>
                    <a:cubicBezTo>
                      <a:pt x="4166" y="1123"/>
                      <a:pt x="4168" y="797"/>
                      <a:pt x="4014" y="593"/>
                    </a:cubicBezTo>
                    <a:cubicBezTo>
                      <a:pt x="3933" y="485"/>
                      <a:pt x="3820" y="427"/>
                      <a:pt x="3689" y="427"/>
                    </a:cubicBezTo>
                    <a:cubicBezTo>
                      <a:pt x="3680" y="427"/>
                      <a:pt x="3671" y="427"/>
                      <a:pt x="3662" y="428"/>
                    </a:cubicBezTo>
                    <a:cubicBezTo>
                      <a:pt x="3381" y="446"/>
                      <a:pt x="3229" y="721"/>
                      <a:pt x="3179" y="973"/>
                    </a:cubicBezTo>
                    <a:cubicBezTo>
                      <a:pt x="3115" y="1294"/>
                      <a:pt x="3148" y="1640"/>
                      <a:pt x="3274" y="1961"/>
                    </a:cubicBezTo>
                    <a:cubicBezTo>
                      <a:pt x="3105" y="2083"/>
                      <a:pt x="2913" y="2167"/>
                      <a:pt x="2715" y="2198"/>
                    </a:cubicBezTo>
                    <a:cubicBezTo>
                      <a:pt x="2655" y="2208"/>
                      <a:pt x="2595" y="2212"/>
                      <a:pt x="2534" y="2212"/>
                    </a:cubicBezTo>
                    <a:cubicBezTo>
                      <a:pt x="2087" y="2212"/>
                      <a:pt x="1647" y="1951"/>
                      <a:pt x="1482" y="1564"/>
                    </a:cubicBezTo>
                    <a:cubicBezTo>
                      <a:pt x="1462" y="1516"/>
                      <a:pt x="1443" y="1466"/>
                      <a:pt x="1432" y="1414"/>
                    </a:cubicBezTo>
                    <a:cubicBezTo>
                      <a:pt x="1777" y="1114"/>
                      <a:pt x="2012" y="678"/>
                      <a:pt x="2036" y="221"/>
                    </a:cubicBezTo>
                    <a:lnTo>
                      <a:pt x="2047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0" name="Google Shape;620;p6"/>
              <p:cNvSpPr/>
              <p:nvPr/>
            </p:nvSpPr>
            <p:spPr>
              <a:xfrm>
                <a:off x="365925" y="3098650"/>
                <a:ext cx="207800" cy="134400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5376" extrusionOk="0">
                    <a:moveTo>
                      <a:pt x="1374" y="286"/>
                    </a:moveTo>
                    <a:cubicBezTo>
                      <a:pt x="1435" y="286"/>
                      <a:pt x="1492" y="301"/>
                      <a:pt x="1540" y="336"/>
                    </a:cubicBezTo>
                    <a:cubicBezTo>
                      <a:pt x="1607" y="386"/>
                      <a:pt x="1644" y="454"/>
                      <a:pt x="1651" y="545"/>
                    </a:cubicBezTo>
                    <a:cubicBezTo>
                      <a:pt x="1665" y="735"/>
                      <a:pt x="1543" y="1004"/>
                      <a:pt x="1360" y="1184"/>
                    </a:cubicBezTo>
                    <a:cubicBezTo>
                      <a:pt x="1232" y="1311"/>
                      <a:pt x="1088" y="1423"/>
                      <a:pt x="936" y="1522"/>
                    </a:cubicBezTo>
                    <a:cubicBezTo>
                      <a:pt x="888" y="1355"/>
                      <a:pt x="865" y="1178"/>
                      <a:pt x="869" y="1005"/>
                    </a:cubicBezTo>
                    <a:cubicBezTo>
                      <a:pt x="875" y="828"/>
                      <a:pt x="912" y="585"/>
                      <a:pt x="1065" y="423"/>
                    </a:cubicBezTo>
                    <a:cubicBezTo>
                      <a:pt x="1142" y="340"/>
                      <a:pt x="1260" y="286"/>
                      <a:pt x="1374" y="286"/>
                    </a:cubicBezTo>
                    <a:close/>
                    <a:moveTo>
                      <a:pt x="3827" y="1502"/>
                    </a:moveTo>
                    <a:cubicBezTo>
                      <a:pt x="3833" y="1502"/>
                      <a:pt x="3841" y="1502"/>
                      <a:pt x="3850" y="1504"/>
                    </a:cubicBezTo>
                    <a:cubicBezTo>
                      <a:pt x="3948" y="1511"/>
                      <a:pt x="4019" y="1572"/>
                      <a:pt x="4058" y="1623"/>
                    </a:cubicBezTo>
                    <a:cubicBezTo>
                      <a:pt x="4136" y="1718"/>
                      <a:pt x="4175" y="1850"/>
                      <a:pt x="4161" y="1967"/>
                    </a:cubicBezTo>
                    <a:cubicBezTo>
                      <a:pt x="4125" y="2244"/>
                      <a:pt x="3884" y="2450"/>
                      <a:pt x="3743" y="2548"/>
                    </a:cubicBezTo>
                    <a:cubicBezTo>
                      <a:pt x="3661" y="2605"/>
                      <a:pt x="3575" y="2654"/>
                      <a:pt x="3486" y="2695"/>
                    </a:cubicBezTo>
                    <a:cubicBezTo>
                      <a:pt x="3432" y="2535"/>
                      <a:pt x="3404" y="2369"/>
                      <a:pt x="3401" y="2200"/>
                    </a:cubicBezTo>
                    <a:cubicBezTo>
                      <a:pt x="3395" y="1968"/>
                      <a:pt x="3483" y="1718"/>
                      <a:pt x="3617" y="1593"/>
                    </a:cubicBezTo>
                    <a:cubicBezTo>
                      <a:pt x="3681" y="1532"/>
                      <a:pt x="3750" y="1502"/>
                      <a:pt x="3827" y="1502"/>
                    </a:cubicBezTo>
                    <a:close/>
                    <a:moveTo>
                      <a:pt x="6857" y="1808"/>
                    </a:moveTo>
                    <a:cubicBezTo>
                      <a:pt x="6884" y="1808"/>
                      <a:pt x="6913" y="1811"/>
                      <a:pt x="6940" y="1820"/>
                    </a:cubicBezTo>
                    <a:cubicBezTo>
                      <a:pt x="7180" y="1900"/>
                      <a:pt x="7209" y="2264"/>
                      <a:pt x="7169" y="2489"/>
                    </a:cubicBezTo>
                    <a:cubicBezTo>
                      <a:pt x="7105" y="2853"/>
                      <a:pt x="6919" y="3187"/>
                      <a:pt x="6663" y="3450"/>
                    </a:cubicBezTo>
                    <a:cubicBezTo>
                      <a:pt x="6555" y="3207"/>
                      <a:pt x="6477" y="2950"/>
                      <a:pt x="6440" y="2683"/>
                    </a:cubicBezTo>
                    <a:cubicBezTo>
                      <a:pt x="6401" y="2404"/>
                      <a:pt x="6421" y="2204"/>
                      <a:pt x="6502" y="2048"/>
                    </a:cubicBezTo>
                    <a:cubicBezTo>
                      <a:pt x="6570" y="1920"/>
                      <a:pt x="6713" y="1808"/>
                      <a:pt x="6857" y="1808"/>
                    </a:cubicBezTo>
                    <a:close/>
                    <a:moveTo>
                      <a:pt x="1373" y="1"/>
                    </a:moveTo>
                    <a:cubicBezTo>
                      <a:pt x="1177" y="1"/>
                      <a:pt x="982" y="93"/>
                      <a:pt x="855" y="228"/>
                    </a:cubicBezTo>
                    <a:cubicBezTo>
                      <a:pt x="688" y="409"/>
                      <a:pt x="592" y="673"/>
                      <a:pt x="584" y="998"/>
                    </a:cubicBezTo>
                    <a:cubicBezTo>
                      <a:pt x="578" y="1225"/>
                      <a:pt x="611" y="1448"/>
                      <a:pt x="678" y="1666"/>
                    </a:cubicBezTo>
                    <a:cubicBezTo>
                      <a:pt x="490" y="1758"/>
                      <a:pt x="290" y="1826"/>
                      <a:pt x="85" y="1873"/>
                    </a:cubicBezTo>
                    <a:cubicBezTo>
                      <a:pt x="56" y="1978"/>
                      <a:pt x="27" y="2079"/>
                      <a:pt x="0" y="2180"/>
                    </a:cubicBezTo>
                    <a:cubicBezTo>
                      <a:pt x="270" y="2134"/>
                      <a:pt x="534" y="2049"/>
                      <a:pt x="781" y="1930"/>
                    </a:cubicBezTo>
                    <a:cubicBezTo>
                      <a:pt x="973" y="2342"/>
                      <a:pt x="1293" y="2697"/>
                      <a:pt x="1693" y="2911"/>
                    </a:cubicBezTo>
                    <a:cubicBezTo>
                      <a:pt x="1997" y="3075"/>
                      <a:pt x="2340" y="3156"/>
                      <a:pt x="2685" y="3156"/>
                    </a:cubicBezTo>
                    <a:cubicBezTo>
                      <a:pt x="2901" y="3156"/>
                      <a:pt x="3118" y="3124"/>
                      <a:pt x="3325" y="3061"/>
                    </a:cubicBezTo>
                    <a:cubicBezTo>
                      <a:pt x="3663" y="3751"/>
                      <a:pt x="4359" y="4276"/>
                      <a:pt x="5131" y="4337"/>
                    </a:cubicBezTo>
                    <a:cubicBezTo>
                      <a:pt x="5179" y="4341"/>
                      <a:pt x="5227" y="4343"/>
                      <a:pt x="5275" y="4343"/>
                    </a:cubicBezTo>
                    <a:cubicBezTo>
                      <a:pt x="5743" y="4343"/>
                      <a:pt x="6203" y="4176"/>
                      <a:pt x="6580" y="3899"/>
                    </a:cubicBezTo>
                    <a:cubicBezTo>
                      <a:pt x="6973" y="4558"/>
                      <a:pt x="7592" y="5090"/>
                      <a:pt x="8304" y="5376"/>
                    </a:cubicBezTo>
                    <a:cubicBezTo>
                      <a:pt x="8305" y="5278"/>
                      <a:pt x="8310" y="5177"/>
                      <a:pt x="8311" y="5072"/>
                    </a:cubicBezTo>
                    <a:cubicBezTo>
                      <a:pt x="7683" y="4796"/>
                      <a:pt x="7141" y="4309"/>
                      <a:pt x="6798" y="3712"/>
                    </a:cubicBezTo>
                    <a:cubicBezTo>
                      <a:pt x="7131" y="3399"/>
                      <a:pt x="7371" y="2988"/>
                      <a:pt x="7450" y="2538"/>
                    </a:cubicBezTo>
                    <a:cubicBezTo>
                      <a:pt x="7517" y="2151"/>
                      <a:pt x="7416" y="1680"/>
                      <a:pt x="7031" y="1552"/>
                    </a:cubicBezTo>
                    <a:cubicBezTo>
                      <a:pt x="6974" y="1533"/>
                      <a:pt x="6916" y="1524"/>
                      <a:pt x="6859" y="1524"/>
                    </a:cubicBezTo>
                    <a:cubicBezTo>
                      <a:pt x="6603" y="1524"/>
                      <a:pt x="6363" y="1701"/>
                      <a:pt x="6250" y="1914"/>
                    </a:cubicBezTo>
                    <a:cubicBezTo>
                      <a:pt x="6105" y="2191"/>
                      <a:pt x="6128" y="2507"/>
                      <a:pt x="6158" y="2722"/>
                    </a:cubicBezTo>
                    <a:cubicBezTo>
                      <a:pt x="6203" y="3045"/>
                      <a:pt x="6301" y="3356"/>
                      <a:pt x="6443" y="3647"/>
                    </a:cubicBezTo>
                    <a:cubicBezTo>
                      <a:pt x="6109" y="3904"/>
                      <a:pt x="5696" y="4058"/>
                      <a:pt x="5276" y="4058"/>
                    </a:cubicBezTo>
                    <a:cubicBezTo>
                      <a:pt x="5234" y="4058"/>
                      <a:pt x="5193" y="4056"/>
                      <a:pt x="5151" y="4053"/>
                    </a:cubicBezTo>
                    <a:cubicBezTo>
                      <a:pt x="4484" y="4002"/>
                      <a:pt x="3885" y="3553"/>
                      <a:pt x="3588" y="2960"/>
                    </a:cubicBezTo>
                    <a:cubicBezTo>
                      <a:pt x="3696" y="2910"/>
                      <a:pt x="3801" y="2850"/>
                      <a:pt x="3901" y="2781"/>
                    </a:cubicBezTo>
                    <a:cubicBezTo>
                      <a:pt x="4208" y="2563"/>
                      <a:pt x="4398" y="2286"/>
                      <a:pt x="4435" y="2002"/>
                    </a:cubicBezTo>
                    <a:cubicBezTo>
                      <a:pt x="4460" y="1808"/>
                      <a:pt x="4399" y="1597"/>
                      <a:pt x="4271" y="1443"/>
                    </a:cubicBezTo>
                    <a:cubicBezTo>
                      <a:pt x="4163" y="1311"/>
                      <a:pt x="4019" y="1232"/>
                      <a:pt x="3864" y="1221"/>
                    </a:cubicBezTo>
                    <a:cubicBezTo>
                      <a:pt x="3849" y="1220"/>
                      <a:pt x="3835" y="1219"/>
                      <a:pt x="3820" y="1219"/>
                    </a:cubicBezTo>
                    <a:cubicBezTo>
                      <a:pt x="3672" y="1219"/>
                      <a:pt x="3533" y="1278"/>
                      <a:pt x="3416" y="1386"/>
                    </a:cubicBezTo>
                    <a:cubicBezTo>
                      <a:pt x="3225" y="1569"/>
                      <a:pt x="3105" y="1890"/>
                      <a:pt x="3112" y="2205"/>
                    </a:cubicBezTo>
                    <a:cubicBezTo>
                      <a:pt x="3118" y="2407"/>
                      <a:pt x="3154" y="2606"/>
                      <a:pt x="3217" y="2796"/>
                    </a:cubicBezTo>
                    <a:cubicBezTo>
                      <a:pt x="3044" y="2847"/>
                      <a:pt x="2864" y="2872"/>
                      <a:pt x="2684" y="2872"/>
                    </a:cubicBezTo>
                    <a:cubicBezTo>
                      <a:pt x="2387" y="2872"/>
                      <a:pt x="2090" y="2803"/>
                      <a:pt x="1827" y="2661"/>
                    </a:cubicBezTo>
                    <a:cubicBezTo>
                      <a:pt x="1475" y="2471"/>
                      <a:pt x="1195" y="2159"/>
                      <a:pt x="1030" y="1795"/>
                    </a:cubicBezTo>
                    <a:cubicBezTo>
                      <a:pt x="1222" y="1680"/>
                      <a:pt x="1398" y="1542"/>
                      <a:pt x="1556" y="1389"/>
                    </a:cubicBezTo>
                    <a:cubicBezTo>
                      <a:pt x="1760" y="1187"/>
                      <a:pt x="1955" y="843"/>
                      <a:pt x="1931" y="525"/>
                    </a:cubicBezTo>
                    <a:cubicBezTo>
                      <a:pt x="1918" y="350"/>
                      <a:pt x="1838" y="205"/>
                      <a:pt x="1703" y="106"/>
                    </a:cubicBezTo>
                    <a:cubicBezTo>
                      <a:pt x="1602" y="32"/>
                      <a:pt x="1487" y="1"/>
                      <a:pt x="13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1" name="Google Shape;621;p6"/>
              <p:cNvSpPr/>
              <p:nvPr/>
            </p:nvSpPr>
            <p:spPr>
              <a:xfrm>
                <a:off x="350500" y="3181100"/>
                <a:ext cx="213300" cy="116575"/>
              </a:xfrm>
              <a:custGeom>
                <a:avLst/>
                <a:gdLst/>
                <a:ahLst/>
                <a:cxnLst/>
                <a:rect l="l" t="t" r="r" b="b"/>
                <a:pathLst>
                  <a:path w="8532" h="4663" extrusionOk="0">
                    <a:moveTo>
                      <a:pt x="1272" y="285"/>
                    </a:moveTo>
                    <a:cubicBezTo>
                      <a:pt x="1279" y="285"/>
                      <a:pt x="1288" y="285"/>
                      <a:pt x="1295" y="287"/>
                    </a:cubicBezTo>
                    <a:cubicBezTo>
                      <a:pt x="1373" y="294"/>
                      <a:pt x="1425" y="343"/>
                      <a:pt x="1457" y="385"/>
                    </a:cubicBezTo>
                    <a:cubicBezTo>
                      <a:pt x="1518" y="466"/>
                      <a:pt x="1546" y="576"/>
                      <a:pt x="1532" y="674"/>
                    </a:cubicBezTo>
                    <a:cubicBezTo>
                      <a:pt x="1496" y="887"/>
                      <a:pt x="1313" y="1061"/>
                      <a:pt x="1165" y="1167"/>
                    </a:cubicBezTo>
                    <a:cubicBezTo>
                      <a:pt x="1116" y="1203"/>
                      <a:pt x="1066" y="1235"/>
                      <a:pt x="1015" y="1267"/>
                    </a:cubicBezTo>
                    <a:cubicBezTo>
                      <a:pt x="985" y="1159"/>
                      <a:pt x="961" y="1048"/>
                      <a:pt x="951" y="939"/>
                    </a:cubicBezTo>
                    <a:cubicBezTo>
                      <a:pt x="927" y="720"/>
                      <a:pt x="994" y="476"/>
                      <a:pt x="1110" y="358"/>
                    </a:cubicBezTo>
                    <a:cubicBezTo>
                      <a:pt x="1160" y="308"/>
                      <a:pt x="1211" y="285"/>
                      <a:pt x="1272" y="285"/>
                    </a:cubicBezTo>
                    <a:close/>
                    <a:moveTo>
                      <a:pt x="4003" y="1476"/>
                    </a:moveTo>
                    <a:cubicBezTo>
                      <a:pt x="4104" y="1476"/>
                      <a:pt x="4188" y="1534"/>
                      <a:pt x="4235" y="1576"/>
                    </a:cubicBezTo>
                    <a:cubicBezTo>
                      <a:pt x="4383" y="1706"/>
                      <a:pt x="4455" y="1914"/>
                      <a:pt x="4413" y="2082"/>
                    </a:cubicBezTo>
                    <a:cubicBezTo>
                      <a:pt x="4360" y="2295"/>
                      <a:pt x="4200" y="2458"/>
                      <a:pt x="4008" y="2572"/>
                    </a:cubicBezTo>
                    <a:cubicBezTo>
                      <a:pt x="3893" y="2216"/>
                      <a:pt x="3876" y="1832"/>
                      <a:pt x="3968" y="1478"/>
                    </a:cubicBezTo>
                    <a:cubicBezTo>
                      <a:pt x="3980" y="1477"/>
                      <a:pt x="3991" y="1476"/>
                      <a:pt x="4003" y="1476"/>
                    </a:cubicBezTo>
                    <a:close/>
                    <a:moveTo>
                      <a:pt x="7165" y="2457"/>
                    </a:moveTo>
                    <a:cubicBezTo>
                      <a:pt x="7202" y="2457"/>
                      <a:pt x="7241" y="2461"/>
                      <a:pt x="7280" y="2471"/>
                    </a:cubicBezTo>
                    <a:cubicBezTo>
                      <a:pt x="7421" y="2507"/>
                      <a:pt x="7549" y="2602"/>
                      <a:pt x="7611" y="2721"/>
                    </a:cubicBezTo>
                    <a:cubicBezTo>
                      <a:pt x="7731" y="2949"/>
                      <a:pt x="7685" y="3271"/>
                      <a:pt x="7498" y="3508"/>
                    </a:cubicBezTo>
                    <a:cubicBezTo>
                      <a:pt x="7421" y="3601"/>
                      <a:pt x="7330" y="3679"/>
                      <a:pt x="7236" y="3743"/>
                    </a:cubicBezTo>
                    <a:cubicBezTo>
                      <a:pt x="7217" y="3724"/>
                      <a:pt x="7197" y="3707"/>
                      <a:pt x="7180" y="3687"/>
                    </a:cubicBezTo>
                    <a:cubicBezTo>
                      <a:pt x="6958" y="3470"/>
                      <a:pt x="6833" y="3281"/>
                      <a:pt x="6785" y="3085"/>
                    </a:cubicBezTo>
                    <a:cubicBezTo>
                      <a:pt x="6736" y="2892"/>
                      <a:pt x="6783" y="2635"/>
                      <a:pt x="6959" y="2515"/>
                    </a:cubicBezTo>
                    <a:cubicBezTo>
                      <a:pt x="7018" y="2476"/>
                      <a:pt x="7089" y="2457"/>
                      <a:pt x="7165" y="2457"/>
                    </a:cubicBezTo>
                    <a:close/>
                    <a:moveTo>
                      <a:pt x="1272" y="0"/>
                    </a:moveTo>
                    <a:cubicBezTo>
                      <a:pt x="1135" y="0"/>
                      <a:pt x="1010" y="53"/>
                      <a:pt x="907" y="157"/>
                    </a:cubicBezTo>
                    <a:cubicBezTo>
                      <a:pt x="701" y="365"/>
                      <a:pt x="638" y="714"/>
                      <a:pt x="665" y="968"/>
                    </a:cubicBezTo>
                    <a:cubicBezTo>
                      <a:pt x="681" y="1112"/>
                      <a:pt x="711" y="1254"/>
                      <a:pt x="754" y="1392"/>
                    </a:cubicBezTo>
                    <a:cubicBezTo>
                      <a:pt x="521" y="1487"/>
                      <a:pt x="263" y="1542"/>
                      <a:pt x="1" y="1554"/>
                    </a:cubicBezTo>
                    <a:cubicBezTo>
                      <a:pt x="31" y="1629"/>
                      <a:pt x="77" y="1723"/>
                      <a:pt x="144" y="1832"/>
                    </a:cubicBezTo>
                    <a:cubicBezTo>
                      <a:pt x="391" y="1808"/>
                      <a:pt x="631" y="1750"/>
                      <a:pt x="853" y="1659"/>
                    </a:cubicBezTo>
                    <a:cubicBezTo>
                      <a:pt x="1033" y="2062"/>
                      <a:pt x="1326" y="2416"/>
                      <a:pt x="1692" y="2667"/>
                    </a:cubicBezTo>
                    <a:cubicBezTo>
                      <a:pt x="2095" y="2941"/>
                      <a:pt x="2588" y="3086"/>
                      <a:pt x="3080" y="3086"/>
                    </a:cubicBezTo>
                    <a:cubicBezTo>
                      <a:pt x="3271" y="3086"/>
                      <a:pt x="3462" y="3064"/>
                      <a:pt x="3648" y="3020"/>
                    </a:cubicBezTo>
                    <a:cubicBezTo>
                      <a:pt x="3717" y="3004"/>
                      <a:pt x="3785" y="2984"/>
                      <a:pt x="3849" y="2958"/>
                    </a:cubicBezTo>
                    <a:cubicBezTo>
                      <a:pt x="3978" y="3228"/>
                      <a:pt x="4160" y="3477"/>
                      <a:pt x="4384" y="3683"/>
                    </a:cubicBezTo>
                    <a:cubicBezTo>
                      <a:pt x="4844" y="4098"/>
                      <a:pt x="5481" y="4325"/>
                      <a:pt x="6121" y="4325"/>
                    </a:cubicBezTo>
                    <a:cubicBezTo>
                      <a:pt x="6346" y="4325"/>
                      <a:pt x="6571" y="4297"/>
                      <a:pt x="6789" y="4240"/>
                    </a:cubicBezTo>
                    <a:cubicBezTo>
                      <a:pt x="6935" y="4200"/>
                      <a:pt x="7072" y="4150"/>
                      <a:pt x="7195" y="4091"/>
                    </a:cubicBezTo>
                    <a:cubicBezTo>
                      <a:pt x="7479" y="4326"/>
                      <a:pt x="7800" y="4520"/>
                      <a:pt x="8141" y="4663"/>
                    </a:cubicBezTo>
                    <a:cubicBezTo>
                      <a:pt x="8305" y="4620"/>
                      <a:pt x="8432" y="4568"/>
                      <a:pt x="8532" y="4505"/>
                    </a:cubicBezTo>
                    <a:cubicBezTo>
                      <a:pt x="8147" y="4379"/>
                      <a:pt x="7779" y="4184"/>
                      <a:pt x="7458" y="3931"/>
                    </a:cubicBezTo>
                    <a:cubicBezTo>
                      <a:pt x="7559" y="3858"/>
                      <a:pt x="7647" y="3774"/>
                      <a:pt x="7719" y="3681"/>
                    </a:cubicBezTo>
                    <a:cubicBezTo>
                      <a:pt x="7978" y="3355"/>
                      <a:pt x="8035" y="2914"/>
                      <a:pt x="7860" y="2583"/>
                    </a:cubicBezTo>
                    <a:cubicBezTo>
                      <a:pt x="7761" y="2395"/>
                      <a:pt x="7569" y="2248"/>
                      <a:pt x="7349" y="2193"/>
                    </a:cubicBezTo>
                    <a:cubicBezTo>
                      <a:pt x="7286" y="2177"/>
                      <a:pt x="7225" y="2170"/>
                      <a:pt x="7164" y="2170"/>
                    </a:cubicBezTo>
                    <a:cubicBezTo>
                      <a:pt x="7032" y="2170"/>
                      <a:pt x="6906" y="2206"/>
                      <a:pt x="6799" y="2277"/>
                    </a:cubicBezTo>
                    <a:cubicBezTo>
                      <a:pt x="6543" y="2449"/>
                      <a:pt x="6423" y="2808"/>
                      <a:pt x="6506" y="3150"/>
                    </a:cubicBezTo>
                    <a:cubicBezTo>
                      <a:pt x="6584" y="3470"/>
                      <a:pt x="6805" y="3718"/>
                      <a:pt x="6968" y="3879"/>
                    </a:cubicBezTo>
                    <a:cubicBezTo>
                      <a:pt x="6880" y="3916"/>
                      <a:pt x="6795" y="3943"/>
                      <a:pt x="6718" y="3961"/>
                    </a:cubicBezTo>
                    <a:cubicBezTo>
                      <a:pt x="6521" y="4013"/>
                      <a:pt x="6318" y="4039"/>
                      <a:pt x="6116" y="4039"/>
                    </a:cubicBezTo>
                    <a:cubicBezTo>
                      <a:pt x="5547" y="4039"/>
                      <a:pt x="4983" y="3838"/>
                      <a:pt x="4576" y="3470"/>
                    </a:cubicBezTo>
                    <a:cubicBezTo>
                      <a:pt x="4381" y="3292"/>
                      <a:pt x="4225" y="3078"/>
                      <a:pt x="4111" y="2842"/>
                    </a:cubicBezTo>
                    <a:cubicBezTo>
                      <a:pt x="4408" y="2676"/>
                      <a:pt x="4611" y="2436"/>
                      <a:pt x="4685" y="2152"/>
                    </a:cubicBezTo>
                    <a:cubicBezTo>
                      <a:pt x="4752" y="1882"/>
                      <a:pt x="4646" y="1564"/>
                      <a:pt x="4420" y="1363"/>
                    </a:cubicBezTo>
                    <a:cubicBezTo>
                      <a:pt x="4292" y="1250"/>
                      <a:pt x="4146" y="1191"/>
                      <a:pt x="4000" y="1191"/>
                    </a:cubicBezTo>
                    <a:cubicBezTo>
                      <a:pt x="3933" y="1191"/>
                      <a:pt x="3865" y="1204"/>
                      <a:pt x="3799" y="1230"/>
                    </a:cubicBezTo>
                    <a:lnTo>
                      <a:pt x="3735" y="1253"/>
                    </a:lnTo>
                    <a:lnTo>
                      <a:pt x="3715" y="1318"/>
                    </a:lnTo>
                    <a:cubicBezTo>
                      <a:pt x="3577" y="1764"/>
                      <a:pt x="3593" y="2248"/>
                      <a:pt x="3745" y="2694"/>
                    </a:cubicBezTo>
                    <a:cubicBezTo>
                      <a:pt x="3691" y="2714"/>
                      <a:pt x="3637" y="2730"/>
                      <a:pt x="3584" y="2743"/>
                    </a:cubicBezTo>
                    <a:cubicBezTo>
                      <a:pt x="3419" y="2783"/>
                      <a:pt x="3248" y="2802"/>
                      <a:pt x="3078" y="2802"/>
                    </a:cubicBezTo>
                    <a:cubicBezTo>
                      <a:pt x="2644" y="2802"/>
                      <a:pt x="2211" y="2674"/>
                      <a:pt x="1854" y="2432"/>
                    </a:cubicBezTo>
                    <a:cubicBezTo>
                      <a:pt x="1526" y="2210"/>
                      <a:pt x="1269" y="1893"/>
                      <a:pt x="1110" y="1537"/>
                    </a:cubicBezTo>
                    <a:cubicBezTo>
                      <a:pt x="1187" y="1494"/>
                      <a:pt x="1262" y="1446"/>
                      <a:pt x="1330" y="1395"/>
                    </a:cubicBezTo>
                    <a:cubicBezTo>
                      <a:pt x="1607" y="1193"/>
                      <a:pt x="1768" y="967"/>
                      <a:pt x="1810" y="718"/>
                    </a:cubicBezTo>
                    <a:cubicBezTo>
                      <a:pt x="1839" y="542"/>
                      <a:pt x="1790" y="352"/>
                      <a:pt x="1681" y="210"/>
                    </a:cubicBezTo>
                    <a:cubicBezTo>
                      <a:pt x="1589" y="89"/>
                      <a:pt x="1461" y="15"/>
                      <a:pt x="1322" y="3"/>
                    </a:cubicBezTo>
                    <a:cubicBezTo>
                      <a:pt x="1305" y="1"/>
                      <a:pt x="1289" y="0"/>
                      <a:pt x="127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2" name="Google Shape;622;p6"/>
              <p:cNvSpPr/>
              <p:nvPr/>
            </p:nvSpPr>
            <p:spPr>
              <a:xfrm>
                <a:off x="273025" y="2371000"/>
                <a:ext cx="644675" cy="529550"/>
              </a:xfrm>
              <a:custGeom>
                <a:avLst/>
                <a:gdLst/>
                <a:ahLst/>
                <a:cxnLst/>
                <a:rect l="l" t="t" r="r" b="b"/>
                <a:pathLst>
                  <a:path w="25787" h="21182" extrusionOk="0">
                    <a:moveTo>
                      <a:pt x="8764" y="0"/>
                    </a:moveTo>
                    <a:cubicBezTo>
                      <a:pt x="8679" y="0"/>
                      <a:pt x="8604" y="8"/>
                      <a:pt x="8539" y="22"/>
                    </a:cubicBezTo>
                    <a:cubicBezTo>
                      <a:pt x="7868" y="168"/>
                      <a:pt x="8779" y="1674"/>
                      <a:pt x="9966" y="2604"/>
                    </a:cubicBezTo>
                    <a:cubicBezTo>
                      <a:pt x="9966" y="2604"/>
                      <a:pt x="9873" y="2595"/>
                      <a:pt x="9740" y="2595"/>
                    </a:cubicBezTo>
                    <a:cubicBezTo>
                      <a:pt x="9286" y="2595"/>
                      <a:pt x="8366" y="2705"/>
                      <a:pt x="9024" y="3673"/>
                    </a:cubicBezTo>
                    <a:cubicBezTo>
                      <a:pt x="9875" y="4927"/>
                      <a:pt x="10840" y="6130"/>
                      <a:pt x="10840" y="6130"/>
                    </a:cubicBezTo>
                    <a:cubicBezTo>
                      <a:pt x="10840" y="6130"/>
                      <a:pt x="10682" y="6082"/>
                      <a:pt x="10523" y="6082"/>
                    </a:cubicBezTo>
                    <a:cubicBezTo>
                      <a:pt x="10247" y="6082"/>
                      <a:pt x="9963" y="6225"/>
                      <a:pt x="10472" y="7002"/>
                    </a:cubicBezTo>
                    <a:cubicBezTo>
                      <a:pt x="11274" y="8231"/>
                      <a:pt x="12296" y="9513"/>
                      <a:pt x="12658" y="10579"/>
                    </a:cubicBezTo>
                    <a:cubicBezTo>
                      <a:pt x="12658" y="10579"/>
                      <a:pt x="10554" y="8470"/>
                      <a:pt x="7354" y="8470"/>
                    </a:cubicBezTo>
                    <a:cubicBezTo>
                      <a:pt x="6925" y="8470"/>
                      <a:pt x="6475" y="8508"/>
                      <a:pt x="6009" y="8594"/>
                    </a:cubicBezTo>
                    <a:cubicBezTo>
                      <a:pt x="2067" y="9324"/>
                      <a:pt x="0" y="12091"/>
                      <a:pt x="564" y="12724"/>
                    </a:cubicBezTo>
                    <a:cubicBezTo>
                      <a:pt x="653" y="12823"/>
                      <a:pt x="808" y="12865"/>
                      <a:pt x="1007" y="12865"/>
                    </a:cubicBezTo>
                    <a:cubicBezTo>
                      <a:pt x="2073" y="12865"/>
                      <a:pt x="4392" y="11661"/>
                      <a:pt x="4392" y="11661"/>
                    </a:cubicBezTo>
                    <a:lnTo>
                      <a:pt x="4392" y="11661"/>
                    </a:lnTo>
                    <a:cubicBezTo>
                      <a:pt x="4392" y="11661"/>
                      <a:pt x="3368" y="12993"/>
                      <a:pt x="4478" y="13009"/>
                    </a:cubicBezTo>
                    <a:cubicBezTo>
                      <a:pt x="4482" y="13009"/>
                      <a:pt x="4487" y="13009"/>
                      <a:pt x="4492" y="13009"/>
                    </a:cubicBezTo>
                    <a:cubicBezTo>
                      <a:pt x="5604" y="13009"/>
                      <a:pt x="7604" y="11205"/>
                      <a:pt x="7604" y="11205"/>
                    </a:cubicBezTo>
                    <a:lnTo>
                      <a:pt x="7604" y="11205"/>
                    </a:lnTo>
                    <a:cubicBezTo>
                      <a:pt x="7604" y="11205"/>
                      <a:pt x="6460" y="12650"/>
                      <a:pt x="7562" y="12650"/>
                    </a:cubicBezTo>
                    <a:cubicBezTo>
                      <a:pt x="7586" y="12650"/>
                      <a:pt x="7611" y="12650"/>
                      <a:pt x="7638" y="12648"/>
                    </a:cubicBezTo>
                    <a:cubicBezTo>
                      <a:pt x="8867" y="12580"/>
                      <a:pt x="10200" y="11562"/>
                      <a:pt x="10932" y="11461"/>
                    </a:cubicBezTo>
                    <a:cubicBezTo>
                      <a:pt x="11262" y="11414"/>
                      <a:pt x="11524" y="11386"/>
                      <a:pt x="11713" y="11370"/>
                    </a:cubicBezTo>
                    <a:lnTo>
                      <a:pt x="11713" y="11370"/>
                    </a:lnTo>
                    <a:cubicBezTo>
                      <a:pt x="10500" y="11783"/>
                      <a:pt x="7987" y="12860"/>
                      <a:pt x="6786" y="14951"/>
                    </a:cubicBezTo>
                    <a:cubicBezTo>
                      <a:pt x="5169" y="17768"/>
                      <a:pt x="5243" y="21020"/>
                      <a:pt x="6590" y="21177"/>
                    </a:cubicBezTo>
                    <a:cubicBezTo>
                      <a:pt x="6619" y="21180"/>
                      <a:pt x="6649" y="21182"/>
                      <a:pt x="6677" y="21182"/>
                    </a:cubicBezTo>
                    <a:cubicBezTo>
                      <a:pt x="7941" y="21182"/>
                      <a:pt x="8002" y="17870"/>
                      <a:pt x="8002" y="17870"/>
                    </a:cubicBezTo>
                    <a:cubicBezTo>
                      <a:pt x="8002" y="17870"/>
                      <a:pt x="8334" y="18230"/>
                      <a:pt x="8725" y="18230"/>
                    </a:cubicBezTo>
                    <a:cubicBezTo>
                      <a:pt x="8904" y="18230"/>
                      <a:pt x="9095" y="18154"/>
                      <a:pt x="9272" y="17932"/>
                    </a:cubicBezTo>
                    <a:cubicBezTo>
                      <a:pt x="9833" y="17228"/>
                      <a:pt x="9827" y="14048"/>
                      <a:pt x="9827" y="14047"/>
                    </a:cubicBezTo>
                    <a:lnTo>
                      <a:pt x="9827" y="14047"/>
                    </a:lnTo>
                    <a:cubicBezTo>
                      <a:pt x="9827" y="14048"/>
                      <a:pt x="10103" y="14954"/>
                      <a:pt x="10508" y="14954"/>
                    </a:cubicBezTo>
                    <a:cubicBezTo>
                      <a:pt x="10641" y="14954"/>
                      <a:pt x="10788" y="14856"/>
                      <a:pt x="10943" y="14597"/>
                    </a:cubicBezTo>
                    <a:cubicBezTo>
                      <a:pt x="11702" y="13337"/>
                      <a:pt x="12583" y="12332"/>
                      <a:pt x="13098" y="11789"/>
                    </a:cubicBezTo>
                    <a:cubicBezTo>
                      <a:pt x="13112" y="11631"/>
                      <a:pt x="13176" y="11475"/>
                      <a:pt x="13286" y="11377"/>
                    </a:cubicBezTo>
                    <a:lnTo>
                      <a:pt x="13286" y="11377"/>
                    </a:lnTo>
                    <a:cubicBezTo>
                      <a:pt x="13242" y="11476"/>
                      <a:pt x="13220" y="11590"/>
                      <a:pt x="13220" y="11702"/>
                    </a:cubicBezTo>
                    <a:cubicBezTo>
                      <a:pt x="13313" y="11584"/>
                      <a:pt x="13394" y="11484"/>
                      <a:pt x="13460" y="11404"/>
                    </a:cubicBezTo>
                    <a:cubicBezTo>
                      <a:pt x="13784" y="11783"/>
                      <a:pt x="14568" y="12753"/>
                      <a:pt x="14847" y="13567"/>
                    </a:cubicBezTo>
                    <a:cubicBezTo>
                      <a:pt x="15183" y="14555"/>
                      <a:pt x="15303" y="15025"/>
                      <a:pt x="15615" y="15025"/>
                    </a:cubicBezTo>
                    <a:cubicBezTo>
                      <a:pt x="15631" y="15025"/>
                      <a:pt x="15647" y="15024"/>
                      <a:pt x="15663" y="15022"/>
                    </a:cubicBezTo>
                    <a:cubicBezTo>
                      <a:pt x="16013" y="14972"/>
                      <a:pt x="15928" y="14164"/>
                      <a:pt x="15928" y="14164"/>
                    </a:cubicBezTo>
                    <a:lnTo>
                      <a:pt x="15928" y="14164"/>
                    </a:lnTo>
                    <a:cubicBezTo>
                      <a:pt x="15928" y="14164"/>
                      <a:pt x="16473" y="16343"/>
                      <a:pt x="16635" y="16698"/>
                    </a:cubicBezTo>
                    <a:cubicBezTo>
                      <a:pt x="16787" y="17035"/>
                      <a:pt x="17067" y="17518"/>
                      <a:pt x="17295" y="17518"/>
                    </a:cubicBezTo>
                    <a:cubicBezTo>
                      <a:pt x="17308" y="17518"/>
                      <a:pt x="17320" y="17516"/>
                      <a:pt x="17333" y="17513"/>
                    </a:cubicBezTo>
                    <a:cubicBezTo>
                      <a:pt x="17567" y="17455"/>
                      <a:pt x="17455" y="16280"/>
                      <a:pt x="17455" y="16280"/>
                    </a:cubicBezTo>
                    <a:lnTo>
                      <a:pt x="17455" y="16280"/>
                    </a:lnTo>
                    <a:cubicBezTo>
                      <a:pt x="17455" y="16281"/>
                      <a:pt x="18899" y="19908"/>
                      <a:pt x="19520" y="19908"/>
                    </a:cubicBezTo>
                    <a:cubicBezTo>
                      <a:pt x="19522" y="19908"/>
                      <a:pt x="19525" y="19908"/>
                      <a:pt x="19527" y="19908"/>
                    </a:cubicBezTo>
                    <a:cubicBezTo>
                      <a:pt x="20144" y="19878"/>
                      <a:pt x="20216" y="17353"/>
                      <a:pt x="18548" y="15072"/>
                    </a:cubicBezTo>
                    <a:cubicBezTo>
                      <a:pt x="17571" y="13735"/>
                      <a:pt x="16450" y="12641"/>
                      <a:pt x="15462" y="11908"/>
                    </a:cubicBezTo>
                    <a:cubicBezTo>
                      <a:pt x="15152" y="11678"/>
                      <a:pt x="14855" y="11485"/>
                      <a:pt x="14581" y="11329"/>
                    </a:cubicBezTo>
                    <a:cubicBezTo>
                      <a:pt x="14567" y="11326"/>
                      <a:pt x="14552" y="11322"/>
                      <a:pt x="14538" y="11319"/>
                    </a:cubicBezTo>
                    <a:lnTo>
                      <a:pt x="14538" y="11319"/>
                    </a:lnTo>
                    <a:cubicBezTo>
                      <a:pt x="15497" y="11514"/>
                      <a:pt x="16907" y="11884"/>
                      <a:pt x="17568" y="12454"/>
                    </a:cubicBezTo>
                    <a:cubicBezTo>
                      <a:pt x="18418" y="13185"/>
                      <a:pt x="19141" y="13682"/>
                      <a:pt x="19710" y="13682"/>
                    </a:cubicBezTo>
                    <a:cubicBezTo>
                      <a:pt x="19846" y="13682"/>
                      <a:pt x="19973" y="13653"/>
                      <a:pt x="20091" y="13593"/>
                    </a:cubicBezTo>
                    <a:cubicBezTo>
                      <a:pt x="20705" y="13282"/>
                      <a:pt x="19847" y="12356"/>
                      <a:pt x="19847" y="12356"/>
                    </a:cubicBezTo>
                    <a:lnTo>
                      <a:pt x="19847" y="12356"/>
                    </a:lnTo>
                    <a:cubicBezTo>
                      <a:pt x="19847" y="12356"/>
                      <a:pt x="21538" y="13917"/>
                      <a:pt x="22423" y="13917"/>
                    </a:cubicBezTo>
                    <a:cubicBezTo>
                      <a:pt x="22444" y="13917"/>
                      <a:pt x="22465" y="13916"/>
                      <a:pt x="22484" y="13914"/>
                    </a:cubicBezTo>
                    <a:cubicBezTo>
                      <a:pt x="23351" y="13836"/>
                      <a:pt x="23081" y="13410"/>
                      <a:pt x="22668" y="12905"/>
                    </a:cubicBezTo>
                    <a:lnTo>
                      <a:pt x="22668" y="12905"/>
                    </a:lnTo>
                    <a:cubicBezTo>
                      <a:pt x="22668" y="12905"/>
                      <a:pt x="23737" y="13626"/>
                      <a:pt x="24516" y="13932"/>
                    </a:cubicBezTo>
                    <a:cubicBezTo>
                      <a:pt x="24910" y="14087"/>
                      <a:pt x="25134" y="14172"/>
                      <a:pt x="25284" y="14172"/>
                    </a:cubicBezTo>
                    <a:cubicBezTo>
                      <a:pt x="25431" y="14172"/>
                      <a:pt x="25506" y="14090"/>
                      <a:pt x="25599" y="13910"/>
                    </a:cubicBezTo>
                    <a:cubicBezTo>
                      <a:pt x="25787" y="13543"/>
                      <a:pt x="24384" y="11796"/>
                      <a:pt x="22256" y="10965"/>
                    </a:cubicBezTo>
                    <a:cubicBezTo>
                      <a:pt x="20958" y="10458"/>
                      <a:pt x="19309" y="10065"/>
                      <a:pt x="17511" y="10065"/>
                    </a:cubicBezTo>
                    <a:cubicBezTo>
                      <a:pt x="16362" y="10065"/>
                      <a:pt x="15153" y="10225"/>
                      <a:pt x="13936" y="10619"/>
                    </a:cubicBezTo>
                    <a:cubicBezTo>
                      <a:pt x="13936" y="10619"/>
                      <a:pt x="14918" y="9904"/>
                      <a:pt x="15617" y="9589"/>
                    </a:cubicBezTo>
                    <a:cubicBezTo>
                      <a:pt x="16317" y="9275"/>
                      <a:pt x="17324" y="8719"/>
                      <a:pt x="18538" y="8633"/>
                    </a:cubicBezTo>
                    <a:cubicBezTo>
                      <a:pt x="19754" y="8545"/>
                      <a:pt x="20033" y="7969"/>
                      <a:pt x="19791" y="7668"/>
                    </a:cubicBezTo>
                    <a:cubicBezTo>
                      <a:pt x="19550" y="7369"/>
                      <a:pt x="18659" y="7198"/>
                      <a:pt x="18659" y="7198"/>
                    </a:cubicBezTo>
                    <a:cubicBezTo>
                      <a:pt x="18659" y="7198"/>
                      <a:pt x="20109" y="6769"/>
                      <a:pt x="21112" y="6421"/>
                    </a:cubicBezTo>
                    <a:cubicBezTo>
                      <a:pt x="22115" y="6073"/>
                      <a:pt x="22246" y="5836"/>
                      <a:pt x="22073" y="5633"/>
                    </a:cubicBezTo>
                    <a:cubicBezTo>
                      <a:pt x="21901" y="5431"/>
                      <a:pt x="21209" y="5417"/>
                      <a:pt x="21209" y="5417"/>
                    </a:cubicBezTo>
                    <a:cubicBezTo>
                      <a:pt x="21209" y="5417"/>
                      <a:pt x="23536" y="4758"/>
                      <a:pt x="23769" y="4244"/>
                    </a:cubicBezTo>
                    <a:cubicBezTo>
                      <a:pt x="23866" y="4031"/>
                      <a:pt x="23437" y="3891"/>
                      <a:pt x="22721" y="3891"/>
                    </a:cubicBezTo>
                    <a:cubicBezTo>
                      <a:pt x="21723" y="3891"/>
                      <a:pt x="20167" y="4163"/>
                      <a:pt x="18696" y="4891"/>
                    </a:cubicBezTo>
                    <a:cubicBezTo>
                      <a:pt x="15811" y="6320"/>
                      <a:pt x="13852" y="9451"/>
                      <a:pt x="13852" y="9451"/>
                    </a:cubicBezTo>
                    <a:cubicBezTo>
                      <a:pt x="13852" y="9451"/>
                      <a:pt x="14442" y="6150"/>
                      <a:pt x="12688" y="3271"/>
                    </a:cubicBezTo>
                    <a:cubicBezTo>
                      <a:pt x="11104" y="671"/>
                      <a:pt x="9545" y="0"/>
                      <a:pt x="87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3" name="Google Shape;623;p6"/>
              <p:cNvSpPr/>
              <p:nvPr/>
            </p:nvSpPr>
            <p:spPr>
              <a:xfrm>
                <a:off x="485775" y="2371150"/>
                <a:ext cx="123925" cy="287775"/>
              </a:xfrm>
              <a:custGeom>
                <a:avLst/>
                <a:gdLst/>
                <a:ahLst/>
                <a:cxnLst/>
                <a:rect l="l" t="t" r="r" b="b"/>
                <a:pathLst>
                  <a:path w="4957" h="11511" extrusionOk="0">
                    <a:moveTo>
                      <a:pt x="164" y="0"/>
                    </a:moveTo>
                    <a:cubicBezTo>
                      <a:pt x="114" y="3"/>
                      <a:pt x="68" y="10"/>
                      <a:pt x="27" y="20"/>
                    </a:cubicBezTo>
                    <a:cubicBezTo>
                      <a:pt x="17" y="23"/>
                      <a:pt x="9" y="25"/>
                      <a:pt x="0" y="29"/>
                    </a:cubicBezTo>
                    <a:cubicBezTo>
                      <a:pt x="766" y="624"/>
                      <a:pt x="2631" y="2272"/>
                      <a:pt x="3720" y="4908"/>
                    </a:cubicBezTo>
                    <a:cubicBezTo>
                      <a:pt x="4761" y="7434"/>
                      <a:pt x="4831" y="11469"/>
                      <a:pt x="4831" y="11510"/>
                    </a:cubicBezTo>
                    <a:lnTo>
                      <a:pt x="4864" y="11507"/>
                    </a:lnTo>
                    <a:lnTo>
                      <a:pt x="4956" y="11506"/>
                    </a:lnTo>
                    <a:cubicBezTo>
                      <a:pt x="4956" y="11503"/>
                      <a:pt x="4956" y="11468"/>
                      <a:pt x="4952" y="11407"/>
                    </a:cubicBezTo>
                    <a:cubicBezTo>
                      <a:pt x="4935" y="10763"/>
                      <a:pt x="4793" y="7182"/>
                      <a:pt x="3834" y="4860"/>
                    </a:cubicBezTo>
                    <a:cubicBezTo>
                      <a:pt x="2776" y="2294"/>
                      <a:pt x="987" y="655"/>
                      <a:pt x="16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4" name="Google Shape;624;p6"/>
              <p:cNvSpPr/>
              <p:nvPr/>
            </p:nvSpPr>
            <p:spPr>
              <a:xfrm>
                <a:off x="287075" y="2609300"/>
                <a:ext cx="3115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12460" h="3272" extrusionOk="0">
                    <a:moveTo>
                      <a:pt x="6941" y="1"/>
                    </a:moveTo>
                    <a:cubicBezTo>
                      <a:pt x="5493" y="1"/>
                      <a:pt x="3999" y="336"/>
                      <a:pt x="2698" y="1176"/>
                    </a:cubicBezTo>
                    <a:cubicBezTo>
                      <a:pt x="1595" y="1886"/>
                      <a:pt x="663" y="2628"/>
                      <a:pt x="1" y="3196"/>
                    </a:cubicBezTo>
                    <a:cubicBezTo>
                      <a:pt x="29" y="3227"/>
                      <a:pt x="63" y="3251"/>
                      <a:pt x="103" y="3271"/>
                    </a:cubicBezTo>
                    <a:cubicBezTo>
                      <a:pt x="761" y="2709"/>
                      <a:pt x="1680" y="1979"/>
                      <a:pt x="2765" y="1278"/>
                    </a:cubicBezTo>
                    <a:cubicBezTo>
                      <a:pt x="2823" y="1240"/>
                      <a:pt x="2883" y="1203"/>
                      <a:pt x="2943" y="1167"/>
                    </a:cubicBezTo>
                    <a:cubicBezTo>
                      <a:pt x="4181" y="423"/>
                      <a:pt x="5582" y="123"/>
                      <a:pt x="6943" y="123"/>
                    </a:cubicBezTo>
                    <a:cubicBezTo>
                      <a:pt x="9149" y="123"/>
                      <a:pt x="11250" y="910"/>
                      <a:pt x="12379" y="1868"/>
                    </a:cubicBezTo>
                    <a:lnTo>
                      <a:pt x="12459" y="1774"/>
                    </a:lnTo>
                    <a:cubicBezTo>
                      <a:pt x="11313" y="802"/>
                      <a:pt x="9181" y="1"/>
                      <a:pt x="694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5" name="Google Shape;625;p6"/>
              <p:cNvSpPr/>
              <p:nvPr/>
            </p:nvSpPr>
            <p:spPr>
              <a:xfrm>
                <a:off x="423875" y="2663925"/>
                <a:ext cx="167425" cy="236675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9467" extrusionOk="0">
                    <a:moveTo>
                      <a:pt x="6696" y="1"/>
                    </a:moveTo>
                    <a:cubicBezTo>
                      <a:pt x="6662" y="1"/>
                      <a:pt x="3485" y="62"/>
                      <a:pt x="1196" y="4088"/>
                    </a:cubicBezTo>
                    <a:cubicBezTo>
                      <a:pt x="0" y="6195"/>
                      <a:pt x="91" y="8006"/>
                      <a:pt x="377" y="9156"/>
                    </a:cubicBezTo>
                    <a:cubicBezTo>
                      <a:pt x="402" y="9256"/>
                      <a:pt x="429" y="9353"/>
                      <a:pt x="458" y="9445"/>
                    </a:cubicBezTo>
                    <a:cubicBezTo>
                      <a:pt x="489" y="9454"/>
                      <a:pt x="523" y="9460"/>
                      <a:pt x="557" y="9462"/>
                    </a:cubicBezTo>
                    <a:cubicBezTo>
                      <a:pt x="574" y="9464"/>
                      <a:pt x="588" y="9467"/>
                      <a:pt x="604" y="9467"/>
                    </a:cubicBezTo>
                    <a:cubicBezTo>
                      <a:pt x="216" y="8218"/>
                      <a:pt x="64" y="6337"/>
                      <a:pt x="1306" y="4150"/>
                    </a:cubicBezTo>
                    <a:cubicBezTo>
                      <a:pt x="2483" y="2076"/>
                      <a:pt x="3889" y="1090"/>
                      <a:pt x="4861" y="632"/>
                    </a:cubicBezTo>
                    <a:cubicBezTo>
                      <a:pt x="5909" y="136"/>
                      <a:pt x="6688" y="127"/>
                      <a:pt x="6695" y="127"/>
                    </a:cubicBezTo>
                    <a:lnTo>
                      <a:pt x="6696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6" name="Google Shape;626;p6"/>
              <p:cNvSpPr/>
              <p:nvPr/>
            </p:nvSpPr>
            <p:spPr>
              <a:xfrm>
                <a:off x="629550" y="2661225"/>
                <a:ext cx="138450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8207" extrusionOk="0">
                    <a:moveTo>
                      <a:pt x="52" y="1"/>
                    </a:moveTo>
                    <a:lnTo>
                      <a:pt x="1" y="116"/>
                    </a:lnTo>
                    <a:cubicBezTo>
                      <a:pt x="43" y="136"/>
                      <a:pt x="3972" y="1911"/>
                      <a:pt x="5445" y="8207"/>
                    </a:cubicBezTo>
                    <a:cubicBezTo>
                      <a:pt x="5481" y="8170"/>
                      <a:pt x="5512" y="8120"/>
                      <a:pt x="5537" y="8061"/>
                    </a:cubicBezTo>
                    <a:cubicBezTo>
                      <a:pt x="4804" y="5015"/>
                      <a:pt x="3510" y="3071"/>
                      <a:pt x="2486" y="1931"/>
                    </a:cubicBezTo>
                    <a:cubicBezTo>
                      <a:pt x="1209" y="512"/>
                      <a:pt x="62" y="7"/>
                      <a:pt x="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7" name="Google Shape;627;p6"/>
              <p:cNvSpPr/>
              <p:nvPr/>
            </p:nvSpPr>
            <p:spPr>
              <a:xfrm>
                <a:off x="633025" y="2636000"/>
                <a:ext cx="280525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3314" extrusionOk="0">
                    <a:moveTo>
                      <a:pt x="3262" y="0"/>
                    </a:moveTo>
                    <a:cubicBezTo>
                      <a:pt x="1446" y="0"/>
                      <a:pt x="21" y="373"/>
                      <a:pt x="1" y="379"/>
                    </a:cubicBezTo>
                    <a:lnTo>
                      <a:pt x="32" y="500"/>
                    </a:lnTo>
                    <a:cubicBezTo>
                      <a:pt x="52" y="495"/>
                      <a:pt x="1461" y="126"/>
                      <a:pt x="3258" y="126"/>
                    </a:cubicBezTo>
                    <a:cubicBezTo>
                      <a:pt x="4006" y="126"/>
                      <a:pt x="4821" y="190"/>
                      <a:pt x="5631" y="371"/>
                    </a:cubicBezTo>
                    <a:cubicBezTo>
                      <a:pt x="8086" y="918"/>
                      <a:pt x="10197" y="2379"/>
                      <a:pt x="11198" y="3314"/>
                    </a:cubicBezTo>
                    <a:cubicBezTo>
                      <a:pt x="11219" y="3276"/>
                      <a:pt x="11221" y="3220"/>
                      <a:pt x="11204" y="3151"/>
                    </a:cubicBezTo>
                    <a:cubicBezTo>
                      <a:pt x="10157" y="2199"/>
                      <a:pt x="8070" y="786"/>
                      <a:pt x="5660" y="247"/>
                    </a:cubicBezTo>
                    <a:cubicBezTo>
                      <a:pt x="4841" y="65"/>
                      <a:pt x="4018" y="0"/>
                      <a:pt x="326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8" name="Google Shape;628;p6"/>
              <p:cNvSpPr/>
              <p:nvPr/>
            </p:nvSpPr>
            <p:spPr>
              <a:xfrm>
                <a:off x="619775" y="2472350"/>
                <a:ext cx="247750" cy="164375"/>
              </a:xfrm>
              <a:custGeom>
                <a:avLst/>
                <a:gdLst/>
                <a:ahLst/>
                <a:cxnLst/>
                <a:rect l="l" t="t" r="r" b="b"/>
                <a:pathLst>
                  <a:path w="9910" h="6575" extrusionOk="0">
                    <a:moveTo>
                      <a:pt x="9818" y="1"/>
                    </a:moveTo>
                    <a:cubicBezTo>
                      <a:pt x="8144" y="165"/>
                      <a:pt x="5501" y="719"/>
                      <a:pt x="3112" y="2478"/>
                    </a:cubicBezTo>
                    <a:cubicBezTo>
                      <a:pt x="159" y="4647"/>
                      <a:pt x="5" y="6491"/>
                      <a:pt x="1" y="6567"/>
                    </a:cubicBezTo>
                    <a:lnTo>
                      <a:pt x="62" y="6570"/>
                    </a:lnTo>
                    <a:lnTo>
                      <a:pt x="126" y="6574"/>
                    </a:lnTo>
                    <a:cubicBezTo>
                      <a:pt x="126" y="6574"/>
                      <a:pt x="126" y="6565"/>
                      <a:pt x="129" y="6550"/>
                    </a:cubicBezTo>
                    <a:cubicBezTo>
                      <a:pt x="130" y="6542"/>
                      <a:pt x="132" y="6533"/>
                      <a:pt x="133" y="6520"/>
                    </a:cubicBezTo>
                    <a:cubicBezTo>
                      <a:pt x="183" y="6201"/>
                      <a:pt x="563" y="4505"/>
                      <a:pt x="3186" y="2579"/>
                    </a:cubicBezTo>
                    <a:cubicBezTo>
                      <a:pt x="5595" y="809"/>
                      <a:pt x="8264" y="271"/>
                      <a:pt x="9910" y="116"/>
                    </a:cubicBezTo>
                    <a:cubicBezTo>
                      <a:pt x="9903" y="73"/>
                      <a:pt x="9870" y="36"/>
                      <a:pt x="981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9" name="Google Shape;629;p6"/>
              <p:cNvSpPr/>
              <p:nvPr/>
            </p:nvSpPr>
            <p:spPr>
              <a:xfrm>
                <a:off x="684700" y="2654125"/>
                <a:ext cx="14485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5794" h="1878" extrusionOk="0">
                    <a:moveTo>
                      <a:pt x="2951" y="0"/>
                    </a:moveTo>
                    <a:cubicBezTo>
                      <a:pt x="2791" y="0"/>
                      <a:pt x="2630" y="12"/>
                      <a:pt x="2472" y="25"/>
                    </a:cubicBez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64" y="183"/>
                      <a:pt x="83" y="168"/>
                      <a:pt x="0" y="159"/>
                    </a:cubicBezTo>
                    <a:lnTo>
                      <a:pt x="0" y="159"/>
                    </a:lnTo>
                    <a:lnTo>
                      <a:pt x="76" y="217"/>
                    </a:ln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191" y="451"/>
                      <a:pt x="1850" y="1468"/>
                      <a:pt x="2740" y="1855"/>
                    </a:cubicBezTo>
                    <a:cubicBezTo>
                      <a:pt x="2777" y="1871"/>
                      <a:pt x="2814" y="1878"/>
                      <a:pt x="2849" y="1878"/>
                    </a:cubicBezTo>
                    <a:cubicBezTo>
                      <a:pt x="3030" y="1878"/>
                      <a:pt x="3181" y="1688"/>
                      <a:pt x="3110" y="1499"/>
                    </a:cubicBezTo>
                    <a:lnTo>
                      <a:pt x="2848" y="806"/>
                    </a:lnTo>
                    <a:cubicBezTo>
                      <a:pt x="2806" y="693"/>
                      <a:pt x="2766" y="558"/>
                      <a:pt x="2877" y="465"/>
                    </a:cubicBezTo>
                    <a:cubicBezTo>
                      <a:pt x="2923" y="427"/>
                      <a:pt x="2981" y="409"/>
                      <a:pt x="3039" y="409"/>
                    </a:cubicBezTo>
                    <a:cubicBezTo>
                      <a:pt x="3095" y="409"/>
                      <a:pt x="3152" y="426"/>
                      <a:pt x="3201" y="457"/>
                    </a:cubicBezTo>
                    <a:lnTo>
                      <a:pt x="5101" y="1694"/>
                    </a:lnTo>
                    <a:cubicBezTo>
                      <a:pt x="5211" y="1765"/>
                      <a:pt x="5323" y="1836"/>
                      <a:pt x="5449" y="1860"/>
                    </a:cubicBezTo>
                    <a:cubicBezTo>
                      <a:pt x="5472" y="1864"/>
                      <a:pt x="5495" y="1866"/>
                      <a:pt x="5518" y="1866"/>
                    </a:cubicBezTo>
                    <a:cubicBezTo>
                      <a:pt x="5627" y="1866"/>
                      <a:pt x="5738" y="1822"/>
                      <a:pt x="5793" y="1730"/>
                    </a:cubicBezTo>
                    <a:cubicBezTo>
                      <a:pt x="5732" y="1289"/>
                      <a:pt x="5624" y="782"/>
                      <a:pt x="5221" y="590"/>
                    </a:cubicBezTo>
                    <a:cubicBezTo>
                      <a:pt x="4949" y="461"/>
                      <a:pt x="4621" y="522"/>
                      <a:pt x="4330" y="447"/>
                    </a:cubicBezTo>
                    <a:cubicBezTo>
                      <a:pt x="4063" y="377"/>
                      <a:pt x="3841" y="198"/>
                      <a:pt x="3586" y="100"/>
                    </a:cubicBezTo>
                    <a:cubicBezTo>
                      <a:pt x="3384" y="23"/>
                      <a:pt x="3169" y="0"/>
                      <a:pt x="295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0" name="Google Shape;630;p6"/>
              <p:cNvSpPr/>
              <p:nvPr/>
            </p:nvSpPr>
            <p:spPr>
              <a:xfrm>
                <a:off x="661075" y="2509275"/>
                <a:ext cx="137500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3457" extrusionOk="0">
                    <a:moveTo>
                      <a:pt x="5137" y="1"/>
                    </a:moveTo>
                    <a:cubicBezTo>
                      <a:pt x="5129" y="1"/>
                      <a:pt x="5121" y="1"/>
                      <a:pt x="5113" y="1"/>
                    </a:cubicBezTo>
                    <a:cubicBezTo>
                      <a:pt x="4248" y="36"/>
                      <a:pt x="3416" y="375"/>
                      <a:pt x="2683" y="836"/>
                    </a:cubicBezTo>
                    <a:cubicBezTo>
                      <a:pt x="1948" y="1298"/>
                      <a:pt x="1303" y="1883"/>
                      <a:pt x="660" y="2465"/>
                    </a:cubicBezTo>
                    <a:cubicBezTo>
                      <a:pt x="359" y="2740"/>
                      <a:pt x="35" y="3053"/>
                      <a:pt x="1" y="3457"/>
                    </a:cubicBezTo>
                    <a:lnTo>
                      <a:pt x="231" y="3350"/>
                    </a:lnTo>
                    <a:lnTo>
                      <a:pt x="76" y="3393"/>
                    </a:lnTo>
                    <a:cubicBezTo>
                      <a:pt x="781" y="2843"/>
                      <a:pt x="1649" y="2508"/>
                      <a:pt x="2536" y="2441"/>
                    </a:cubicBezTo>
                    <a:cubicBezTo>
                      <a:pt x="2640" y="2434"/>
                      <a:pt x="2748" y="2427"/>
                      <a:pt x="2837" y="2372"/>
                    </a:cubicBezTo>
                    <a:cubicBezTo>
                      <a:pt x="2924" y="2316"/>
                      <a:pt x="2980" y="2193"/>
                      <a:pt x="2920" y="2107"/>
                    </a:cubicBezTo>
                    <a:cubicBezTo>
                      <a:pt x="2856" y="2015"/>
                      <a:pt x="2712" y="2029"/>
                      <a:pt x="2614" y="1972"/>
                    </a:cubicBezTo>
                    <a:cubicBezTo>
                      <a:pt x="2464" y="1882"/>
                      <a:pt x="2484" y="1639"/>
                      <a:pt x="2607" y="1512"/>
                    </a:cubicBezTo>
                    <a:cubicBezTo>
                      <a:pt x="2732" y="1384"/>
                      <a:pt x="2916" y="1340"/>
                      <a:pt x="3089" y="1298"/>
                    </a:cubicBezTo>
                    <a:cubicBezTo>
                      <a:pt x="3847" y="1107"/>
                      <a:pt x="4585" y="826"/>
                      <a:pt x="5276" y="463"/>
                    </a:cubicBezTo>
                    <a:cubicBezTo>
                      <a:pt x="5381" y="407"/>
                      <a:pt x="5499" y="326"/>
                      <a:pt x="5497" y="208"/>
                    </a:cubicBezTo>
                    <a:cubicBezTo>
                      <a:pt x="5494" y="55"/>
                      <a:pt x="5297" y="1"/>
                      <a:pt x="513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1" name="Google Shape;631;p6"/>
              <p:cNvSpPr/>
              <p:nvPr/>
            </p:nvSpPr>
            <p:spPr>
              <a:xfrm>
                <a:off x="574675" y="2466675"/>
                <a:ext cx="40000" cy="1587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349" extrusionOk="0">
                    <a:moveTo>
                      <a:pt x="485" y="1"/>
                    </a:moveTo>
                    <a:cubicBezTo>
                      <a:pt x="460" y="1"/>
                      <a:pt x="434" y="4"/>
                      <a:pt x="409" y="10"/>
                    </a:cubicBezTo>
                    <a:cubicBezTo>
                      <a:pt x="240" y="54"/>
                      <a:pt x="139" y="236"/>
                      <a:pt x="136" y="409"/>
                    </a:cubicBezTo>
                    <a:cubicBezTo>
                      <a:pt x="132" y="581"/>
                      <a:pt x="203" y="745"/>
                      <a:pt x="274" y="901"/>
                    </a:cubicBezTo>
                    <a:cubicBezTo>
                      <a:pt x="494" y="1394"/>
                      <a:pt x="715" y="1885"/>
                      <a:pt x="938" y="2378"/>
                    </a:cubicBezTo>
                    <a:cubicBezTo>
                      <a:pt x="1011" y="2542"/>
                      <a:pt x="1088" y="2716"/>
                      <a:pt x="1055" y="2894"/>
                    </a:cubicBezTo>
                    <a:cubicBezTo>
                      <a:pt x="1028" y="3043"/>
                      <a:pt x="890" y="3181"/>
                      <a:pt x="745" y="3181"/>
                    </a:cubicBezTo>
                    <a:cubicBezTo>
                      <a:pt x="719" y="3181"/>
                      <a:pt x="692" y="3177"/>
                      <a:pt x="666" y="3167"/>
                    </a:cubicBezTo>
                    <a:cubicBezTo>
                      <a:pt x="519" y="3107"/>
                      <a:pt x="477" y="2927"/>
                      <a:pt x="389" y="2793"/>
                    </a:cubicBezTo>
                    <a:cubicBezTo>
                      <a:pt x="338" y="2715"/>
                      <a:pt x="233" y="2663"/>
                      <a:pt x="147" y="2663"/>
                    </a:cubicBezTo>
                    <a:cubicBezTo>
                      <a:pt x="84" y="2663"/>
                      <a:pt x="31" y="2690"/>
                      <a:pt x="15" y="2755"/>
                    </a:cubicBezTo>
                    <a:cubicBezTo>
                      <a:pt x="1" y="2807"/>
                      <a:pt x="22" y="2861"/>
                      <a:pt x="44" y="2911"/>
                    </a:cubicBezTo>
                    <a:cubicBezTo>
                      <a:pt x="477" y="3934"/>
                      <a:pt x="913" y="4960"/>
                      <a:pt x="1349" y="5984"/>
                    </a:cubicBezTo>
                    <a:lnTo>
                      <a:pt x="1349" y="5984"/>
                    </a:lnTo>
                    <a:cubicBezTo>
                      <a:pt x="1481" y="5108"/>
                      <a:pt x="1600" y="4227"/>
                      <a:pt x="1596" y="3344"/>
                    </a:cubicBezTo>
                    <a:cubicBezTo>
                      <a:pt x="1593" y="2337"/>
                      <a:pt x="1426" y="1316"/>
                      <a:pt x="970" y="419"/>
                    </a:cubicBezTo>
                    <a:cubicBezTo>
                      <a:pt x="868" y="220"/>
                      <a:pt x="696" y="1"/>
                      <a:pt x="485" y="1"/>
                    </a:cubicBezTo>
                    <a:close/>
                    <a:moveTo>
                      <a:pt x="1349" y="5984"/>
                    </a:moveTo>
                    <a:cubicBezTo>
                      <a:pt x="1343" y="6023"/>
                      <a:pt x="1337" y="6061"/>
                      <a:pt x="1331" y="6099"/>
                    </a:cubicBezTo>
                    <a:lnTo>
                      <a:pt x="1331" y="6099"/>
                    </a:lnTo>
                    <a:lnTo>
                      <a:pt x="1237" y="6009"/>
                    </a:lnTo>
                    <a:lnTo>
                      <a:pt x="1237" y="6009"/>
                    </a:lnTo>
                    <a:cubicBezTo>
                      <a:pt x="1255" y="6122"/>
                      <a:pt x="1274" y="6235"/>
                      <a:pt x="1294" y="6348"/>
                    </a:cubicBezTo>
                    <a:cubicBezTo>
                      <a:pt x="1306" y="6265"/>
                      <a:pt x="1319" y="6182"/>
                      <a:pt x="1331" y="6099"/>
                    </a:cubicBezTo>
                    <a:lnTo>
                      <a:pt x="1331" y="6099"/>
                    </a:lnTo>
                    <a:lnTo>
                      <a:pt x="1443" y="6205"/>
                    </a:lnTo>
                    <a:cubicBezTo>
                      <a:pt x="1411" y="6131"/>
                      <a:pt x="1380" y="6058"/>
                      <a:pt x="1349" y="5984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2" name="Google Shape;632;p6"/>
              <p:cNvSpPr/>
              <p:nvPr/>
            </p:nvSpPr>
            <p:spPr>
              <a:xfrm>
                <a:off x="416875" y="2600475"/>
                <a:ext cx="1447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2369" extrusionOk="0">
                    <a:moveTo>
                      <a:pt x="5777" y="1599"/>
                    </a:moveTo>
                    <a:cubicBezTo>
                      <a:pt x="5774" y="1600"/>
                      <a:pt x="5770" y="1601"/>
                      <a:pt x="5767" y="1602"/>
                    </a:cubicBezTo>
                    <a:lnTo>
                      <a:pt x="5767" y="1602"/>
                    </a:lnTo>
                    <a:cubicBezTo>
                      <a:pt x="5775" y="1613"/>
                      <a:pt x="5782" y="1623"/>
                      <a:pt x="5790" y="1634"/>
                    </a:cubicBezTo>
                    <a:lnTo>
                      <a:pt x="5777" y="1599"/>
                    </a:lnTo>
                    <a:close/>
                    <a:moveTo>
                      <a:pt x="2574" y="1"/>
                    </a:moveTo>
                    <a:cubicBezTo>
                      <a:pt x="1970" y="1"/>
                      <a:pt x="1365" y="134"/>
                      <a:pt x="820" y="394"/>
                    </a:cubicBezTo>
                    <a:cubicBezTo>
                      <a:pt x="579" y="512"/>
                      <a:pt x="340" y="658"/>
                      <a:pt x="191" y="881"/>
                    </a:cubicBezTo>
                    <a:cubicBezTo>
                      <a:pt x="42" y="1103"/>
                      <a:pt x="0" y="1415"/>
                      <a:pt x="155" y="1631"/>
                    </a:cubicBezTo>
                    <a:cubicBezTo>
                      <a:pt x="272" y="1797"/>
                      <a:pt x="470" y="1870"/>
                      <a:pt x="677" y="1870"/>
                    </a:cubicBezTo>
                    <a:cubicBezTo>
                      <a:pt x="823" y="1870"/>
                      <a:pt x="974" y="1834"/>
                      <a:pt x="1103" y="1769"/>
                    </a:cubicBezTo>
                    <a:cubicBezTo>
                      <a:pt x="1415" y="1613"/>
                      <a:pt x="1644" y="1333"/>
                      <a:pt x="1898" y="1096"/>
                    </a:cubicBezTo>
                    <a:cubicBezTo>
                      <a:pt x="2137" y="872"/>
                      <a:pt x="2435" y="670"/>
                      <a:pt x="2759" y="670"/>
                    </a:cubicBezTo>
                    <a:cubicBezTo>
                      <a:pt x="2780" y="670"/>
                      <a:pt x="2800" y="671"/>
                      <a:pt x="2821" y="672"/>
                    </a:cubicBezTo>
                    <a:cubicBezTo>
                      <a:pt x="3170" y="701"/>
                      <a:pt x="3482" y="1090"/>
                      <a:pt x="3316" y="1395"/>
                    </a:cubicBezTo>
                    <a:cubicBezTo>
                      <a:pt x="3232" y="1550"/>
                      <a:pt x="3062" y="1634"/>
                      <a:pt x="2920" y="1738"/>
                    </a:cubicBezTo>
                    <a:cubicBezTo>
                      <a:pt x="2777" y="1843"/>
                      <a:pt x="2650" y="2015"/>
                      <a:pt x="2706" y="2181"/>
                    </a:cubicBezTo>
                    <a:cubicBezTo>
                      <a:pt x="2754" y="2320"/>
                      <a:pt x="2891" y="2368"/>
                      <a:pt x="3045" y="2368"/>
                    </a:cubicBezTo>
                    <a:cubicBezTo>
                      <a:pt x="3162" y="2368"/>
                      <a:pt x="3289" y="2341"/>
                      <a:pt x="3395" y="2305"/>
                    </a:cubicBezTo>
                    <a:cubicBezTo>
                      <a:pt x="4261" y="2010"/>
                      <a:pt x="4903" y="1894"/>
                      <a:pt x="5767" y="1602"/>
                    </a:cubicBezTo>
                    <a:lnTo>
                      <a:pt x="5767" y="1602"/>
                    </a:lnTo>
                    <a:cubicBezTo>
                      <a:pt x="5227" y="874"/>
                      <a:pt x="4425" y="338"/>
                      <a:pt x="3539" y="117"/>
                    </a:cubicBezTo>
                    <a:cubicBezTo>
                      <a:pt x="3224" y="39"/>
                      <a:pt x="2899" y="1"/>
                      <a:pt x="257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3" name="Google Shape;633;p6"/>
              <p:cNvSpPr/>
              <p:nvPr/>
            </p:nvSpPr>
            <p:spPr>
              <a:xfrm>
                <a:off x="451925" y="2691700"/>
                <a:ext cx="97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3908" extrusionOk="0">
                    <a:moveTo>
                      <a:pt x="3200" y="0"/>
                    </a:moveTo>
                    <a:cubicBezTo>
                      <a:pt x="3087" y="0"/>
                      <a:pt x="2971" y="16"/>
                      <a:pt x="2861" y="39"/>
                    </a:cubicBezTo>
                    <a:cubicBezTo>
                      <a:pt x="1802" y="255"/>
                      <a:pt x="546" y="1134"/>
                      <a:pt x="77" y="2102"/>
                    </a:cubicBezTo>
                    <a:lnTo>
                      <a:pt x="79" y="2140"/>
                    </a:lnTo>
                    <a:cubicBezTo>
                      <a:pt x="103" y="2478"/>
                      <a:pt x="0" y="2819"/>
                      <a:pt x="20" y="3158"/>
                    </a:cubicBezTo>
                    <a:cubicBezTo>
                      <a:pt x="40" y="3499"/>
                      <a:pt x="245" y="3876"/>
                      <a:pt x="586" y="3905"/>
                    </a:cubicBezTo>
                    <a:cubicBezTo>
                      <a:pt x="601" y="3907"/>
                      <a:pt x="616" y="3908"/>
                      <a:pt x="632" y="3908"/>
                    </a:cubicBezTo>
                    <a:cubicBezTo>
                      <a:pt x="819" y="3908"/>
                      <a:pt x="1000" y="3798"/>
                      <a:pt x="1121" y="3651"/>
                    </a:cubicBezTo>
                    <a:cubicBezTo>
                      <a:pt x="1253" y="3494"/>
                      <a:pt x="1327" y="3299"/>
                      <a:pt x="1391" y="3104"/>
                    </a:cubicBezTo>
                    <a:cubicBezTo>
                      <a:pt x="1535" y="2667"/>
                      <a:pt x="1641" y="2215"/>
                      <a:pt x="1708" y="1761"/>
                    </a:cubicBezTo>
                    <a:cubicBezTo>
                      <a:pt x="1750" y="1468"/>
                      <a:pt x="1779" y="1165"/>
                      <a:pt x="1917" y="903"/>
                    </a:cubicBezTo>
                    <a:cubicBezTo>
                      <a:pt x="2042" y="665"/>
                      <a:pt x="2288" y="468"/>
                      <a:pt x="2550" y="468"/>
                    </a:cubicBezTo>
                    <a:cubicBezTo>
                      <a:pt x="2578" y="468"/>
                      <a:pt x="2606" y="470"/>
                      <a:pt x="2634" y="475"/>
                    </a:cubicBezTo>
                    <a:cubicBezTo>
                      <a:pt x="2824" y="505"/>
                      <a:pt x="2981" y="636"/>
                      <a:pt x="3145" y="732"/>
                    </a:cubicBezTo>
                    <a:cubicBezTo>
                      <a:pt x="3250" y="795"/>
                      <a:pt x="3377" y="843"/>
                      <a:pt x="3497" y="843"/>
                    </a:cubicBezTo>
                    <a:cubicBezTo>
                      <a:pt x="3565" y="843"/>
                      <a:pt x="3632" y="827"/>
                      <a:pt x="3691" y="789"/>
                    </a:cubicBezTo>
                    <a:cubicBezTo>
                      <a:pt x="3918" y="646"/>
                      <a:pt x="3856" y="269"/>
                      <a:pt x="3637" y="119"/>
                    </a:cubicBezTo>
                    <a:cubicBezTo>
                      <a:pt x="3509" y="31"/>
                      <a:pt x="3357" y="0"/>
                      <a:pt x="320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4" name="Google Shape;634;p6"/>
              <p:cNvSpPr/>
              <p:nvPr/>
            </p:nvSpPr>
            <p:spPr>
              <a:xfrm>
                <a:off x="289725" y="2350275"/>
                <a:ext cx="628550" cy="568425"/>
              </a:xfrm>
              <a:custGeom>
                <a:avLst/>
                <a:gdLst/>
                <a:ahLst/>
                <a:cxnLst/>
                <a:rect l="l" t="t" r="r" b="b"/>
                <a:pathLst>
                  <a:path w="25142" h="22737" extrusionOk="0">
                    <a:moveTo>
                      <a:pt x="12912" y="0"/>
                    </a:moveTo>
                    <a:cubicBezTo>
                      <a:pt x="12347" y="0"/>
                      <a:pt x="12498" y="1656"/>
                      <a:pt x="13112" y="2959"/>
                    </a:cubicBezTo>
                    <a:cubicBezTo>
                      <a:pt x="13112" y="2959"/>
                      <a:pt x="12629" y="2650"/>
                      <a:pt x="12243" y="2650"/>
                    </a:cubicBezTo>
                    <a:cubicBezTo>
                      <a:pt x="11945" y="2650"/>
                      <a:pt x="11705" y="2835"/>
                      <a:pt x="11791" y="3490"/>
                    </a:cubicBezTo>
                    <a:cubicBezTo>
                      <a:pt x="11986" y="4992"/>
                      <a:pt x="12307" y="6502"/>
                      <a:pt x="12307" y="6502"/>
                    </a:cubicBezTo>
                    <a:cubicBezTo>
                      <a:pt x="12307" y="6502"/>
                      <a:pt x="12052" y="6259"/>
                      <a:pt x="11841" y="6259"/>
                    </a:cubicBezTo>
                    <a:cubicBezTo>
                      <a:pt x="11659" y="6259"/>
                      <a:pt x="11510" y="6440"/>
                      <a:pt x="11586" y="7115"/>
                    </a:cubicBezTo>
                    <a:cubicBezTo>
                      <a:pt x="11751" y="8573"/>
                      <a:pt x="12085" y="10179"/>
                      <a:pt x="11929" y="11294"/>
                    </a:cubicBezTo>
                    <a:cubicBezTo>
                      <a:pt x="11929" y="11294"/>
                      <a:pt x="10730" y="7652"/>
                      <a:pt x="6883" y="6531"/>
                    </a:cubicBezTo>
                    <a:cubicBezTo>
                      <a:pt x="5919" y="6251"/>
                      <a:pt x="5003" y="6137"/>
                      <a:pt x="4174" y="6137"/>
                    </a:cubicBezTo>
                    <a:cubicBezTo>
                      <a:pt x="1695" y="6137"/>
                      <a:pt x="1" y="7155"/>
                      <a:pt x="165" y="7769"/>
                    </a:cubicBezTo>
                    <a:cubicBezTo>
                      <a:pt x="360" y="8504"/>
                      <a:pt x="3341" y="8542"/>
                      <a:pt x="3951" y="8542"/>
                    </a:cubicBezTo>
                    <a:cubicBezTo>
                      <a:pt x="4021" y="8542"/>
                      <a:pt x="4060" y="8541"/>
                      <a:pt x="4060" y="8541"/>
                    </a:cubicBezTo>
                    <a:lnTo>
                      <a:pt x="4060" y="8541"/>
                    </a:lnTo>
                    <a:cubicBezTo>
                      <a:pt x="4060" y="8541"/>
                      <a:pt x="2545" y="9271"/>
                      <a:pt x="3531" y="9784"/>
                    </a:cubicBezTo>
                    <a:cubicBezTo>
                      <a:pt x="3790" y="9919"/>
                      <a:pt x="4161" y="9969"/>
                      <a:pt x="4569" y="9969"/>
                    </a:cubicBezTo>
                    <a:cubicBezTo>
                      <a:pt x="5711" y="9969"/>
                      <a:pt x="7135" y="9578"/>
                      <a:pt x="7135" y="9578"/>
                    </a:cubicBezTo>
                    <a:lnTo>
                      <a:pt x="7135" y="9578"/>
                    </a:lnTo>
                    <a:cubicBezTo>
                      <a:pt x="7135" y="9578"/>
                      <a:pt x="5388" y="10389"/>
                      <a:pt x="6515" y="10884"/>
                    </a:cubicBezTo>
                    <a:cubicBezTo>
                      <a:pt x="7643" y="11376"/>
                      <a:pt x="9292" y="11064"/>
                      <a:pt x="9990" y="11304"/>
                    </a:cubicBezTo>
                    <a:cubicBezTo>
                      <a:pt x="10307" y="11412"/>
                      <a:pt x="10552" y="11504"/>
                      <a:pt x="10730" y="11574"/>
                    </a:cubicBezTo>
                    <a:cubicBezTo>
                      <a:pt x="10299" y="11514"/>
                      <a:pt x="9700" y="11455"/>
                      <a:pt x="9017" y="11455"/>
                    </a:cubicBezTo>
                    <a:cubicBezTo>
                      <a:pt x="7691" y="11455"/>
                      <a:pt x="6050" y="11678"/>
                      <a:pt x="4720" y="12555"/>
                    </a:cubicBezTo>
                    <a:cubicBezTo>
                      <a:pt x="2011" y="14344"/>
                      <a:pt x="612" y="17283"/>
                      <a:pt x="1744" y="18028"/>
                    </a:cubicBezTo>
                    <a:cubicBezTo>
                      <a:pt x="1867" y="18109"/>
                      <a:pt x="1996" y="18145"/>
                      <a:pt x="2127" y="18145"/>
                    </a:cubicBezTo>
                    <a:cubicBezTo>
                      <a:pt x="3209" y="18145"/>
                      <a:pt x="4493" y="15710"/>
                      <a:pt x="4493" y="15710"/>
                    </a:cubicBezTo>
                    <a:cubicBezTo>
                      <a:pt x="4493" y="15710"/>
                      <a:pt x="4697" y="16422"/>
                      <a:pt x="5251" y="16422"/>
                    </a:cubicBezTo>
                    <a:cubicBezTo>
                      <a:pt x="5354" y="16422"/>
                      <a:pt x="5470" y="16397"/>
                      <a:pt x="5599" y="16338"/>
                    </a:cubicBezTo>
                    <a:cubicBezTo>
                      <a:pt x="6417" y="15959"/>
                      <a:pt x="7842" y="13117"/>
                      <a:pt x="7842" y="13117"/>
                    </a:cubicBezTo>
                    <a:lnTo>
                      <a:pt x="7842" y="13117"/>
                    </a:lnTo>
                    <a:cubicBezTo>
                      <a:pt x="7842" y="13117"/>
                      <a:pt x="7642" y="14264"/>
                      <a:pt x="8178" y="14264"/>
                    </a:cubicBezTo>
                    <a:cubicBezTo>
                      <a:pt x="8284" y="14264"/>
                      <a:pt x="8419" y="14219"/>
                      <a:pt x="8591" y="14111"/>
                    </a:cubicBezTo>
                    <a:cubicBezTo>
                      <a:pt x="9836" y="13327"/>
                      <a:pt x="11074" y="12824"/>
                      <a:pt x="11778" y="12572"/>
                    </a:cubicBezTo>
                    <a:cubicBezTo>
                      <a:pt x="11863" y="12438"/>
                      <a:pt x="11990" y="12325"/>
                      <a:pt x="12132" y="12288"/>
                    </a:cubicBezTo>
                    <a:lnTo>
                      <a:pt x="12132" y="12288"/>
                    </a:lnTo>
                    <a:cubicBezTo>
                      <a:pt x="12048" y="12357"/>
                      <a:pt x="11977" y="12447"/>
                      <a:pt x="11927" y="12548"/>
                    </a:cubicBezTo>
                    <a:cubicBezTo>
                      <a:pt x="12062" y="12484"/>
                      <a:pt x="12180" y="12432"/>
                      <a:pt x="12275" y="12391"/>
                    </a:cubicBezTo>
                    <a:cubicBezTo>
                      <a:pt x="12395" y="12875"/>
                      <a:pt x="12659" y="14095"/>
                      <a:pt x="12540" y="14947"/>
                    </a:cubicBezTo>
                    <a:cubicBezTo>
                      <a:pt x="12389" y="16034"/>
                      <a:pt x="12281" y="16501"/>
                      <a:pt x="12616" y="16614"/>
                    </a:cubicBezTo>
                    <a:cubicBezTo>
                      <a:pt x="12639" y="16621"/>
                      <a:pt x="12662" y="16625"/>
                      <a:pt x="12684" y="16625"/>
                    </a:cubicBezTo>
                    <a:cubicBezTo>
                      <a:pt x="12989" y="16625"/>
                      <a:pt x="13238" y="15965"/>
                      <a:pt x="13238" y="15964"/>
                    </a:cubicBezTo>
                    <a:lnTo>
                      <a:pt x="13238" y="15964"/>
                    </a:lnTo>
                    <a:cubicBezTo>
                      <a:pt x="13238" y="15965"/>
                      <a:pt x="12744" y="18156"/>
                      <a:pt x="12730" y="18547"/>
                    </a:cubicBezTo>
                    <a:cubicBezTo>
                      <a:pt x="12714" y="18937"/>
                      <a:pt x="12751" y="19535"/>
                      <a:pt x="12987" y="19588"/>
                    </a:cubicBezTo>
                    <a:cubicBezTo>
                      <a:pt x="12993" y="19589"/>
                      <a:pt x="12998" y="19590"/>
                      <a:pt x="13004" y="19590"/>
                    </a:cubicBezTo>
                    <a:cubicBezTo>
                      <a:pt x="13243" y="19590"/>
                      <a:pt x="13652" y="18544"/>
                      <a:pt x="13652" y="18544"/>
                    </a:cubicBezTo>
                    <a:lnTo>
                      <a:pt x="13652" y="18544"/>
                    </a:lnTo>
                    <a:cubicBezTo>
                      <a:pt x="13652" y="18544"/>
                      <a:pt x="13307" y="22467"/>
                      <a:pt x="13869" y="22717"/>
                    </a:cubicBezTo>
                    <a:cubicBezTo>
                      <a:pt x="13898" y="22730"/>
                      <a:pt x="13929" y="22736"/>
                      <a:pt x="13961" y="22736"/>
                    </a:cubicBezTo>
                    <a:cubicBezTo>
                      <a:pt x="14554" y="22736"/>
                      <a:pt x="15611" y="20601"/>
                      <a:pt x="15172" y="17957"/>
                    </a:cubicBezTo>
                    <a:cubicBezTo>
                      <a:pt x="14899" y="16324"/>
                      <a:pt x="14390" y="14841"/>
                      <a:pt x="13836" y="13743"/>
                    </a:cubicBezTo>
                    <a:cubicBezTo>
                      <a:pt x="13662" y="13399"/>
                      <a:pt x="13484" y="13094"/>
                      <a:pt x="13308" y="12831"/>
                    </a:cubicBezTo>
                    <a:cubicBezTo>
                      <a:pt x="13297" y="12820"/>
                      <a:pt x="13282" y="12808"/>
                      <a:pt x="13270" y="12797"/>
                    </a:cubicBezTo>
                    <a:lnTo>
                      <a:pt x="13270" y="12797"/>
                    </a:lnTo>
                    <a:cubicBezTo>
                      <a:pt x="14037" y="13402"/>
                      <a:pt x="15136" y="14371"/>
                      <a:pt x="15471" y="15178"/>
                    </a:cubicBezTo>
                    <a:cubicBezTo>
                      <a:pt x="16004" y="16461"/>
                      <a:pt x="16523" y="17332"/>
                      <a:pt x="17210" y="17332"/>
                    </a:cubicBezTo>
                    <a:cubicBezTo>
                      <a:pt x="17210" y="17332"/>
                      <a:pt x="17211" y="17332"/>
                      <a:pt x="17211" y="17332"/>
                    </a:cubicBezTo>
                    <a:cubicBezTo>
                      <a:pt x="17899" y="17330"/>
                      <a:pt x="17548" y="16118"/>
                      <a:pt x="17548" y="16118"/>
                    </a:cubicBezTo>
                    <a:lnTo>
                      <a:pt x="17548" y="16118"/>
                    </a:lnTo>
                    <a:cubicBezTo>
                      <a:pt x="17548" y="16118"/>
                      <a:pt x="18396" y="18376"/>
                      <a:pt x="19206" y="18696"/>
                    </a:cubicBezTo>
                    <a:cubicBezTo>
                      <a:pt x="19378" y="18764"/>
                      <a:pt x="19511" y="18795"/>
                      <a:pt x="19613" y="18795"/>
                    </a:cubicBezTo>
                    <a:cubicBezTo>
                      <a:pt x="19988" y="18795"/>
                      <a:pt x="19935" y="18377"/>
                      <a:pt x="19821" y="17876"/>
                    </a:cubicBezTo>
                    <a:lnTo>
                      <a:pt x="19821" y="17876"/>
                    </a:lnTo>
                    <a:cubicBezTo>
                      <a:pt x="19821" y="17877"/>
                      <a:pt x="20453" y="19001"/>
                      <a:pt x="21011" y="19624"/>
                    </a:cubicBezTo>
                    <a:cubicBezTo>
                      <a:pt x="21382" y="20039"/>
                      <a:pt x="21545" y="20216"/>
                      <a:pt x="21710" y="20216"/>
                    </a:cubicBezTo>
                    <a:cubicBezTo>
                      <a:pt x="21793" y="20216"/>
                      <a:pt x="21877" y="20171"/>
                      <a:pt x="21987" y="20091"/>
                    </a:cubicBezTo>
                    <a:cubicBezTo>
                      <a:pt x="22319" y="19848"/>
                      <a:pt x="21851" y="17656"/>
                      <a:pt x="20324" y="15957"/>
                    </a:cubicBezTo>
                    <a:cubicBezTo>
                      <a:pt x="18797" y="14259"/>
                      <a:pt x="16291" y="12411"/>
                      <a:pt x="13049" y="11908"/>
                    </a:cubicBezTo>
                    <a:cubicBezTo>
                      <a:pt x="13049" y="11908"/>
                      <a:pt x="14065" y="11740"/>
                      <a:pt x="14825" y="11740"/>
                    </a:cubicBezTo>
                    <a:cubicBezTo>
                      <a:pt x="14891" y="11740"/>
                      <a:pt x="14954" y="11742"/>
                      <a:pt x="15015" y="11744"/>
                    </a:cubicBezTo>
                    <a:cubicBezTo>
                      <a:pt x="15782" y="11780"/>
                      <a:pt x="16929" y="11736"/>
                      <a:pt x="18055" y="12205"/>
                    </a:cubicBezTo>
                    <a:cubicBezTo>
                      <a:pt x="18424" y="12358"/>
                      <a:pt x="18726" y="12420"/>
                      <a:pt x="18963" y="12420"/>
                    </a:cubicBezTo>
                    <a:cubicBezTo>
                      <a:pt x="19450" y="12420"/>
                      <a:pt x="19662" y="12161"/>
                      <a:pt x="19606" y="11908"/>
                    </a:cubicBezTo>
                    <a:cubicBezTo>
                      <a:pt x="19527" y="11531"/>
                      <a:pt x="18808" y="10979"/>
                      <a:pt x="18808" y="10979"/>
                    </a:cubicBezTo>
                    <a:lnTo>
                      <a:pt x="18808" y="10979"/>
                    </a:lnTo>
                    <a:cubicBezTo>
                      <a:pt x="18808" y="10979"/>
                      <a:pt x="20295" y="11249"/>
                      <a:pt x="21348" y="11389"/>
                    </a:cubicBezTo>
                    <a:cubicBezTo>
                      <a:pt x="21621" y="11426"/>
                      <a:pt x="21839" y="11442"/>
                      <a:pt x="22010" y="11442"/>
                    </a:cubicBezTo>
                    <a:cubicBezTo>
                      <a:pt x="22496" y="11442"/>
                      <a:pt x="22607" y="11308"/>
                      <a:pt x="22561" y="11118"/>
                    </a:cubicBezTo>
                    <a:cubicBezTo>
                      <a:pt x="22498" y="10859"/>
                      <a:pt x="21886" y="10536"/>
                      <a:pt x="21886" y="10536"/>
                    </a:cubicBezTo>
                    <a:lnTo>
                      <a:pt x="21886" y="10536"/>
                    </a:lnTo>
                    <a:cubicBezTo>
                      <a:pt x="21886" y="10536"/>
                      <a:pt x="23119" y="10773"/>
                      <a:pt x="23972" y="10773"/>
                    </a:cubicBezTo>
                    <a:cubicBezTo>
                      <a:pt x="24304" y="10773"/>
                      <a:pt x="24578" y="10737"/>
                      <a:pt x="24700" y="10638"/>
                    </a:cubicBezTo>
                    <a:cubicBezTo>
                      <a:pt x="25142" y="10283"/>
                      <a:pt x="22703" y="8948"/>
                      <a:pt x="19883" y="8929"/>
                    </a:cubicBezTo>
                    <a:cubicBezTo>
                      <a:pt x="19865" y="8929"/>
                      <a:pt x="19848" y="8929"/>
                      <a:pt x="19830" y="8929"/>
                    </a:cubicBezTo>
                    <a:cubicBezTo>
                      <a:pt x="16628" y="8929"/>
                      <a:pt x="13505" y="10821"/>
                      <a:pt x="13505" y="10821"/>
                    </a:cubicBezTo>
                    <a:cubicBezTo>
                      <a:pt x="13505" y="10821"/>
                      <a:pt x="15517" y="8138"/>
                      <a:pt x="15244" y="4777"/>
                    </a:cubicBezTo>
                    <a:cubicBezTo>
                      <a:pt x="14970" y="1416"/>
                      <a:pt x="13662" y="182"/>
                      <a:pt x="12998" y="12"/>
                    </a:cubicBezTo>
                    <a:cubicBezTo>
                      <a:pt x="12968" y="4"/>
                      <a:pt x="12939" y="0"/>
                      <a:pt x="129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5" name="Google Shape;635;p6"/>
              <p:cNvSpPr/>
              <p:nvPr/>
            </p:nvSpPr>
            <p:spPr>
              <a:xfrm>
                <a:off x="592725" y="2350475"/>
                <a:ext cx="57725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12481" extrusionOk="0">
                    <a:moveTo>
                      <a:pt x="850" y="1"/>
                    </a:moveTo>
                    <a:lnTo>
                      <a:pt x="850" y="1"/>
                    </a:lnTo>
                    <a:cubicBezTo>
                      <a:pt x="1265" y="876"/>
                      <a:pt x="2191" y="3187"/>
                      <a:pt x="1978" y="6032"/>
                    </a:cubicBezTo>
                    <a:cubicBezTo>
                      <a:pt x="1773" y="8755"/>
                      <a:pt x="19" y="12391"/>
                      <a:pt x="1" y="12427"/>
                    </a:cubicBezTo>
                    <a:lnTo>
                      <a:pt x="29" y="12439"/>
                    </a:lnTo>
                    <a:lnTo>
                      <a:pt x="114" y="12481"/>
                    </a:lnTo>
                    <a:cubicBezTo>
                      <a:pt x="114" y="12476"/>
                      <a:pt x="131" y="12447"/>
                      <a:pt x="157" y="12390"/>
                    </a:cubicBezTo>
                    <a:cubicBezTo>
                      <a:pt x="431" y="11809"/>
                      <a:pt x="1914" y="8546"/>
                      <a:pt x="2101" y="6040"/>
                    </a:cubicBezTo>
                    <a:cubicBezTo>
                      <a:pt x="2309" y="3272"/>
                      <a:pt x="1449" y="1005"/>
                      <a:pt x="1013" y="50"/>
                    </a:cubicBezTo>
                    <a:lnTo>
                      <a:pt x="1012" y="50"/>
                    </a:lnTo>
                    <a:cubicBezTo>
                      <a:pt x="965" y="31"/>
                      <a:pt x="922" y="16"/>
                      <a:pt x="880" y="5"/>
                    </a:cubicBezTo>
                    <a:cubicBezTo>
                      <a:pt x="870" y="4"/>
                      <a:pt x="858" y="2"/>
                      <a:pt x="85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6" name="Google Shape;636;p6"/>
              <p:cNvSpPr/>
              <p:nvPr/>
            </p:nvSpPr>
            <p:spPr>
              <a:xfrm>
                <a:off x="293825" y="2528775"/>
                <a:ext cx="294200" cy="125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5015" extrusionOk="0">
                    <a:moveTo>
                      <a:pt x="4049" y="0"/>
                    </a:moveTo>
                    <a:cubicBezTo>
                      <a:pt x="3807" y="0"/>
                      <a:pt x="3564" y="13"/>
                      <a:pt x="3319" y="39"/>
                    </a:cubicBezTo>
                    <a:cubicBezTo>
                      <a:pt x="2013" y="180"/>
                      <a:pt x="847" y="423"/>
                      <a:pt x="1" y="633"/>
                    </a:cubicBezTo>
                    <a:cubicBezTo>
                      <a:pt x="11" y="674"/>
                      <a:pt x="31" y="712"/>
                      <a:pt x="57" y="748"/>
                    </a:cubicBezTo>
                    <a:cubicBezTo>
                      <a:pt x="898" y="541"/>
                      <a:pt x="2048" y="302"/>
                      <a:pt x="3333" y="166"/>
                    </a:cubicBezTo>
                    <a:cubicBezTo>
                      <a:pt x="3403" y="157"/>
                      <a:pt x="3472" y="151"/>
                      <a:pt x="3540" y="146"/>
                    </a:cubicBezTo>
                    <a:cubicBezTo>
                      <a:pt x="3712" y="133"/>
                      <a:pt x="3882" y="126"/>
                      <a:pt x="4052" y="126"/>
                    </a:cubicBezTo>
                    <a:cubicBezTo>
                      <a:pt x="7620" y="126"/>
                      <a:pt x="10760" y="2912"/>
                      <a:pt x="11651" y="5015"/>
                    </a:cubicBezTo>
                    <a:lnTo>
                      <a:pt x="11768" y="4965"/>
                    </a:lnTo>
                    <a:cubicBezTo>
                      <a:pt x="10862" y="2829"/>
                      <a:pt x="7673" y="0"/>
                      <a:pt x="40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7" name="Google Shape;637;p6"/>
              <p:cNvSpPr/>
              <p:nvPr/>
            </p:nvSpPr>
            <p:spPr>
              <a:xfrm>
                <a:off x="331300" y="2649325"/>
                <a:ext cx="245475" cy="152425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6097" extrusionOk="0">
                    <a:moveTo>
                      <a:pt x="7746" y="0"/>
                    </a:moveTo>
                    <a:cubicBezTo>
                      <a:pt x="6554" y="0"/>
                      <a:pt x="4926" y="322"/>
                      <a:pt x="3068" y="1559"/>
                    </a:cubicBezTo>
                    <a:cubicBezTo>
                      <a:pt x="1053" y="2904"/>
                      <a:pt x="320" y="4562"/>
                      <a:pt x="58" y="5717"/>
                    </a:cubicBezTo>
                    <a:cubicBezTo>
                      <a:pt x="36" y="5816"/>
                      <a:pt x="16" y="5916"/>
                      <a:pt x="0" y="6011"/>
                    </a:cubicBezTo>
                    <a:cubicBezTo>
                      <a:pt x="24" y="6032"/>
                      <a:pt x="51" y="6052"/>
                      <a:pt x="80" y="6072"/>
                    </a:cubicBezTo>
                    <a:cubicBezTo>
                      <a:pt x="94" y="6081"/>
                      <a:pt x="108" y="6088"/>
                      <a:pt x="121" y="6096"/>
                    </a:cubicBezTo>
                    <a:cubicBezTo>
                      <a:pt x="335" y="4805"/>
                      <a:pt x="1046" y="3058"/>
                      <a:pt x="3139" y="1663"/>
                    </a:cubicBezTo>
                    <a:cubicBezTo>
                      <a:pt x="5034" y="402"/>
                      <a:pt x="6665" y="119"/>
                      <a:pt x="7745" y="119"/>
                    </a:cubicBezTo>
                    <a:cubicBezTo>
                      <a:pt x="7797" y="119"/>
                      <a:pt x="7848" y="119"/>
                      <a:pt x="7898" y="120"/>
                    </a:cubicBezTo>
                    <a:cubicBezTo>
                      <a:pt x="9057" y="149"/>
                      <a:pt x="9754" y="490"/>
                      <a:pt x="9762" y="493"/>
                    </a:cubicBezTo>
                    <a:lnTo>
                      <a:pt x="9818" y="380"/>
                    </a:lnTo>
                    <a:cubicBezTo>
                      <a:pt x="9805" y="373"/>
                      <a:pt x="9028" y="0"/>
                      <a:pt x="774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8" name="Google Shape;638;p6"/>
              <p:cNvSpPr/>
              <p:nvPr/>
            </p:nvSpPr>
            <p:spPr>
              <a:xfrm>
                <a:off x="610900" y="2674225"/>
                <a:ext cx="68500" cy="243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9757" extrusionOk="0">
                    <a:moveTo>
                      <a:pt x="96" y="1"/>
                    </a:moveTo>
                    <a:lnTo>
                      <a:pt x="1" y="80"/>
                    </a:lnTo>
                    <a:cubicBezTo>
                      <a:pt x="29" y="116"/>
                      <a:pt x="2739" y="3471"/>
                      <a:pt x="1224" y="9756"/>
                    </a:cubicBezTo>
                    <a:cubicBezTo>
                      <a:pt x="1272" y="9738"/>
                      <a:pt x="1323" y="9710"/>
                      <a:pt x="1374" y="9667"/>
                    </a:cubicBezTo>
                    <a:cubicBezTo>
                      <a:pt x="2089" y="6614"/>
                      <a:pt x="1806" y="4296"/>
                      <a:pt x="1403" y="2820"/>
                    </a:cubicBezTo>
                    <a:cubicBezTo>
                      <a:pt x="900" y="980"/>
                      <a:pt x="104" y="9"/>
                      <a:pt x="9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9" name="Google Shape;639;p6"/>
              <p:cNvSpPr/>
              <p:nvPr/>
            </p:nvSpPr>
            <p:spPr>
              <a:xfrm>
                <a:off x="621800" y="2661100"/>
                <a:ext cx="219625" cy="191450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7658" extrusionOk="0">
                    <a:moveTo>
                      <a:pt x="25" y="0"/>
                    </a:moveTo>
                    <a:lnTo>
                      <a:pt x="1" y="122"/>
                    </a:lnTo>
                    <a:cubicBezTo>
                      <a:pt x="28" y="130"/>
                      <a:pt x="2873" y="739"/>
                      <a:pt x="5059" y="2527"/>
                    </a:cubicBezTo>
                    <a:cubicBezTo>
                      <a:pt x="7004" y="4118"/>
                      <a:pt x="8234" y="6372"/>
                      <a:pt x="8707" y="7658"/>
                    </a:cubicBezTo>
                    <a:cubicBezTo>
                      <a:pt x="8742" y="7632"/>
                      <a:pt x="8768" y="7584"/>
                      <a:pt x="8785" y="7516"/>
                    </a:cubicBezTo>
                    <a:cubicBezTo>
                      <a:pt x="8279" y="6198"/>
                      <a:pt x="7051" y="3993"/>
                      <a:pt x="5139" y="2429"/>
                    </a:cubicBezTo>
                    <a:cubicBezTo>
                      <a:pt x="2930" y="622"/>
                      <a:pt x="56" y="6"/>
                      <a:pt x="2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0" name="Google Shape;640;p6"/>
              <p:cNvSpPr/>
              <p:nvPr/>
            </p:nvSpPr>
            <p:spPr>
              <a:xfrm>
                <a:off x="614625" y="2586625"/>
                <a:ext cx="294150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11766" h="2484" extrusionOk="0">
                    <a:moveTo>
                      <a:pt x="6649" y="0"/>
                    </a:moveTo>
                    <a:cubicBezTo>
                      <a:pt x="5997" y="0"/>
                      <a:pt x="5317" y="51"/>
                      <a:pt x="4619" y="168"/>
                    </a:cubicBezTo>
                    <a:cubicBezTo>
                      <a:pt x="1005" y="779"/>
                      <a:pt x="39" y="2354"/>
                      <a:pt x="1" y="2422"/>
                    </a:cubicBezTo>
                    <a:lnTo>
                      <a:pt x="58" y="2454"/>
                    </a:lnTo>
                    <a:lnTo>
                      <a:pt x="110" y="2484"/>
                    </a:lnTo>
                    <a:cubicBezTo>
                      <a:pt x="110" y="2484"/>
                      <a:pt x="115" y="2476"/>
                      <a:pt x="123" y="2465"/>
                    </a:cubicBezTo>
                    <a:cubicBezTo>
                      <a:pt x="126" y="2458"/>
                      <a:pt x="132" y="2451"/>
                      <a:pt x="139" y="2441"/>
                    </a:cubicBezTo>
                    <a:cubicBezTo>
                      <a:pt x="323" y="2182"/>
                      <a:pt x="1424" y="834"/>
                      <a:pt x="4639" y="293"/>
                    </a:cubicBezTo>
                    <a:cubicBezTo>
                      <a:pt x="5329" y="177"/>
                      <a:pt x="6002" y="127"/>
                      <a:pt x="6648" y="127"/>
                    </a:cubicBezTo>
                    <a:cubicBezTo>
                      <a:pt x="8757" y="127"/>
                      <a:pt x="10572" y="657"/>
                      <a:pt x="11751" y="1119"/>
                    </a:cubicBezTo>
                    <a:cubicBezTo>
                      <a:pt x="11765" y="1076"/>
                      <a:pt x="11755" y="1028"/>
                      <a:pt x="11721" y="971"/>
                    </a:cubicBezTo>
                    <a:cubicBezTo>
                      <a:pt x="10528" y="511"/>
                      <a:pt x="8731" y="0"/>
                      <a:pt x="66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1" name="Google Shape;641;p6"/>
              <p:cNvSpPr/>
              <p:nvPr/>
            </p:nvSpPr>
            <p:spPr>
              <a:xfrm>
                <a:off x="662925" y="2695650"/>
                <a:ext cx="11860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4044" extrusionOk="0">
                    <a:moveTo>
                      <a:pt x="1" y="0"/>
                    </a:moveTo>
                    <a:lnTo>
                      <a:pt x="41" y="81"/>
                    </a:lnTo>
                    <a:lnTo>
                      <a:pt x="187" y="141"/>
                    </a:lnTo>
                    <a:lnTo>
                      <a:pt x="187" y="141"/>
                    </a:lnTo>
                    <a:cubicBezTo>
                      <a:pt x="129" y="90"/>
                      <a:pt x="67" y="43"/>
                      <a:pt x="1" y="0"/>
                    </a:cubicBezTo>
                    <a:close/>
                    <a:moveTo>
                      <a:pt x="187" y="141"/>
                    </a:moveTo>
                    <a:lnTo>
                      <a:pt x="187" y="141"/>
                    </a:lnTo>
                    <a:cubicBezTo>
                      <a:pt x="929" y="785"/>
                      <a:pt x="1060" y="1998"/>
                      <a:pt x="1684" y="2746"/>
                    </a:cubicBezTo>
                    <a:cubicBezTo>
                      <a:pt x="1739" y="2814"/>
                      <a:pt x="1815" y="2844"/>
                      <a:pt x="1890" y="2844"/>
                    </a:cubicBezTo>
                    <a:cubicBezTo>
                      <a:pt x="2024" y="2844"/>
                      <a:pt x="2156" y="2748"/>
                      <a:pt x="2173" y="2594"/>
                    </a:cubicBezTo>
                    <a:lnTo>
                      <a:pt x="2254" y="1857"/>
                    </a:lnTo>
                    <a:cubicBezTo>
                      <a:pt x="2265" y="1736"/>
                      <a:pt x="2290" y="1597"/>
                      <a:pt x="2431" y="1566"/>
                    </a:cubicBezTo>
                    <a:cubicBezTo>
                      <a:pt x="2449" y="1561"/>
                      <a:pt x="2467" y="1559"/>
                      <a:pt x="2485" y="1559"/>
                    </a:cubicBezTo>
                    <a:cubicBezTo>
                      <a:pt x="2582" y="1559"/>
                      <a:pt x="2672" y="1617"/>
                      <a:pt x="2724" y="1702"/>
                    </a:cubicBezTo>
                    <a:lnTo>
                      <a:pt x="3867" y="3662"/>
                    </a:lnTo>
                    <a:cubicBezTo>
                      <a:pt x="3933" y="3774"/>
                      <a:pt x="4001" y="3888"/>
                      <a:pt x="4103" y="3966"/>
                    </a:cubicBezTo>
                    <a:cubicBezTo>
                      <a:pt x="4168" y="4014"/>
                      <a:pt x="4249" y="4044"/>
                      <a:pt x="4328" y="4044"/>
                    </a:cubicBezTo>
                    <a:cubicBezTo>
                      <a:pt x="4378" y="4044"/>
                      <a:pt x="4427" y="4032"/>
                      <a:pt x="4469" y="4006"/>
                    </a:cubicBezTo>
                    <a:cubicBezTo>
                      <a:pt x="4613" y="3584"/>
                      <a:pt x="4744" y="3084"/>
                      <a:pt x="4471" y="2730"/>
                    </a:cubicBezTo>
                    <a:cubicBezTo>
                      <a:pt x="4286" y="2493"/>
                      <a:pt x="3967" y="2399"/>
                      <a:pt x="3739" y="2199"/>
                    </a:cubicBezTo>
                    <a:cubicBezTo>
                      <a:pt x="3533" y="2019"/>
                      <a:pt x="3415" y="1757"/>
                      <a:pt x="3229" y="1556"/>
                    </a:cubicBezTo>
                    <a:cubicBezTo>
                      <a:pt x="2978" y="1280"/>
                      <a:pt x="2617" y="1130"/>
                      <a:pt x="2268" y="988"/>
                    </a:cubicBezTo>
                    <a:lnTo>
                      <a:pt x="187" y="14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2" name="Google Shape;642;p6"/>
              <p:cNvSpPr/>
              <p:nvPr/>
            </p:nvSpPr>
            <p:spPr>
              <a:xfrm>
                <a:off x="669775" y="2600050"/>
                <a:ext cx="161000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6440" h="1477" extrusionOk="0">
                    <a:moveTo>
                      <a:pt x="4208" y="0"/>
                    </a:moveTo>
                    <a:cubicBezTo>
                      <a:pt x="3996" y="0"/>
                      <a:pt x="3784" y="11"/>
                      <a:pt x="3573" y="32"/>
                    </a:cubicBezTo>
                    <a:cubicBezTo>
                      <a:pt x="2708" y="114"/>
                      <a:pt x="1869" y="346"/>
                      <a:pt x="1035" y="579"/>
                    </a:cubicBezTo>
                    <a:cubicBezTo>
                      <a:pt x="641" y="687"/>
                      <a:pt x="213" y="822"/>
                      <a:pt x="1" y="1165"/>
                    </a:cubicBezTo>
                    <a:cubicBezTo>
                      <a:pt x="85" y="1170"/>
                      <a:pt x="170" y="1171"/>
                      <a:pt x="254" y="1175"/>
                    </a:cubicBezTo>
                    <a:lnTo>
                      <a:pt x="99" y="1144"/>
                    </a:lnTo>
                    <a:cubicBezTo>
                      <a:pt x="388" y="1087"/>
                      <a:pt x="682" y="1059"/>
                      <a:pt x="977" y="1059"/>
                    </a:cubicBezTo>
                    <a:cubicBezTo>
                      <a:pt x="1575" y="1059"/>
                      <a:pt x="2173" y="1175"/>
                      <a:pt x="2725" y="1403"/>
                    </a:cubicBezTo>
                    <a:cubicBezTo>
                      <a:pt x="2811" y="1437"/>
                      <a:pt x="2901" y="1476"/>
                      <a:pt x="2993" y="1476"/>
                    </a:cubicBezTo>
                    <a:cubicBezTo>
                      <a:pt x="3003" y="1476"/>
                      <a:pt x="3013" y="1476"/>
                      <a:pt x="3024" y="1475"/>
                    </a:cubicBezTo>
                    <a:cubicBezTo>
                      <a:pt x="3126" y="1464"/>
                      <a:pt x="3231" y="1377"/>
                      <a:pt x="3217" y="1276"/>
                    </a:cubicBezTo>
                    <a:cubicBezTo>
                      <a:pt x="3201" y="1164"/>
                      <a:pt x="3066" y="1113"/>
                      <a:pt x="3005" y="1016"/>
                    </a:cubicBezTo>
                    <a:cubicBezTo>
                      <a:pt x="2911" y="867"/>
                      <a:pt x="3038" y="660"/>
                      <a:pt x="3207" y="601"/>
                    </a:cubicBezTo>
                    <a:cubicBezTo>
                      <a:pt x="3265" y="581"/>
                      <a:pt x="3326" y="573"/>
                      <a:pt x="3387" y="573"/>
                    </a:cubicBezTo>
                    <a:cubicBezTo>
                      <a:pt x="3501" y="573"/>
                      <a:pt x="3618" y="601"/>
                      <a:pt x="3731" y="626"/>
                    </a:cubicBezTo>
                    <a:cubicBezTo>
                      <a:pt x="4436" y="786"/>
                      <a:pt x="5159" y="866"/>
                      <a:pt x="5881" y="866"/>
                    </a:cubicBezTo>
                    <a:cubicBezTo>
                      <a:pt x="5941" y="866"/>
                      <a:pt x="6000" y="865"/>
                      <a:pt x="6059" y="864"/>
                    </a:cubicBezTo>
                    <a:cubicBezTo>
                      <a:pt x="6178" y="863"/>
                      <a:pt x="6320" y="843"/>
                      <a:pt x="6370" y="736"/>
                    </a:cubicBezTo>
                    <a:cubicBezTo>
                      <a:pt x="6440" y="589"/>
                      <a:pt x="6271" y="447"/>
                      <a:pt x="6122" y="380"/>
                    </a:cubicBezTo>
                    <a:cubicBezTo>
                      <a:pt x="5525" y="108"/>
                      <a:pt x="4868" y="0"/>
                      <a:pt x="420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3" name="Google Shape;643;p6"/>
              <p:cNvSpPr/>
              <p:nvPr/>
            </p:nvSpPr>
            <p:spPr>
              <a:xfrm>
                <a:off x="608125" y="2479675"/>
                <a:ext cx="59650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6065" extrusionOk="0">
                    <a:moveTo>
                      <a:pt x="1997" y="0"/>
                    </a:moveTo>
                    <a:cubicBezTo>
                      <a:pt x="1851" y="0"/>
                      <a:pt x="1710" y="108"/>
                      <a:pt x="1640" y="240"/>
                    </a:cubicBezTo>
                    <a:cubicBezTo>
                      <a:pt x="1558" y="394"/>
                      <a:pt x="1549" y="571"/>
                      <a:pt x="1542" y="743"/>
                    </a:cubicBezTo>
                    <a:cubicBezTo>
                      <a:pt x="1519" y="1283"/>
                      <a:pt x="1494" y="1821"/>
                      <a:pt x="1471" y="2361"/>
                    </a:cubicBezTo>
                    <a:cubicBezTo>
                      <a:pt x="1463" y="2540"/>
                      <a:pt x="1451" y="2732"/>
                      <a:pt x="1343" y="2875"/>
                    </a:cubicBezTo>
                    <a:cubicBezTo>
                      <a:pt x="1277" y="2963"/>
                      <a:pt x="1162" y="3019"/>
                      <a:pt x="1054" y="3019"/>
                    </a:cubicBezTo>
                    <a:cubicBezTo>
                      <a:pt x="986" y="3019"/>
                      <a:pt x="920" y="2996"/>
                      <a:pt x="873" y="2943"/>
                    </a:cubicBezTo>
                    <a:cubicBezTo>
                      <a:pt x="767" y="2826"/>
                      <a:pt x="811" y="2642"/>
                      <a:pt x="794" y="2486"/>
                    </a:cubicBezTo>
                    <a:cubicBezTo>
                      <a:pt x="781" y="2367"/>
                      <a:pt x="665" y="2243"/>
                      <a:pt x="564" y="2243"/>
                    </a:cubicBezTo>
                    <a:cubicBezTo>
                      <a:pt x="532" y="2243"/>
                      <a:pt x="502" y="2256"/>
                      <a:pt x="477" y="2284"/>
                    </a:cubicBezTo>
                    <a:cubicBezTo>
                      <a:pt x="441" y="2326"/>
                      <a:pt x="436" y="2384"/>
                      <a:pt x="433" y="2436"/>
                    </a:cubicBezTo>
                    <a:cubicBezTo>
                      <a:pt x="361" y="3545"/>
                      <a:pt x="289" y="4652"/>
                      <a:pt x="217" y="5759"/>
                    </a:cubicBezTo>
                    <a:lnTo>
                      <a:pt x="217" y="5759"/>
                    </a:lnTo>
                    <a:cubicBezTo>
                      <a:pt x="728" y="5038"/>
                      <a:pt x="1228" y="4307"/>
                      <a:pt x="1623" y="3519"/>
                    </a:cubicBezTo>
                    <a:cubicBezTo>
                      <a:pt x="2075" y="2618"/>
                      <a:pt x="2386" y="1631"/>
                      <a:pt x="2380" y="624"/>
                    </a:cubicBezTo>
                    <a:cubicBezTo>
                      <a:pt x="2379" y="375"/>
                      <a:pt x="2309" y="63"/>
                      <a:pt x="2062" y="7"/>
                    </a:cubicBezTo>
                    <a:cubicBezTo>
                      <a:pt x="2041" y="2"/>
                      <a:pt x="2019" y="0"/>
                      <a:pt x="1997" y="0"/>
                    </a:cubicBezTo>
                    <a:close/>
                    <a:moveTo>
                      <a:pt x="102" y="5736"/>
                    </a:moveTo>
                    <a:cubicBezTo>
                      <a:pt x="68" y="5845"/>
                      <a:pt x="35" y="5955"/>
                      <a:pt x="1" y="6064"/>
                    </a:cubicBezTo>
                    <a:cubicBezTo>
                      <a:pt x="50" y="5996"/>
                      <a:pt x="98" y="5927"/>
                      <a:pt x="147" y="5859"/>
                    </a:cubicBezTo>
                    <a:lnTo>
                      <a:pt x="147" y="5859"/>
                    </a:lnTo>
                    <a:lnTo>
                      <a:pt x="201" y="6009"/>
                    </a:lnTo>
                    <a:cubicBezTo>
                      <a:pt x="207" y="5926"/>
                      <a:pt x="212" y="5843"/>
                      <a:pt x="217" y="5759"/>
                    </a:cubicBezTo>
                    <a:lnTo>
                      <a:pt x="217" y="5759"/>
                    </a:lnTo>
                    <a:cubicBezTo>
                      <a:pt x="194" y="5793"/>
                      <a:pt x="170" y="5826"/>
                      <a:pt x="147" y="5859"/>
                    </a:cubicBezTo>
                    <a:lnTo>
                      <a:pt x="147" y="5859"/>
                    </a:lnTo>
                    <a:lnTo>
                      <a:pt x="102" y="5736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4" name="Google Shape;644;p6"/>
              <p:cNvSpPr/>
              <p:nvPr/>
            </p:nvSpPr>
            <p:spPr>
              <a:xfrm>
                <a:off x="433825" y="2541700"/>
                <a:ext cx="126850" cy="83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342" extrusionOk="0">
                    <a:moveTo>
                      <a:pt x="1122" y="0"/>
                    </a:moveTo>
                    <a:cubicBezTo>
                      <a:pt x="875" y="0"/>
                      <a:pt x="623" y="31"/>
                      <a:pt x="409" y="151"/>
                    </a:cubicBezTo>
                    <a:cubicBezTo>
                      <a:pt x="176" y="282"/>
                      <a:pt x="0" y="543"/>
                      <a:pt x="40" y="806"/>
                    </a:cubicBezTo>
                    <a:cubicBezTo>
                      <a:pt x="91" y="1147"/>
                      <a:pt x="474" y="1354"/>
                      <a:pt x="824" y="1354"/>
                    </a:cubicBezTo>
                    <a:cubicBezTo>
                      <a:pt x="1172" y="1354"/>
                      <a:pt x="1503" y="1210"/>
                      <a:pt x="1837" y="1112"/>
                    </a:cubicBezTo>
                    <a:cubicBezTo>
                      <a:pt x="2005" y="1062"/>
                      <a:pt x="2187" y="1026"/>
                      <a:pt x="2363" y="1026"/>
                    </a:cubicBezTo>
                    <a:cubicBezTo>
                      <a:pt x="2536" y="1026"/>
                      <a:pt x="2704" y="1061"/>
                      <a:pt x="2851" y="1151"/>
                    </a:cubicBezTo>
                    <a:cubicBezTo>
                      <a:pt x="3146" y="1333"/>
                      <a:pt x="3251" y="1822"/>
                      <a:pt x="2966" y="2019"/>
                    </a:cubicBezTo>
                    <a:cubicBezTo>
                      <a:pt x="2821" y="2119"/>
                      <a:pt x="2632" y="2117"/>
                      <a:pt x="2457" y="2147"/>
                    </a:cubicBezTo>
                    <a:cubicBezTo>
                      <a:pt x="2284" y="2175"/>
                      <a:pt x="2090" y="2273"/>
                      <a:pt x="2067" y="2445"/>
                    </a:cubicBezTo>
                    <a:cubicBezTo>
                      <a:pt x="2031" y="2701"/>
                      <a:pt x="2367" y="2830"/>
                      <a:pt x="2626" y="2866"/>
                    </a:cubicBezTo>
                    <a:cubicBezTo>
                      <a:pt x="3534" y="2993"/>
                      <a:pt x="4158" y="3177"/>
                      <a:pt x="5065" y="3305"/>
                    </a:cubicBezTo>
                    <a:lnTo>
                      <a:pt x="5065" y="3305"/>
                    </a:lnTo>
                    <a:cubicBezTo>
                      <a:pt x="4912" y="2411"/>
                      <a:pt x="4435" y="1572"/>
                      <a:pt x="3743" y="975"/>
                    </a:cubicBezTo>
                    <a:cubicBezTo>
                      <a:pt x="3043" y="372"/>
                      <a:pt x="2121" y="18"/>
                      <a:pt x="1192" y="1"/>
                    </a:cubicBezTo>
                    <a:cubicBezTo>
                      <a:pt x="1169" y="0"/>
                      <a:pt x="1146" y="0"/>
                      <a:pt x="1122" y="0"/>
                    </a:cubicBezTo>
                    <a:close/>
                    <a:moveTo>
                      <a:pt x="5065" y="3305"/>
                    </a:moveTo>
                    <a:cubicBezTo>
                      <a:pt x="5067" y="3317"/>
                      <a:pt x="5069" y="3329"/>
                      <a:pt x="5071" y="3342"/>
                    </a:cubicBezTo>
                    <a:lnTo>
                      <a:pt x="5074" y="3306"/>
                    </a:lnTo>
                    <a:cubicBezTo>
                      <a:pt x="5071" y="3306"/>
                      <a:pt x="5068" y="3305"/>
                      <a:pt x="5065" y="3305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5" name="Google Shape;645;p6"/>
              <p:cNvSpPr/>
              <p:nvPr/>
            </p:nvSpPr>
            <p:spPr>
              <a:xfrm>
                <a:off x="401400" y="2651025"/>
                <a:ext cx="121575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631" extrusionOk="0">
                    <a:moveTo>
                      <a:pt x="3089" y="0"/>
                    </a:moveTo>
                    <a:cubicBezTo>
                      <a:pt x="2218" y="0"/>
                      <a:pt x="1272" y="244"/>
                      <a:pt x="664" y="710"/>
                    </a:cubicBezTo>
                    <a:lnTo>
                      <a:pt x="648" y="744"/>
                    </a:lnTo>
                    <a:cubicBezTo>
                      <a:pt x="516" y="1058"/>
                      <a:pt x="273" y="1317"/>
                      <a:pt x="137" y="1629"/>
                    </a:cubicBezTo>
                    <a:cubicBezTo>
                      <a:pt x="0" y="1942"/>
                      <a:pt x="14" y="2369"/>
                      <a:pt x="306" y="2552"/>
                    </a:cubicBezTo>
                    <a:cubicBezTo>
                      <a:pt x="393" y="2607"/>
                      <a:pt x="494" y="2630"/>
                      <a:pt x="598" y="2630"/>
                    </a:cubicBezTo>
                    <a:cubicBezTo>
                      <a:pt x="700" y="2630"/>
                      <a:pt x="805" y="2607"/>
                      <a:pt x="898" y="2567"/>
                    </a:cubicBezTo>
                    <a:cubicBezTo>
                      <a:pt x="1087" y="2484"/>
                      <a:pt x="1240" y="2342"/>
                      <a:pt x="1384" y="2199"/>
                    </a:cubicBezTo>
                    <a:cubicBezTo>
                      <a:pt x="1710" y="1872"/>
                      <a:pt x="2007" y="1517"/>
                      <a:pt x="2271" y="1140"/>
                    </a:cubicBezTo>
                    <a:cubicBezTo>
                      <a:pt x="2441" y="899"/>
                      <a:pt x="2602" y="639"/>
                      <a:pt x="2844" y="469"/>
                    </a:cubicBezTo>
                    <a:cubicBezTo>
                      <a:pt x="2985" y="368"/>
                      <a:pt x="3165" y="305"/>
                      <a:pt x="3337" y="305"/>
                    </a:cubicBezTo>
                    <a:cubicBezTo>
                      <a:pt x="3460" y="305"/>
                      <a:pt x="3579" y="337"/>
                      <a:pt x="3679" y="409"/>
                    </a:cubicBezTo>
                    <a:cubicBezTo>
                      <a:pt x="3834" y="523"/>
                      <a:pt x="3915" y="707"/>
                      <a:pt x="4020" y="869"/>
                    </a:cubicBezTo>
                    <a:cubicBezTo>
                      <a:pt x="4118" y="1020"/>
                      <a:pt x="4271" y="1166"/>
                      <a:pt x="4448" y="1166"/>
                    </a:cubicBezTo>
                    <a:cubicBezTo>
                      <a:pt x="4459" y="1166"/>
                      <a:pt x="4470" y="1166"/>
                      <a:pt x="4482" y="1165"/>
                    </a:cubicBezTo>
                    <a:cubicBezTo>
                      <a:pt x="4747" y="1139"/>
                      <a:pt x="4862" y="774"/>
                      <a:pt x="4735" y="542"/>
                    </a:cubicBezTo>
                    <a:cubicBezTo>
                      <a:pt x="4607" y="308"/>
                      <a:pt x="4335" y="192"/>
                      <a:pt x="4078" y="121"/>
                    </a:cubicBezTo>
                    <a:cubicBezTo>
                      <a:pt x="3778" y="40"/>
                      <a:pt x="3440" y="0"/>
                      <a:pt x="308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6" name="Google Shape;646;p6"/>
              <p:cNvSpPr/>
              <p:nvPr/>
            </p:nvSpPr>
            <p:spPr>
              <a:xfrm>
                <a:off x="525850" y="2644150"/>
                <a:ext cx="733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2833" extrusionOk="0">
                    <a:moveTo>
                      <a:pt x="1463" y="0"/>
                    </a:moveTo>
                    <a:cubicBezTo>
                      <a:pt x="707" y="0"/>
                      <a:pt x="75" y="589"/>
                      <a:pt x="39" y="1346"/>
                    </a:cubicBezTo>
                    <a:cubicBezTo>
                      <a:pt x="1" y="2127"/>
                      <a:pt x="612" y="2792"/>
                      <a:pt x="1400" y="2830"/>
                    </a:cubicBezTo>
                    <a:cubicBezTo>
                      <a:pt x="1425" y="2831"/>
                      <a:pt x="1449" y="2832"/>
                      <a:pt x="1474" y="2832"/>
                    </a:cubicBezTo>
                    <a:cubicBezTo>
                      <a:pt x="2230" y="2832"/>
                      <a:pt x="2860" y="2243"/>
                      <a:pt x="2896" y="1487"/>
                    </a:cubicBezTo>
                    <a:cubicBezTo>
                      <a:pt x="2934" y="705"/>
                      <a:pt x="2325" y="41"/>
                      <a:pt x="1536" y="2"/>
                    </a:cubicBezTo>
                    <a:cubicBezTo>
                      <a:pt x="1512" y="1"/>
                      <a:pt x="1487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7" name="Google Shape;647;p6"/>
              <p:cNvSpPr/>
              <p:nvPr/>
            </p:nvSpPr>
            <p:spPr>
              <a:xfrm>
                <a:off x="528700" y="2672575"/>
                <a:ext cx="6242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475" extrusionOk="0">
                    <a:moveTo>
                      <a:pt x="53" y="0"/>
                    </a:moveTo>
                    <a:cubicBezTo>
                      <a:pt x="53" y="0"/>
                      <a:pt x="0" y="975"/>
                      <a:pt x="864" y="1362"/>
                    </a:cubicBezTo>
                    <a:cubicBezTo>
                      <a:pt x="1037" y="1440"/>
                      <a:pt x="1206" y="1474"/>
                      <a:pt x="1364" y="1474"/>
                    </a:cubicBezTo>
                    <a:cubicBezTo>
                      <a:pt x="1997" y="1474"/>
                      <a:pt x="2475" y="933"/>
                      <a:pt x="2496" y="482"/>
                    </a:cubicBezTo>
                    <a:cubicBezTo>
                      <a:pt x="2461" y="464"/>
                      <a:pt x="2424" y="457"/>
                      <a:pt x="2385" y="457"/>
                    </a:cubicBezTo>
                    <a:cubicBezTo>
                      <a:pt x="2298" y="457"/>
                      <a:pt x="2208" y="495"/>
                      <a:pt x="2133" y="543"/>
                    </a:cubicBezTo>
                    <a:cubicBezTo>
                      <a:pt x="2025" y="612"/>
                      <a:pt x="1939" y="709"/>
                      <a:pt x="1840" y="790"/>
                    </a:cubicBezTo>
                    <a:cubicBezTo>
                      <a:pt x="1751" y="861"/>
                      <a:pt x="1640" y="921"/>
                      <a:pt x="1527" y="921"/>
                    </a:cubicBezTo>
                    <a:cubicBezTo>
                      <a:pt x="1515" y="921"/>
                      <a:pt x="1502" y="921"/>
                      <a:pt x="1489" y="919"/>
                    </a:cubicBezTo>
                    <a:cubicBezTo>
                      <a:pt x="1314" y="898"/>
                      <a:pt x="1196" y="736"/>
                      <a:pt x="1090" y="595"/>
                    </a:cubicBezTo>
                    <a:cubicBezTo>
                      <a:pt x="992" y="465"/>
                      <a:pt x="857" y="326"/>
                      <a:pt x="696" y="326"/>
                    </a:cubicBezTo>
                    <a:cubicBezTo>
                      <a:pt x="685" y="326"/>
                      <a:pt x="674" y="327"/>
                      <a:pt x="662" y="328"/>
                    </a:cubicBezTo>
                    <a:cubicBezTo>
                      <a:pt x="601" y="335"/>
                      <a:pt x="542" y="363"/>
                      <a:pt x="484" y="363"/>
                    </a:cubicBezTo>
                    <a:cubicBezTo>
                      <a:pt x="470" y="363"/>
                      <a:pt x="456" y="362"/>
                      <a:pt x="442" y="358"/>
                    </a:cubicBezTo>
                    <a:cubicBezTo>
                      <a:pt x="282" y="317"/>
                      <a:pt x="280" y="38"/>
                      <a:pt x="117" y="9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8" name="Google Shape;648;p6"/>
              <p:cNvSpPr/>
              <p:nvPr/>
            </p:nvSpPr>
            <p:spPr>
              <a:xfrm>
                <a:off x="574800" y="2654950"/>
                <a:ext cx="73350" cy="7080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832" extrusionOk="0">
                    <a:moveTo>
                      <a:pt x="1463" y="0"/>
                    </a:moveTo>
                    <a:cubicBezTo>
                      <a:pt x="707" y="0"/>
                      <a:pt x="76" y="589"/>
                      <a:pt x="40" y="1346"/>
                    </a:cubicBezTo>
                    <a:cubicBezTo>
                      <a:pt x="0" y="2127"/>
                      <a:pt x="611" y="2790"/>
                      <a:pt x="1399" y="2830"/>
                    </a:cubicBezTo>
                    <a:cubicBezTo>
                      <a:pt x="1423" y="2831"/>
                      <a:pt x="1447" y="2832"/>
                      <a:pt x="1471" y="2832"/>
                    </a:cubicBezTo>
                    <a:cubicBezTo>
                      <a:pt x="2228" y="2832"/>
                      <a:pt x="2861" y="2244"/>
                      <a:pt x="2896" y="1486"/>
                    </a:cubicBezTo>
                    <a:cubicBezTo>
                      <a:pt x="2933" y="705"/>
                      <a:pt x="2325" y="40"/>
                      <a:pt x="1537" y="2"/>
                    </a:cubicBezTo>
                    <a:cubicBezTo>
                      <a:pt x="1512" y="1"/>
                      <a:pt x="1488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9" name="Google Shape;649;p6"/>
              <p:cNvSpPr/>
              <p:nvPr/>
            </p:nvSpPr>
            <p:spPr>
              <a:xfrm>
                <a:off x="615875" y="2660475"/>
                <a:ext cx="25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100" extrusionOk="0">
                    <a:moveTo>
                      <a:pt x="179" y="0"/>
                    </a:moveTo>
                    <a:cubicBezTo>
                      <a:pt x="137" y="0"/>
                      <a:pt x="100" y="15"/>
                      <a:pt x="72" y="47"/>
                    </a:cubicBezTo>
                    <a:cubicBezTo>
                      <a:pt x="1" y="123"/>
                      <a:pt x="263" y="224"/>
                      <a:pt x="438" y="466"/>
                    </a:cubicBezTo>
                    <a:cubicBezTo>
                      <a:pt x="533" y="595"/>
                      <a:pt x="718" y="939"/>
                      <a:pt x="756" y="1047"/>
                    </a:cubicBezTo>
                    <a:cubicBezTo>
                      <a:pt x="782" y="1098"/>
                      <a:pt x="842" y="1099"/>
                      <a:pt x="842" y="1099"/>
                    </a:cubicBezTo>
                    <a:cubicBezTo>
                      <a:pt x="842" y="1099"/>
                      <a:pt x="1033" y="1010"/>
                      <a:pt x="796" y="584"/>
                    </a:cubicBezTo>
                    <a:cubicBezTo>
                      <a:pt x="601" y="234"/>
                      <a:pt x="347" y="0"/>
                      <a:pt x="179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0" name="Google Shape;650;p6"/>
              <p:cNvSpPr/>
              <p:nvPr/>
            </p:nvSpPr>
            <p:spPr>
              <a:xfrm>
                <a:off x="635625" y="2690175"/>
                <a:ext cx="690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39" extrusionOk="0">
                    <a:moveTo>
                      <a:pt x="142" y="0"/>
                    </a:moveTo>
                    <a:cubicBezTo>
                      <a:pt x="137" y="0"/>
                      <a:pt x="134" y="1"/>
                      <a:pt x="134" y="1"/>
                    </a:cubicBezTo>
                    <a:cubicBezTo>
                      <a:pt x="35" y="43"/>
                      <a:pt x="0" y="124"/>
                      <a:pt x="70" y="256"/>
                    </a:cubicBezTo>
                    <a:cubicBezTo>
                      <a:pt x="92" y="298"/>
                      <a:pt x="133" y="338"/>
                      <a:pt x="172" y="338"/>
                    </a:cubicBezTo>
                    <a:cubicBezTo>
                      <a:pt x="208" y="338"/>
                      <a:pt x="242" y="302"/>
                      <a:pt x="255" y="198"/>
                    </a:cubicBezTo>
                    <a:cubicBezTo>
                      <a:pt x="275" y="14"/>
                      <a:pt x="173" y="0"/>
                      <a:pt x="142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1" name="Google Shape;651;p6"/>
              <p:cNvSpPr/>
              <p:nvPr/>
            </p:nvSpPr>
            <p:spPr>
              <a:xfrm>
                <a:off x="573475" y="2672575"/>
                <a:ext cx="620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980" extrusionOk="0">
                    <a:moveTo>
                      <a:pt x="461" y="0"/>
                    </a:moveTo>
                    <a:cubicBezTo>
                      <a:pt x="461" y="0"/>
                      <a:pt x="1" y="862"/>
                      <a:pt x="624" y="1573"/>
                    </a:cubicBezTo>
                    <a:cubicBezTo>
                      <a:pt x="879" y="1864"/>
                      <a:pt x="1193" y="1979"/>
                      <a:pt x="1492" y="1979"/>
                    </a:cubicBezTo>
                    <a:cubicBezTo>
                      <a:pt x="1923" y="1979"/>
                      <a:pt x="2324" y="1741"/>
                      <a:pt x="2479" y="1446"/>
                    </a:cubicBezTo>
                    <a:cubicBezTo>
                      <a:pt x="2418" y="1370"/>
                      <a:pt x="2317" y="1345"/>
                      <a:pt x="2215" y="1345"/>
                    </a:cubicBezTo>
                    <a:cubicBezTo>
                      <a:pt x="2184" y="1345"/>
                      <a:pt x="2153" y="1347"/>
                      <a:pt x="2123" y="1351"/>
                    </a:cubicBezTo>
                    <a:cubicBezTo>
                      <a:pt x="1995" y="1368"/>
                      <a:pt x="1876" y="1422"/>
                      <a:pt x="1751" y="1453"/>
                    </a:cubicBezTo>
                    <a:cubicBezTo>
                      <a:pt x="1694" y="1468"/>
                      <a:pt x="1634" y="1478"/>
                      <a:pt x="1576" y="1478"/>
                    </a:cubicBezTo>
                    <a:cubicBezTo>
                      <a:pt x="1506" y="1478"/>
                      <a:pt x="1437" y="1464"/>
                      <a:pt x="1378" y="1428"/>
                    </a:cubicBezTo>
                    <a:cubicBezTo>
                      <a:pt x="1228" y="1335"/>
                      <a:pt x="1188" y="1141"/>
                      <a:pt x="1153" y="969"/>
                    </a:cubicBezTo>
                    <a:cubicBezTo>
                      <a:pt x="1117" y="797"/>
                      <a:pt x="1046" y="602"/>
                      <a:pt x="877" y="550"/>
                    </a:cubicBezTo>
                    <a:cubicBezTo>
                      <a:pt x="806" y="527"/>
                      <a:pt x="721" y="534"/>
                      <a:pt x="664" y="486"/>
                    </a:cubicBezTo>
                    <a:cubicBezTo>
                      <a:pt x="536" y="381"/>
                      <a:pt x="653" y="129"/>
                      <a:pt x="515" y="34"/>
                    </a:cubicBez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2" name="Google Shape;652;p6"/>
              <p:cNvSpPr/>
              <p:nvPr/>
            </p:nvSpPr>
            <p:spPr>
              <a:xfrm>
                <a:off x="548950" y="2685525"/>
                <a:ext cx="58325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252" extrusionOk="0">
                    <a:moveTo>
                      <a:pt x="1166" y="1"/>
                    </a:moveTo>
                    <a:cubicBezTo>
                      <a:pt x="563" y="1"/>
                      <a:pt x="59" y="469"/>
                      <a:pt x="30" y="1073"/>
                    </a:cubicBezTo>
                    <a:cubicBezTo>
                      <a:pt x="0" y="1694"/>
                      <a:pt x="484" y="2221"/>
                      <a:pt x="1111" y="2251"/>
                    </a:cubicBezTo>
                    <a:cubicBezTo>
                      <a:pt x="1130" y="2251"/>
                      <a:pt x="1150" y="2252"/>
                      <a:pt x="1169" y="2252"/>
                    </a:cubicBezTo>
                    <a:cubicBezTo>
                      <a:pt x="1770" y="2252"/>
                      <a:pt x="2274" y="1782"/>
                      <a:pt x="2303" y="1181"/>
                    </a:cubicBezTo>
                    <a:cubicBezTo>
                      <a:pt x="2332" y="559"/>
                      <a:pt x="1848" y="32"/>
                      <a:pt x="1222" y="2"/>
                    </a:cubicBezTo>
                    <a:cubicBezTo>
                      <a:pt x="1203" y="1"/>
                      <a:pt x="1185" y="1"/>
                      <a:pt x="1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3" name="Google Shape;653;p6"/>
              <p:cNvSpPr/>
              <p:nvPr/>
            </p:nvSpPr>
            <p:spPr>
              <a:xfrm>
                <a:off x="557700" y="2701625"/>
                <a:ext cx="502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492" extrusionOk="0">
                    <a:moveTo>
                      <a:pt x="1711" y="0"/>
                    </a:moveTo>
                    <a:lnTo>
                      <a:pt x="1666" y="26"/>
                    </a:lnTo>
                    <a:cubicBezTo>
                      <a:pt x="1551" y="89"/>
                      <a:pt x="1623" y="298"/>
                      <a:pt x="1514" y="372"/>
                    </a:cubicBezTo>
                    <a:cubicBezTo>
                      <a:pt x="1464" y="405"/>
                      <a:pt x="1399" y="393"/>
                      <a:pt x="1339" y="405"/>
                    </a:cubicBezTo>
                    <a:cubicBezTo>
                      <a:pt x="1203" y="433"/>
                      <a:pt x="1132" y="585"/>
                      <a:pt x="1089" y="716"/>
                    </a:cubicBezTo>
                    <a:cubicBezTo>
                      <a:pt x="1046" y="847"/>
                      <a:pt x="1001" y="1000"/>
                      <a:pt x="875" y="1060"/>
                    </a:cubicBezTo>
                    <a:cubicBezTo>
                      <a:pt x="835" y="1079"/>
                      <a:pt x="792" y="1087"/>
                      <a:pt x="748" y="1087"/>
                    </a:cubicBezTo>
                    <a:cubicBezTo>
                      <a:pt x="690" y="1087"/>
                      <a:pt x="631" y="1073"/>
                      <a:pt x="576" y="1053"/>
                    </a:cubicBezTo>
                    <a:cubicBezTo>
                      <a:pt x="480" y="1017"/>
                      <a:pt x="390" y="966"/>
                      <a:pt x="291" y="943"/>
                    </a:cubicBezTo>
                    <a:cubicBezTo>
                      <a:pt x="254" y="935"/>
                      <a:pt x="214" y="929"/>
                      <a:pt x="175" y="929"/>
                    </a:cubicBezTo>
                    <a:cubicBezTo>
                      <a:pt x="109" y="929"/>
                      <a:pt x="46" y="945"/>
                      <a:pt x="1" y="991"/>
                    </a:cubicBezTo>
                    <a:cubicBezTo>
                      <a:pt x="110" y="1257"/>
                      <a:pt x="454" y="1492"/>
                      <a:pt x="830" y="1492"/>
                    </a:cubicBezTo>
                    <a:cubicBezTo>
                      <a:pt x="1042" y="1492"/>
                      <a:pt x="1264" y="1417"/>
                      <a:pt x="1461" y="1233"/>
                    </a:cubicBezTo>
                    <a:cubicBezTo>
                      <a:pt x="2008" y="720"/>
                      <a:pt x="1711" y="0"/>
                      <a:pt x="17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4" name="Google Shape;654;p6"/>
              <p:cNvSpPr/>
              <p:nvPr/>
            </p:nvSpPr>
            <p:spPr>
              <a:xfrm>
                <a:off x="554550" y="2689350"/>
                <a:ext cx="2215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21" extrusionOk="0">
                    <a:moveTo>
                      <a:pt x="740" y="1"/>
                    </a:moveTo>
                    <a:cubicBezTo>
                      <a:pt x="606" y="1"/>
                      <a:pt x="395" y="164"/>
                      <a:pt x="221" y="416"/>
                    </a:cubicBezTo>
                    <a:cubicBezTo>
                      <a:pt x="1" y="732"/>
                      <a:pt x="145" y="821"/>
                      <a:pt x="145" y="821"/>
                    </a:cubicBezTo>
                    <a:cubicBezTo>
                      <a:pt x="145" y="821"/>
                      <a:pt x="146" y="821"/>
                      <a:pt x="148" y="821"/>
                    </a:cubicBezTo>
                    <a:cubicBezTo>
                      <a:pt x="157" y="821"/>
                      <a:pt x="196" y="818"/>
                      <a:pt x="218" y="785"/>
                    </a:cubicBezTo>
                    <a:cubicBezTo>
                      <a:pt x="255" y="701"/>
                      <a:pt x="427" y="444"/>
                      <a:pt x="512" y="349"/>
                    </a:cubicBezTo>
                    <a:cubicBezTo>
                      <a:pt x="671" y="171"/>
                      <a:pt x="885" y="112"/>
                      <a:pt x="836" y="46"/>
                    </a:cubicBezTo>
                    <a:cubicBezTo>
                      <a:pt x="813" y="15"/>
                      <a:pt x="780" y="1"/>
                      <a:pt x="740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655" name="Google Shape;655;p6"/>
          <p:cNvGrpSpPr/>
          <p:nvPr/>
        </p:nvGrpSpPr>
        <p:grpSpPr>
          <a:xfrm>
            <a:off x="8445685" y="4134966"/>
            <a:ext cx="643247" cy="706697"/>
            <a:chOff x="8422575" y="4025403"/>
            <a:chExt cx="643247" cy="706697"/>
          </a:xfrm>
        </p:grpSpPr>
        <p:sp>
          <p:nvSpPr>
            <p:cNvPr id="656" name="Google Shape;656;p6"/>
            <p:cNvSpPr/>
            <p:nvPr/>
          </p:nvSpPr>
          <p:spPr>
            <a:xfrm>
              <a:off x="8422575" y="4576700"/>
              <a:ext cx="616200" cy="155400"/>
            </a:xfrm>
            <a:prstGeom prst="ellipse">
              <a:avLst/>
            </a:pr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657" name="Google Shape;657;p6"/>
            <p:cNvGrpSpPr/>
            <p:nvPr/>
          </p:nvGrpSpPr>
          <p:grpSpPr>
            <a:xfrm>
              <a:off x="8557522" y="4025403"/>
              <a:ext cx="508300" cy="677342"/>
              <a:chOff x="1886500" y="3503100"/>
              <a:chExt cx="433075" cy="577100"/>
            </a:xfrm>
          </p:grpSpPr>
          <p:sp>
            <p:nvSpPr>
              <p:cNvPr id="658" name="Google Shape;658;p6"/>
              <p:cNvSpPr/>
              <p:nvPr/>
            </p:nvSpPr>
            <p:spPr>
              <a:xfrm>
                <a:off x="2150475" y="3509700"/>
                <a:ext cx="147400" cy="141100"/>
              </a:xfrm>
              <a:custGeom>
                <a:avLst/>
                <a:gdLst/>
                <a:ahLst/>
                <a:cxnLst/>
                <a:rect l="l" t="t" r="r" b="b"/>
                <a:pathLst>
                  <a:path w="5896" h="5644" extrusionOk="0">
                    <a:moveTo>
                      <a:pt x="2951" y="1"/>
                    </a:moveTo>
                    <a:cubicBezTo>
                      <a:pt x="2869" y="1"/>
                      <a:pt x="2785" y="4"/>
                      <a:pt x="2701" y="12"/>
                    </a:cubicBezTo>
                    <a:cubicBezTo>
                      <a:pt x="1149" y="150"/>
                      <a:pt x="1" y="1519"/>
                      <a:pt x="139" y="3070"/>
                    </a:cubicBezTo>
                    <a:cubicBezTo>
                      <a:pt x="268" y="4538"/>
                      <a:pt x="1499" y="5644"/>
                      <a:pt x="2944" y="5644"/>
                    </a:cubicBezTo>
                    <a:cubicBezTo>
                      <a:pt x="3028" y="5644"/>
                      <a:pt x="3112" y="5640"/>
                      <a:pt x="3197" y="5632"/>
                    </a:cubicBezTo>
                    <a:cubicBezTo>
                      <a:pt x="4750" y="5496"/>
                      <a:pt x="5896" y="4127"/>
                      <a:pt x="5759" y="2574"/>
                    </a:cubicBezTo>
                    <a:cubicBezTo>
                      <a:pt x="5629" y="1107"/>
                      <a:pt x="4397" y="1"/>
                      <a:pt x="29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9" name="Google Shape;659;p6"/>
              <p:cNvSpPr/>
              <p:nvPr/>
            </p:nvSpPr>
            <p:spPr>
              <a:xfrm>
                <a:off x="2144850" y="3503100"/>
                <a:ext cx="158775" cy="154600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6184" extrusionOk="0">
                    <a:moveTo>
                      <a:pt x="3177" y="538"/>
                    </a:moveTo>
                    <a:cubicBezTo>
                      <a:pt x="3500" y="538"/>
                      <a:pt x="3823" y="600"/>
                      <a:pt x="4132" y="723"/>
                    </a:cubicBezTo>
                    <a:cubicBezTo>
                      <a:pt x="4761" y="977"/>
                      <a:pt x="5257" y="1463"/>
                      <a:pt x="5523" y="2091"/>
                    </a:cubicBezTo>
                    <a:cubicBezTo>
                      <a:pt x="5790" y="2719"/>
                      <a:pt x="5797" y="3411"/>
                      <a:pt x="5541" y="4044"/>
                    </a:cubicBezTo>
                    <a:cubicBezTo>
                      <a:pt x="5286" y="4673"/>
                      <a:pt x="4798" y="5169"/>
                      <a:pt x="4172" y="5435"/>
                    </a:cubicBezTo>
                    <a:cubicBezTo>
                      <a:pt x="3851" y="5572"/>
                      <a:pt x="3512" y="5640"/>
                      <a:pt x="3173" y="5640"/>
                    </a:cubicBezTo>
                    <a:cubicBezTo>
                      <a:pt x="2850" y="5640"/>
                      <a:pt x="2527" y="5578"/>
                      <a:pt x="2219" y="5453"/>
                    </a:cubicBezTo>
                    <a:cubicBezTo>
                      <a:pt x="1588" y="5199"/>
                      <a:pt x="1094" y="4713"/>
                      <a:pt x="827" y="4085"/>
                    </a:cubicBezTo>
                    <a:cubicBezTo>
                      <a:pt x="279" y="2791"/>
                      <a:pt x="884" y="1291"/>
                      <a:pt x="2179" y="742"/>
                    </a:cubicBezTo>
                    <a:cubicBezTo>
                      <a:pt x="2332" y="675"/>
                      <a:pt x="2493" y="625"/>
                      <a:pt x="2655" y="593"/>
                    </a:cubicBezTo>
                    <a:cubicBezTo>
                      <a:pt x="2828" y="556"/>
                      <a:pt x="3003" y="538"/>
                      <a:pt x="3177" y="538"/>
                    </a:cubicBezTo>
                    <a:close/>
                    <a:moveTo>
                      <a:pt x="3175" y="0"/>
                    </a:moveTo>
                    <a:cubicBezTo>
                      <a:pt x="2765" y="0"/>
                      <a:pt x="2356" y="83"/>
                      <a:pt x="1967" y="247"/>
                    </a:cubicBezTo>
                    <a:cubicBezTo>
                      <a:pt x="1208" y="568"/>
                      <a:pt x="618" y="1169"/>
                      <a:pt x="308" y="1935"/>
                    </a:cubicBezTo>
                    <a:cubicBezTo>
                      <a:pt x="0" y="2699"/>
                      <a:pt x="7" y="3540"/>
                      <a:pt x="330" y="4300"/>
                    </a:cubicBezTo>
                    <a:cubicBezTo>
                      <a:pt x="654" y="5060"/>
                      <a:pt x="1253" y="5649"/>
                      <a:pt x="2019" y="5958"/>
                    </a:cubicBezTo>
                    <a:cubicBezTo>
                      <a:pt x="2392" y="6109"/>
                      <a:pt x="2783" y="6184"/>
                      <a:pt x="3175" y="6184"/>
                    </a:cubicBezTo>
                    <a:cubicBezTo>
                      <a:pt x="3386" y="6184"/>
                      <a:pt x="3598" y="6162"/>
                      <a:pt x="3807" y="6118"/>
                    </a:cubicBezTo>
                    <a:cubicBezTo>
                      <a:pt x="4004" y="6077"/>
                      <a:pt x="4196" y="6014"/>
                      <a:pt x="4384" y="5936"/>
                    </a:cubicBezTo>
                    <a:cubicBezTo>
                      <a:pt x="5144" y="5615"/>
                      <a:pt x="5733" y="5014"/>
                      <a:pt x="6041" y="4250"/>
                    </a:cubicBezTo>
                    <a:cubicBezTo>
                      <a:pt x="6351" y="3485"/>
                      <a:pt x="6344" y="2645"/>
                      <a:pt x="6020" y="1885"/>
                    </a:cubicBezTo>
                    <a:cubicBezTo>
                      <a:pt x="5698" y="1125"/>
                      <a:pt x="5097" y="536"/>
                      <a:pt x="4332" y="226"/>
                    </a:cubicBezTo>
                    <a:cubicBezTo>
                      <a:pt x="3958" y="75"/>
                      <a:pt x="3566" y="0"/>
                      <a:pt x="3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0" name="Google Shape;660;p6"/>
              <p:cNvSpPr/>
              <p:nvPr/>
            </p:nvSpPr>
            <p:spPr>
              <a:xfrm>
                <a:off x="2147750" y="3530725"/>
                <a:ext cx="76525" cy="120225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4809" extrusionOk="0">
                    <a:moveTo>
                      <a:pt x="1057" y="0"/>
                    </a:moveTo>
                    <a:lnTo>
                      <a:pt x="1057" y="0"/>
                    </a:lnTo>
                    <a:cubicBezTo>
                      <a:pt x="275" y="790"/>
                      <a:pt x="1" y="2003"/>
                      <a:pt x="462" y="3090"/>
                    </a:cubicBezTo>
                    <a:cubicBezTo>
                      <a:pt x="920" y="4164"/>
                      <a:pt x="1964" y="4808"/>
                      <a:pt x="3060" y="4808"/>
                    </a:cubicBezTo>
                    <a:cubicBezTo>
                      <a:pt x="1850" y="3452"/>
                      <a:pt x="937" y="1725"/>
                      <a:pt x="10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1" name="Google Shape;661;p6"/>
              <p:cNvSpPr/>
              <p:nvPr/>
            </p:nvSpPr>
            <p:spPr>
              <a:xfrm>
                <a:off x="2140800" y="3523925"/>
                <a:ext cx="90775" cy="133725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5349" extrusionOk="0">
                    <a:moveTo>
                      <a:pt x="1080" y="1069"/>
                    </a:moveTo>
                    <a:cubicBezTo>
                      <a:pt x="1200" y="2269"/>
                      <a:pt x="1754" y="3531"/>
                      <a:pt x="2691" y="4725"/>
                    </a:cubicBezTo>
                    <a:cubicBezTo>
                      <a:pt x="1938" y="4529"/>
                      <a:pt x="1303" y="3995"/>
                      <a:pt x="989" y="3255"/>
                    </a:cubicBezTo>
                    <a:cubicBezTo>
                      <a:pt x="683" y="2534"/>
                      <a:pt x="727" y="1735"/>
                      <a:pt x="1080" y="1069"/>
                    </a:cubicBezTo>
                    <a:close/>
                    <a:moveTo>
                      <a:pt x="1338" y="0"/>
                    </a:moveTo>
                    <a:cubicBezTo>
                      <a:pt x="1267" y="0"/>
                      <a:pt x="1197" y="29"/>
                      <a:pt x="1145" y="81"/>
                    </a:cubicBezTo>
                    <a:cubicBezTo>
                      <a:pt x="256" y="975"/>
                      <a:pt x="0" y="2305"/>
                      <a:pt x="495" y="3464"/>
                    </a:cubicBezTo>
                    <a:cubicBezTo>
                      <a:pt x="979" y="4610"/>
                      <a:pt x="2097" y="5349"/>
                      <a:pt x="3340" y="5349"/>
                    </a:cubicBezTo>
                    <a:cubicBezTo>
                      <a:pt x="3358" y="5349"/>
                      <a:pt x="3378" y="5346"/>
                      <a:pt x="3395" y="5343"/>
                    </a:cubicBezTo>
                    <a:cubicBezTo>
                      <a:pt x="3479" y="5325"/>
                      <a:pt x="3550" y="5268"/>
                      <a:pt x="3587" y="5190"/>
                    </a:cubicBezTo>
                    <a:cubicBezTo>
                      <a:pt x="3631" y="5092"/>
                      <a:pt x="3614" y="4978"/>
                      <a:pt x="3543" y="4899"/>
                    </a:cubicBezTo>
                    <a:cubicBezTo>
                      <a:pt x="2759" y="4024"/>
                      <a:pt x="1469" y="2261"/>
                      <a:pt x="1607" y="289"/>
                    </a:cubicBezTo>
                    <a:cubicBezTo>
                      <a:pt x="1614" y="179"/>
                      <a:pt x="1553" y="72"/>
                      <a:pt x="1449" y="25"/>
                    </a:cubicBezTo>
                    <a:cubicBezTo>
                      <a:pt x="1414" y="8"/>
                      <a:pt x="1376" y="0"/>
                      <a:pt x="1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2" name="Google Shape;662;p6"/>
              <p:cNvSpPr/>
              <p:nvPr/>
            </p:nvSpPr>
            <p:spPr>
              <a:xfrm>
                <a:off x="2210400" y="3509825"/>
                <a:ext cx="90675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3627" h="4888" extrusionOk="0">
                    <a:moveTo>
                      <a:pt x="551" y="0"/>
                    </a:moveTo>
                    <a:cubicBezTo>
                      <a:pt x="368" y="0"/>
                      <a:pt x="184" y="18"/>
                      <a:pt x="0" y="55"/>
                    </a:cubicBezTo>
                    <a:cubicBezTo>
                      <a:pt x="935" y="828"/>
                      <a:pt x="1723" y="1798"/>
                      <a:pt x="2121" y="2927"/>
                    </a:cubicBezTo>
                    <a:cubicBezTo>
                      <a:pt x="2344" y="3564"/>
                      <a:pt x="2433" y="4223"/>
                      <a:pt x="2469" y="4887"/>
                    </a:cubicBezTo>
                    <a:cubicBezTo>
                      <a:pt x="3316" y="4103"/>
                      <a:pt x="3627" y="2842"/>
                      <a:pt x="3148" y="1718"/>
                    </a:cubicBezTo>
                    <a:cubicBezTo>
                      <a:pt x="2691" y="643"/>
                      <a:pt x="1649" y="0"/>
                      <a:pt x="5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3" name="Google Shape;663;p6"/>
              <p:cNvSpPr/>
              <p:nvPr/>
            </p:nvSpPr>
            <p:spPr>
              <a:xfrm>
                <a:off x="2203250" y="3503100"/>
                <a:ext cx="10485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5428" extrusionOk="0">
                    <a:moveTo>
                      <a:pt x="938" y="543"/>
                    </a:moveTo>
                    <a:lnTo>
                      <a:pt x="938" y="543"/>
                    </a:lnTo>
                    <a:cubicBezTo>
                      <a:pt x="1906" y="581"/>
                      <a:pt x="2798" y="1172"/>
                      <a:pt x="3188" y="2094"/>
                    </a:cubicBezTo>
                    <a:cubicBezTo>
                      <a:pt x="3523" y="2887"/>
                      <a:pt x="3430" y="3789"/>
                      <a:pt x="2969" y="4489"/>
                    </a:cubicBezTo>
                    <a:cubicBezTo>
                      <a:pt x="2908" y="3969"/>
                      <a:pt x="2808" y="3520"/>
                      <a:pt x="2663" y="3108"/>
                    </a:cubicBezTo>
                    <a:cubicBezTo>
                      <a:pt x="2340" y="2199"/>
                      <a:pt x="1749" y="1320"/>
                      <a:pt x="938" y="543"/>
                    </a:cubicBezTo>
                    <a:close/>
                    <a:moveTo>
                      <a:pt x="838" y="0"/>
                    </a:moveTo>
                    <a:cubicBezTo>
                      <a:pt x="639" y="0"/>
                      <a:pt x="437" y="20"/>
                      <a:pt x="237" y="60"/>
                    </a:cubicBezTo>
                    <a:cubicBezTo>
                      <a:pt x="133" y="84"/>
                      <a:pt x="52" y="156"/>
                      <a:pt x="26" y="259"/>
                    </a:cubicBezTo>
                    <a:cubicBezTo>
                      <a:pt x="1" y="357"/>
                      <a:pt x="36" y="466"/>
                      <a:pt x="116" y="531"/>
                    </a:cubicBezTo>
                    <a:cubicBezTo>
                      <a:pt x="1099" y="1347"/>
                      <a:pt x="1802" y="2300"/>
                      <a:pt x="2153" y="3287"/>
                    </a:cubicBezTo>
                    <a:cubicBezTo>
                      <a:pt x="2340" y="3818"/>
                      <a:pt x="2444" y="4401"/>
                      <a:pt x="2487" y="5171"/>
                    </a:cubicBezTo>
                    <a:cubicBezTo>
                      <a:pt x="2491" y="5276"/>
                      <a:pt x="2558" y="5368"/>
                      <a:pt x="2654" y="5408"/>
                    </a:cubicBezTo>
                    <a:cubicBezTo>
                      <a:pt x="2686" y="5421"/>
                      <a:pt x="2720" y="5428"/>
                      <a:pt x="2754" y="5428"/>
                    </a:cubicBezTo>
                    <a:cubicBezTo>
                      <a:pt x="2773" y="5428"/>
                      <a:pt x="2792" y="5426"/>
                      <a:pt x="2810" y="5422"/>
                    </a:cubicBezTo>
                    <a:cubicBezTo>
                      <a:pt x="2859" y="5411"/>
                      <a:pt x="2904" y="5389"/>
                      <a:pt x="2941" y="5355"/>
                    </a:cubicBezTo>
                    <a:cubicBezTo>
                      <a:pt x="3894" y="4472"/>
                      <a:pt x="4194" y="3075"/>
                      <a:pt x="3687" y="1882"/>
                    </a:cubicBezTo>
                    <a:cubicBezTo>
                      <a:pt x="3196" y="729"/>
                      <a:pt x="2056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4" name="Google Shape;664;p6"/>
              <p:cNvSpPr/>
              <p:nvPr/>
            </p:nvSpPr>
            <p:spPr>
              <a:xfrm>
                <a:off x="2172550" y="3516700"/>
                <a:ext cx="4315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104" extrusionOk="0">
                    <a:moveTo>
                      <a:pt x="1229" y="1"/>
                    </a:moveTo>
                    <a:cubicBezTo>
                      <a:pt x="1061" y="1"/>
                      <a:pt x="859" y="51"/>
                      <a:pt x="661" y="151"/>
                    </a:cubicBezTo>
                    <a:cubicBezTo>
                      <a:pt x="247" y="358"/>
                      <a:pt x="0" y="709"/>
                      <a:pt x="112" y="931"/>
                    </a:cubicBezTo>
                    <a:cubicBezTo>
                      <a:pt x="170" y="1046"/>
                      <a:pt x="313" y="1104"/>
                      <a:pt x="495" y="1104"/>
                    </a:cubicBezTo>
                    <a:cubicBezTo>
                      <a:pt x="663" y="1104"/>
                      <a:pt x="866" y="1054"/>
                      <a:pt x="1065" y="955"/>
                    </a:cubicBezTo>
                    <a:cubicBezTo>
                      <a:pt x="1479" y="747"/>
                      <a:pt x="1726" y="398"/>
                      <a:pt x="1614" y="176"/>
                    </a:cubicBezTo>
                    <a:cubicBezTo>
                      <a:pt x="1555" y="60"/>
                      <a:pt x="1412" y="1"/>
                      <a:pt x="12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5" name="Google Shape;665;p6"/>
              <p:cNvSpPr/>
              <p:nvPr/>
            </p:nvSpPr>
            <p:spPr>
              <a:xfrm>
                <a:off x="2166775" y="3509975"/>
                <a:ext cx="56775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2271" h="1644" extrusionOk="0">
                    <a:moveTo>
                      <a:pt x="1463" y="540"/>
                    </a:moveTo>
                    <a:cubicBezTo>
                      <a:pt x="1533" y="540"/>
                      <a:pt x="1581" y="552"/>
                      <a:pt x="1602" y="568"/>
                    </a:cubicBezTo>
                    <a:cubicBezTo>
                      <a:pt x="1600" y="630"/>
                      <a:pt x="1477" y="830"/>
                      <a:pt x="1174" y="982"/>
                    </a:cubicBezTo>
                    <a:cubicBezTo>
                      <a:pt x="984" y="1077"/>
                      <a:pt x="820" y="1103"/>
                      <a:pt x="713" y="1103"/>
                    </a:cubicBezTo>
                    <a:cubicBezTo>
                      <a:pt x="644" y="1103"/>
                      <a:pt x="599" y="1092"/>
                      <a:pt x="586" y="1082"/>
                    </a:cubicBezTo>
                    <a:cubicBezTo>
                      <a:pt x="576" y="1029"/>
                      <a:pt x="698" y="818"/>
                      <a:pt x="1012" y="660"/>
                    </a:cubicBezTo>
                    <a:cubicBezTo>
                      <a:pt x="1116" y="609"/>
                      <a:pt x="1213" y="576"/>
                      <a:pt x="1296" y="559"/>
                    </a:cubicBezTo>
                    <a:cubicBezTo>
                      <a:pt x="1360" y="545"/>
                      <a:pt x="1416" y="540"/>
                      <a:pt x="1463" y="540"/>
                    </a:cubicBezTo>
                    <a:close/>
                    <a:moveTo>
                      <a:pt x="1461" y="0"/>
                    </a:moveTo>
                    <a:cubicBezTo>
                      <a:pt x="1244" y="0"/>
                      <a:pt x="1000" y="63"/>
                      <a:pt x="771" y="178"/>
                    </a:cubicBezTo>
                    <a:cubicBezTo>
                      <a:pt x="531" y="299"/>
                      <a:pt x="328" y="467"/>
                      <a:pt x="198" y="649"/>
                    </a:cubicBezTo>
                    <a:cubicBezTo>
                      <a:pt x="36" y="879"/>
                      <a:pt x="1" y="1123"/>
                      <a:pt x="100" y="1320"/>
                    </a:cubicBezTo>
                    <a:cubicBezTo>
                      <a:pt x="201" y="1518"/>
                      <a:pt x="417" y="1636"/>
                      <a:pt x="698" y="1643"/>
                    </a:cubicBezTo>
                    <a:cubicBezTo>
                      <a:pt x="708" y="1643"/>
                      <a:pt x="718" y="1643"/>
                      <a:pt x="728" y="1643"/>
                    </a:cubicBezTo>
                    <a:cubicBezTo>
                      <a:pt x="814" y="1643"/>
                      <a:pt x="905" y="1632"/>
                      <a:pt x="1000" y="1613"/>
                    </a:cubicBezTo>
                    <a:cubicBezTo>
                      <a:pt x="1139" y="1583"/>
                      <a:pt x="1281" y="1533"/>
                      <a:pt x="1417" y="1465"/>
                    </a:cubicBezTo>
                    <a:cubicBezTo>
                      <a:pt x="1982" y="1181"/>
                      <a:pt x="2271" y="691"/>
                      <a:pt x="2086" y="325"/>
                    </a:cubicBezTo>
                    <a:cubicBezTo>
                      <a:pt x="1987" y="127"/>
                      <a:pt x="1769" y="8"/>
                      <a:pt x="1490" y="1"/>
                    </a:cubicBezTo>
                    <a:cubicBezTo>
                      <a:pt x="1480" y="1"/>
                      <a:pt x="1471" y="0"/>
                      <a:pt x="1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6" name="Google Shape;666;p6"/>
              <p:cNvSpPr/>
              <p:nvPr/>
            </p:nvSpPr>
            <p:spPr>
              <a:xfrm>
                <a:off x="2259825" y="3642675"/>
                <a:ext cx="5975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5992" extrusionOk="0">
                    <a:moveTo>
                      <a:pt x="1674" y="551"/>
                    </a:moveTo>
                    <a:cubicBezTo>
                      <a:pt x="1704" y="579"/>
                      <a:pt x="1739" y="656"/>
                      <a:pt x="1724" y="705"/>
                    </a:cubicBezTo>
                    <a:cubicBezTo>
                      <a:pt x="1715" y="734"/>
                      <a:pt x="1699" y="759"/>
                      <a:pt x="1681" y="786"/>
                    </a:cubicBezTo>
                    <a:cubicBezTo>
                      <a:pt x="1665" y="738"/>
                      <a:pt x="1652" y="693"/>
                      <a:pt x="1651" y="650"/>
                    </a:cubicBezTo>
                    <a:cubicBezTo>
                      <a:pt x="1650" y="606"/>
                      <a:pt x="1664" y="568"/>
                      <a:pt x="1674" y="551"/>
                    </a:cubicBezTo>
                    <a:close/>
                    <a:moveTo>
                      <a:pt x="1674" y="1"/>
                    </a:moveTo>
                    <a:cubicBezTo>
                      <a:pt x="1615" y="1"/>
                      <a:pt x="1555" y="12"/>
                      <a:pt x="1496" y="34"/>
                    </a:cubicBezTo>
                    <a:cubicBezTo>
                      <a:pt x="1256" y="123"/>
                      <a:pt x="1100" y="387"/>
                      <a:pt x="1114" y="674"/>
                    </a:cubicBezTo>
                    <a:cubicBezTo>
                      <a:pt x="1121" y="840"/>
                      <a:pt x="1177" y="982"/>
                      <a:pt x="1231" y="1110"/>
                    </a:cubicBezTo>
                    <a:cubicBezTo>
                      <a:pt x="1134" y="1190"/>
                      <a:pt x="1106" y="1328"/>
                      <a:pt x="1167" y="1441"/>
                    </a:cubicBezTo>
                    <a:cubicBezTo>
                      <a:pt x="1214" y="1532"/>
                      <a:pt x="1304" y="1583"/>
                      <a:pt x="1400" y="1586"/>
                    </a:cubicBezTo>
                    <a:cubicBezTo>
                      <a:pt x="1789" y="2982"/>
                      <a:pt x="1287" y="4607"/>
                      <a:pt x="140" y="5508"/>
                    </a:cubicBezTo>
                    <a:cubicBezTo>
                      <a:pt x="22" y="5600"/>
                      <a:pt x="1" y="5771"/>
                      <a:pt x="93" y="5887"/>
                    </a:cubicBezTo>
                    <a:cubicBezTo>
                      <a:pt x="147" y="5955"/>
                      <a:pt x="225" y="5991"/>
                      <a:pt x="305" y="5991"/>
                    </a:cubicBezTo>
                    <a:cubicBezTo>
                      <a:pt x="324" y="5991"/>
                      <a:pt x="343" y="5989"/>
                      <a:pt x="361" y="5985"/>
                    </a:cubicBezTo>
                    <a:cubicBezTo>
                      <a:pt x="401" y="5977"/>
                      <a:pt x="438" y="5958"/>
                      <a:pt x="474" y="5930"/>
                    </a:cubicBezTo>
                    <a:cubicBezTo>
                      <a:pt x="1816" y="4876"/>
                      <a:pt x="2390" y="2957"/>
                      <a:pt x="1888" y="1332"/>
                    </a:cubicBezTo>
                    <a:cubicBezTo>
                      <a:pt x="2035" y="1220"/>
                      <a:pt x="2170" y="1075"/>
                      <a:pt x="2236" y="877"/>
                    </a:cubicBezTo>
                    <a:cubicBezTo>
                      <a:pt x="2319" y="642"/>
                      <a:pt x="2243" y="346"/>
                      <a:pt x="2056" y="163"/>
                    </a:cubicBezTo>
                    <a:cubicBezTo>
                      <a:pt x="1946" y="57"/>
                      <a:pt x="1811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7" name="Google Shape;667;p6"/>
              <p:cNvSpPr/>
              <p:nvPr/>
            </p:nvSpPr>
            <p:spPr>
              <a:xfrm>
                <a:off x="1919950" y="3641575"/>
                <a:ext cx="358750" cy="348125"/>
              </a:xfrm>
              <a:custGeom>
                <a:avLst/>
                <a:gdLst/>
                <a:ahLst/>
                <a:cxnLst/>
                <a:rect l="l" t="t" r="r" b="b"/>
                <a:pathLst>
                  <a:path w="14350" h="13925" extrusionOk="0">
                    <a:moveTo>
                      <a:pt x="7174" y="4884"/>
                    </a:moveTo>
                    <a:cubicBezTo>
                      <a:pt x="7215" y="4884"/>
                      <a:pt x="7256" y="4885"/>
                      <a:pt x="7297" y="4887"/>
                    </a:cubicBezTo>
                    <a:cubicBezTo>
                      <a:pt x="8442" y="4955"/>
                      <a:pt x="9317" y="5937"/>
                      <a:pt x="9250" y="7085"/>
                    </a:cubicBezTo>
                    <a:cubicBezTo>
                      <a:pt x="9185" y="8188"/>
                      <a:pt x="8269" y="9041"/>
                      <a:pt x="7176" y="9041"/>
                    </a:cubicBezTo>
                    <a:cubicBezTo>
                      <a:pt x="7135" y="9041"/>
                      <a:pt x="7094" y="9040"/>
                      <a:pt x="7053" y="9038"/>
                    </a:cubicBezTo>
                    <a:cubicBezTo>
                      <a:pt x="5908" y="8970"/>
                      <a:pt x="5033" y="7988"/>
                      <a:pt x="5100" y="6840"/>
                    </a:cubicBezTo>
                    <a:cubicBezTo>
                      <a:pt x="5166" y="5737"/>
                      <a:pt x="6080" y="4884"/>
                      <a:pt x="7174" y="4884"/>
                    </a:cubicBezTo>
                    <a:close/>
                    <a:moveTo>
                      <a:pt x="7169" y="0"/>
                    </a:moveTo>
                    <a:cubicBezTo>
                      <a:pt x="3509" y="0"/>
                      <a:pt x="440" y="2857"/>
                      <a:pt x="225" y="6556"/>
                    </a:cubicBezTo>
                    <a:cubicBezTo>
                      <a:pt x="0" y="10396"/>
                      <a:pt x="2931" y="13690"/>
                      <a:pt x="6769" y="13913"/>
                    </a:cubicBezTo>
                    <a:cubicBezTo>
                      <a:pt x="6907" y="13921"/>
                      <a:pt x="7045" y="13925"/>
                      <a:pt x="7182" y="13925"/>
                    </a:cubicBezTo>
                    <a:cubicBezTo>
                      <a:pt x="10842" y="13925"/>
                      <a:pt x="13910" y="11068"/>
                      <a:pt x="14125" y="7369"/>
                    </a:cubicBezTo>
                    <a:cubicBezTo>
                      <a:pt x="14350" y="3529"/>
                      <a:pt x="11419" y="235"/>
                      <a:pt x="7581" y="12"/>
                    </a:cubicBezTo>
                    <a:cubicBezTo>
                      <a:pt x="7443" y="4"/>
                      <a:pt x="7305" y="0"/>
                      <a:pt x="7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8" name="Google Shape;668;p6"/>
              <p:cNvSpPr/>
              <p:nvPr/>
            </p:nvSpPr>
            <p:spPr>
              <a:xfrm>
                <a:off x="1913625" y="3635475"/>
                <a:ext cx="371375" cy="360375"/>
              </a:xfrm>
              <a:custGeom>
                <a:avLst/>
                <a:gdLst/>
                <a:ahLst/>
                <a:cxnLst/>
                <a:rect l="l" t="t" r="r" b="b"/>
                <a:pathLst>
                  <a:path w="14855" h="14415" extrusionOk="0">
                    <a:moveTo>
                      <a:pt x="7429" y="5374"/>
                    </a:moveTo>
                    <a:cubicBezTo>
                      <a:pt x="7464" y="5374"/>
                      <a:pt x="7500" y="5375"/>
                      <a:pt x="7536" y="5377"/>
                    </a:cubicBezTo>
                    <a:cubicBezTo>
                      <a:pt x="8545" y="5435"/>
                      <a:pt x="9316" y="6306"/>
                      <a:pt x="9258" y="7314"/>
                    </a:cubicBezTo>
                    <a:cubicBezTo>
                      <a:pt x="9228" y="7802"/>
                      <a:pt x="9010" y="8252"/>
                      <a:pt x="8645" y="8576"/>
                    </a:cubicBezTo>
                    <a:cubicBezTo>
                      <a:pt x="8306" y="8877"/>
                      <a:pt x="7878" y="9039"/>
                      <a:pt x="7429" y="9039"/>
                    </a:cubicBezTo>
                    <a:cubicBezTo>
                      <a:pt x="7393" y="9039"/>
                      <a:pt x="7357" y="9038"/>
                      <a:pt x="7320" y="9036"/>
                    </a:cubicBezTo>
                    <a:cubicBezTo>
                      <a:pt x="6310" y="8978"/>
                      <a:pt x="5538" y="8107"/>
                      <a:pt x="5599" y="7099"/>
                    </a:cubicBezTo>
                    <a:cubicBezTo>
                      <a:pt x="5655" y="6126"/>
                      <a:pt x="6464" y="5374"/>
                      <a:pt x="7429" y="5374"/>
                    </a:cubicBezTo>
                    <a:close/>
                    <a:moveTo>
                      <a:pt x="7424" y="4883"/>
                    </a:moveTo>
                    <a:cubicBezTo>
                      <a:pt x="6204" y="4883"/>
                      <a:pt x="5178" y="5838"/>
                      <a:pt x="5107" y="7070"/>
                    </a:cubicBezTo>
                    <a:cubicBezTo>
                      <a:pt x="5032" y="8351"/>
                      <a:pt x="6012" y="9452"/>
                      <a:pt x="7290" y="9526"/>
                    </a:cubicBezTo>
                    <a:cubicBezTo>
                      <a:pt x="7335" y="9529"/>
                      <a:pt x="7380" y="9530"/>
                      <a:pt x="7424" y="9530"/>
                    </a:cubicBezTo>
                    <a:cubicBezTo>
                      <a:pt x="7589" y="9530"/>
                      <a:pt x="7750" y="9512"/>
                      <a:pt x="7905" y="9481"/>
                    </a:cubicBezTo>
                    <a:cubicBezTo>
                      <a:pt x="8907" y="9269"/>
                      <a:pt x="9684" y="8410"/>
                      <a:pt x="9746" y="7343"/>
                    </a:cubicBezTo>
                    <a:cubicBezTo>
                      <a:pt x="9820" y="6062"/>
                      <a:pt x="8840" y="4961"/>
                      <a:pt x="7562" y="4887"/>
                    </a:cubicBezTo>
                    <a:cubicBezTo>
                      <a:pt x="7515" y="4884"/>
                      <a:pt x="7469" y="4883"/>
                      <a:pt x="7424" y="4883"/>
                    </a:cubicBezTo>
                    <a:close/>
                    <a:moveTo>
                      <a:pt x="7422" y="489"/>
                    </a:moveTo>
                    <a:cubicBezTo>
                      <a:pt x="7553" y="489"/>
                      <a:pt x="7685" y="493"/>
                      <a:pt x="7817" y="501"/>
                    </a:cubicBezTo>
                    <a:cubicBezTo>
                      <a:pt x="11516" y="715"/>
                      <a:pt x="14349" y="3901"/>
                      <a:pt x="14131" y="7597"/>
                    </a:cubicBezTo>
                    <a:cubicBezTo>
                      <a:pt x="13924" y="11163"/>
                      <a:pt x="10958" y="13924"/>
                      <a:pt x="7431" y="13924"/>
                    </a:cubicBezTo>
                    <a:cubicBezTo>
                      <a:pt x="7299" y="13924"/>
                      <a:pt x="7167" y="13920"/>
                      <a:pt x="7035" y="13912"/>
                    </a:cubicBezTo>
                    <a:cubicBezTo>
                      <a:pt x="3336" y="13696"/>
                      <a:pt x="505" y="10512"/>
                      <a:pt x="721" y="6814"/>
                    </a:cubicBezTo>
                    <a:cubicBezTo>
                      <a:pt x="900" y="3728"/>
                      <a:pt x="3151" y="1242"/>
                      <a:pt x="6042" y="633"/>
                    </a:cubicBezTo>
                    <a:cubicBezTo>
                      <a:pt x="6489" y="538"/>
                      <a:pt x="6951" y="489"/>
                      <a:pt x="7422" y="489"/>
                    </a:cubicBezTo>
                    <a:close/>
                    <a:moveTo>
                      <a:pt x="7414" y="1"/>
                    </a:moveTo>
                    <a:cubicBezTo>
                      <a:pt x="5648" y="1"/>
                      <a:pt x="3966" y="639"/>
                      <a:pt x="2637" y="1822"/>
                    </a:cubicBezTo>
                    <a:cubicBezTo>
                      <a:pt x="1198" y="3103"/>
                      <a:pt x="344" y="4866"/>
                      <a:pt x="232" y="6786"/>
                    </a:cubicBezTo>
                    <a:cubicBezTo>
                      <a:pt x="1" y="10753"/>
                      <a:pt x="3040" y="14169"/>
                      <a:pt x="7006" y="14402"/>
                    </a:cubicBezTo>
                    <a:cubicBezTo>
                      <a:pt x="7147" y="14410"/>
                      <a:pt x="7287" y="14414"/>
                      <a:pt x="7426" y="14414"/>
                    </a:cubicBezTo>
                    <a:cubicBezTo>
                      <a:pt x="7933" y="14414"/>
                      <a:pt x="8430" y="14362"/>
                      <a:pt x="8911" y="14260"/>
                    </a:cubicBezTo>
                    <a:cubicBezTo>
                      <a:pt x="12013" y="13607"/>
                      <a:pt x="14428" y="10939"/>
                      <a:pt x="14621" y="7628"/>
                    </a:cubicBezTo>
                    <a:cubicBezTo>
                      <a:pt x="14854" y="3661"/>
                      <a:pt x="11814" y="245"/>
                      <a:pt x="7849" y="13"/>
                    </a:cubicBezTo>
                    <a:cubicBezTo>
                      <a:pt x="7703" y="5"/>
                      <a:pt x="7558" y="1"/>
                      <a:pt x="74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9" name="Google Shape;669;p6"/>
              <p:cNvSpPr/>
              <p:nvPr/>
            </p:nvSpPr>
            <p:spPr>
              <a:xfrm>
                <a:off x="1925425" y="3641575"/>
                <a:ext cx="353175" cy="308000"/>
              </a:xfrm>
              <a:custGeom>
                <a:avLst/>
                <a:gdLst/>
                <a:ahLst/>
                <a:cxnLst/>
                <a:rect l="l" t="t" r="r" b="b"/>
                <a:pathLst>
                  <a:path w="14127" h="12320" extrusionOk="0">
                    <a:moveTo>
                      <a:pt x="6953" y="4884"/>
                    </a:moveTo>
                    <a:cubicBezTo>
                      <a:pt x="6993" y="4884"/>
                      <a:pt x="7034" y="4885"/>
                      <a:pt x="7075" y="4887"/>
                    </a:cubicBezTo>
                    <a:cubicBezTo>
                      <a:pt x="8222" y="4955"/>
                      <a:pt x="9097" y="5937"/>
                      <a:pt x="9029" y="7085"/>
                    </a:cubicBezTo>
                    <a:cubicBezTo>
                      <a:pt x="8964" y="8188"/>
                      <a:pt x="8048" y="9041"/>
                      <a:pt x="6955" y="9041"/>
                    </a:cubicBezTo>
                    <a:cubicBezTo>
                      <a:pt x="6915" y="9041"/>
                      <a:pt x="6874" y="9040"/>
                      <a:pt x="6833" y="9038"/>
                    </a:cubicBezTo>
                    <a:cubicBezTo>
                      <a:pt x="5688" y="8970"/>
                      <a:pt x="4813" y="7988"/>
                      <a:pt x="4879" y="6840"/>
                    </a:cubicBezTo>
                    <a:cubicBezTo>
                      <a:pt x="4945" y="5737"/>
                      <a:pt x="5861" y="4884"/>
                      <a:pt x="6953" y="4884"/>
                    </a:cubicBezTo>
                    <a:close/>
                    <a:moveTo>
                      <a:pt x="6945" y="0"/>
                    </a:moveTo>
                    <a:cubicBezTo>
                      <a:pt x="3285" y="0"/>
                      <a:pt x="218" y="2857"/>
                      <a:pt x="2" y="6556"/>
                    </a:cubicBezTo>
                    <a:cubicBezTo>
                      <a:pt x="2" y="6570"/>
                      <a:pt x="2" y="6585"/>
                      <a:pt x="0" y="6599"/>
                    </a:cubicBezTo>
                    <a:cubicBezTo>
                      <a:pt x="182" y="6896"/>
                      <a:pt x="460" y="7129"/>
                      <a:pt x="867" y="7271"/>
                    </a:cubicBezTo>
                    <a:cubicBezTo>
                      <a:pt x="1429" y="7465"/>
                      <a:pt x="2066" y="7347"/>
                      <a:pt x="2590" y="7667"/>
                    </a:cubicBezTo>
                    <a:cubicBezTo>
                      <a:pt x="3293" y="8096"/>
                      <a:pt x="3401" y="8978"/>
                      <a:pt x="3553" y="9714"/>
                    </a:cubicBezTo>
                    <a:cubicBezTo>
                      <a:pt x="3665" y="10256"/>
                      <a:pt x="3850" y="10742"/>
                      <a:pt x="4334" y="11058"/>
                    </a:cubicBezTo>
                    <a:cubicBezTo>
                      <a:pt x="4584" y="11220"/>
                      <a:pt x="4800" y="11280"/>
                      <a:pt x="5006" y="11280"/>
                    </a:cubicBezTo>
                    <a:cubicBezTo>
                      <a:pt x="5347" y="11280"/>
                      <a:pt x="5659" y="11115"/>
                      <a:pt x="6048" y="10979"/>
                    </a:cubicBezTo>
                    <a:cubicBezTo>
                      <a:pt x="6213" y="10922"/>
                      <a:pt x="6363" y="10896"/>
                      <a:pt x="6504" y="10896"/>
                    </a:cubicBezTo>
                    <a:cubicBezTo>
                      <a:pt x="6961" y="10896"/>
                      <a:pt x="7315" y="11170"/>
                      <a:pt x="7690" y="11533"/>
                    </a:cubicBezTo>
                    <a:cubicBezTo>
                      <a:pt x="8056" y="11886"/>
                      <a:pt x="8618" y="12320"/>
                      <a:pt x="9099" y="12320"/>
                    </a:cubicBezTo>
                    <a:cubicBezTo>
                      <a:pt x="9379" y="12320"/>
                      <a:pt x="9631" y="12173"/>
                      <a:pt x="9800" y="11776"/>
                    </a:cubicBezTo>
                    <a:cubicBezTo>
                      <a:pt x="9999" y="11310"/>
                      <a:pt x="10007" y="10779"/>
                      <a:pt x="10213" y="10313"/>
                    </a:cubicBezTo>
                    <a:cubicBezTo>
                      <a:pt x="10422" y="9839"/>
                      <a:pt x="10757" y="9654"/>
                      <a:pt x="11122" y="9654"/>
                    </a:cubicBezTo>
                    <a:cubicBezTo>
                      <a:pt x="11573" y="9654"/>
                      <a:pt x="12072" y="9936"/>
                      <a:pt x="12440" y="10302"/>
                    </a:cubicBezTo>
                    <a:cubicBezTo>
                      <a:pt x="12594" y="10455"/>
                      <a:pt x="12732" y="10566"/>
                      <a:pt x="12869" y="10636"/>
                    </a:cubicBezTo>
                    <a:cubicBezTo>
                      <a:pt x="13462" y="9681"/>
                      <a:pt x="13834" y="8570"/>
                      <a:pt x="13904" y="7369"/>
                    </a:cubicBezTo>
                    <a:cubicBezTo>
                      <a:pt x="14127" y="3529"/>
                      <a:pt x="11198" y="235"/>
                      <a:pt x="7358" y="12"/>
                    </a:cubicBezTo>
                    <a:cubicBezTo>
                      <a:pt x="7220" y="4"/>
                      <a:pt x="7082" y="0"/>
                      <a:pt x="69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0" name="Google Shape;670;p6"/>
              <p:cNvSpPr/>
              <p:nvPr/>
            </p:nvSpPr>
            <p:spPr>
              <a:xfrm>
                <a:off x="1918700" y="3634850"/>
                <a:ext cx="366975" cy="321525"/>
              </a:xfrm>
              <a:custGeom>
                <a:avLst/>
                <a:gdLst/>
                <a:ahLst/>
                <a:cxnLst/>
                <a:rect l="l" t="t" r="r" b="b"/>
                <a:pathLst>
                  <a:path w="14679" h="12861" extrusionOk="0">
                    <a:moveTo>
                      <a:pt x="7225" y="5423"/>
                    </a:moveTo>
                    <a:cubicBezTo>
                      <a:pt x="7260" y="5423"/>
                      <a:pt x="7294" y="5424"/>
                      <a:pt x="7329" y="5426"/>
                    </a:cubicBezTo>
                    <a:cubicBezTo>
                      <a:pt x="8323" y="5486"/>
                      <a:pt x="9087" y="6341"/>
                      <a:pt x="9028" y="7337"/>
                    </a:cubicBezTo>
                    <a:cubicBezTo>
                      <a:pt x="8971" y="8296"/>
                      <a:pt x="8173" y="9040"/>
                      <a:pt x="7222" y="9040"/>
                    </a:cubicBezTo>
                    <a:cubicBezTo>
                      <a:pt x="7187" y="9040"/>
                      <a:pt x="7152" y="9039"/>
                      <a:pt x="7117" y="9037"/>
                    </a:cubicBezTo>
                    <a:cubicBezTo>
                      <a:pt x="6123" y="8977"/>
                      <a:pt x="5360" y="8122"/>
                      <a:pt x="5418" y="7126"/>
                    </a:cubicBezTo>
                    <a:cubicBezTo>
                      <a:pt x="5468" y="6295"/>
                      <a:pt x="6073" y="5625"/>
                      <a:pt x="6852" y="5462"/>
                    </a:cubicBezTo>
                    <a:cubicBezTo>
                      <a:pt x="6973" y="5437"/>
                      <a:pt x="7098" y="5423"/>
                      <a:pt x="7225" y="5423"/>
                    </a:cubicBezTo>
                    <a:close/>
                    <a:moveTo>
                      <a:pt x="7223" y="4882"/>
                    </a:moveTo>
                    <a:cubicBezTo>
                      <a:pt x="5988" y="4882"/>
                      <a:pt x="4953" y="5847"/>
                      <a:pt x="4879" y="7094"/>
                    </a:cubicBezTo>
                    <a:cubicBezTo>
                      <a:pt x="4802" y="8386"/>
                      <a:pt x="5793" y="9500"/>
                      <a:pt x="7086" y="9577"/>
                    </a:cubicBezTo>
                    <a:cubicBezTo>
                      <a:pt x="7131" y="9579"/>
                      <a:pt x="7175" y="9580"/>
                      <a:pt x="7220" y="9580"/>
                    </a:cubicBezTo>
                    <a:cubicBezTo>
                      <a:pt x="7386" y="9580"/>
                      <a:pt x="7550" y="9563"/>
                      <a:pt x="7707" y="9530"/>
                    </a:cubicBezTo>
                    <a:cubicBezTo>
                      <a:pt x="8719" y="9317"/>
                      <a:pt x="9505" y="8449"/>
                      <a:pt x="9567" y="7368"/>
                    </a:cubicBezTo>
                    <a:cubicBezTo>
                      <a:pt x="9644" y="6075"/>
                      <a:pt x="8654" y="4963"/>
                      <a:pt x="7361" y="4886"/>
                    </a:cubicBezTo>
                    <a:cubicBezTo>
                      <a:pt x="7315" y="4884"/>
                      <a:pt x="7269" y="4882"/>
                      <a:pt x="7223" y="4882"/>
                    </a:cubicBezTo>
                    <a:close/>
                    <a:moveTo>
                      <a:pt x="7219" y="538"/>
                    </a:moveTo>
                    <a:cubicBezTo>
                      <a:pt x="7349" y="538"/>
                      <a:pt x="7480" y="542"/>
                      <a:pt x="7611" y="550"/>
                    </a:cubicBezTo>
                    <a:cubicBezTo>
                      <a:pt x="9396" y="653"/>
                      <a:pt x="11033" y="1447"/>
                      <a:pt x="12221" y="2783"/>
                    </a:cubicBezTo>
                    <a:cubicBezTo>
                      <a:pt x="13410" y="4118"/>
                      <a:pt x="14006" y="5837"/>
                      <a:pt x="13903" y="7621"/>
                    </a:cubicBezTo>
                    <a:cubicBezTo>
                      <a:pt x="13843" y="8641"/>
                      <a:pt x="13550" y="9638"/>
                      <a:pt x="13052" y="10521"/>
                    </a:cubicBezTo>
                    <a:cubicBezTo>
                      <a:pt x="13005" y="10480"/>
                      <a:pt x="12954" y="10433"/>
                      <a:pt x="12898" y="10379"/>
                    </a:cubicBezTo>
                    <a:cubicBezTo>
                      <a:pt x="12528" y="10009"/>
                      <a:pt x="11958" y="9652"/>
                      <a:pt x="11391" y="9652"/>
                    </a:cubicBezTo>
                    <a:cubicBezTo>
                      <a:pt x="11312" y="9652"/>
                      <a:pt x="11234" y="9658"/>
                      <a:pt x="11155" y="9673"/>
                    </a:cubicBezTo>
                    <a:cubicBezTo>
                      <a:pt x="10873" y="9721"/>
                      <a:pt x="10484" y="9910"/>
                      <a:pt x="10235" y="10473"/>
                    </a:cubicBezTo>
                    <a:cubicBezTo>
                      <a:pt x="10120" y="10736"/>
                      <a:pt x="10062" y="11006"/>
                      <a:pt x="10006" y="11268"/>
                    </a:cubicBezTo>
                    <a:cubicBezTo>
                      <a:pt x="9957" y="11508"/>
                      <a:pt x="9908" y="11733"/>
                      <a:pt x="9820" y="11939"/>
                    </a:cubicBezTo>
                    <a:cubicBezTo>
                      <a:pt x="9681" y="12264"/>
                      <a:pt x="9511" y="12298"/>
                      <a:pt x="9458" y="12311"/>
                    </a:cubicBezTo>
                    <a:cubicBezTo>
                      <a:pt x="9431" y="12316"/>
                      <a:pt x="9401" y="12319"/>
                      <a:pt x="9370" y="12319"/>
                    </a:cubicBezTo>
                    <a:cubicBezTo>
                      <a:pt x="9067" y="12319"/>
                      <a:pt x="8611" y="12057"/>
                      <a:pt x="8147" y="11609"/>
                    </a:cubicBezTo>
                    <a:cubicBezTo>
                      <a:pt x="7781" y="11254"/>
                      <a:pt x="7351" y="10897"/>
                      <a:pt x="6769" y="10897"/>
                    </a:cubicBezTo>
                    <a:cubicBezTo>
                      <a:pt x="6669" y="10897"/>
                      <a:pt x="6565" y="10907"/>
                      <a:pt x="6455" y="10930"/>
                    </a:cubicBezTo>
                    <a:cubicBezTo>
                      <a:pt x="6380" y="10944"/>
                      <a:pt x="6306" y="10966"/>
                      <a:pt x="6222" y="10994"/>
                    </a:cubicBezTo>
                    <a:cubicBezTo>
                      <a:pt x="6123" y="11030"/>
                      <a:pt x="6028" y="11067"/>
                      <a:pt x="5935" y="11102"/>
                    </a:cubicBezTo>
                    <a:cubicBezTo>
                      <a:pt x="5678" y="11203"/>
                      <a:pt x="5477" y="11281"/>
                      <a:pt x="5273" y="11281"/>
                    </a:cubicBezTo>
                    <a:cubicBezTo>
                      <a:pt x="5110" y="11281"/>
                      <a:pt x="4944" y="11231"/>
                      <a:pt x="4746" y="11102"/>
                    </a:cubicBezTo>
                    <a:cubicBezTo>
                      <a:pt x="4401" y="10878"/>
                      <a:pt x="4210" y="10537"/>
                      <a:pt x="4083" y="9929"/>
                    </a:cubicBezTo>
                    <a:cubicBezTo>
                      <a:pt x="4069" y="9859"/>
                      <a:pt x="4055" y="9788"/>
                      <a:pt x="4040" y="9717"/>
                    </a:cubicBezTo>
                    <a:cubicBezTo>
                      <a:pt x="3901" y="9023"/>
                      <a:pt x="3731" y="8158"/>
                      <a:pt x="2995" y="7706"/>
                    </a:cubicBezTo>
                    <a:cubicBezTo>
                      <a:pt x="2640" y="7489"/>
                      <a:pt x="2258" y="7447"/>
                      <a:pt x="1890" y="7406"/>
                    </a:cubicBezTo>
                    <a:cubicBezTo>
                      <a:pt x="1653" y="7379"/>
                      <a:pt x="1427" y="7355"/>
                      <a:pt x="1221" y="7284"/>
                    </a:cubicBezTo>
                    <a:cubicBezTo>
                      <a:pt x="921" y="7179"/>
                      <a:pt x="700" y="7018"/>
                      <a:pt x="543" y="6794"/>
                    </a:cubicBezTo>
                    <a:cubicBezTo>
                      <a:pt x="773" y="3263"/>
                      <a:pt x="3720" y="538"/>
                      <a:pt x="7219" y="538"/>
                    </a:cubicBezTo>
                    <a:close/>
                    <a:moveTo>
                      <a:pt x="7220" y="0"/>
                    </a:moveTo>
                    <a:cubicBezTo>
                      <a:pt x="3423" y="0"/>
                      <a:pt x="230" y="2973"/>
                      <a:pt x="5" y="6810"/>
                    </a:cubicBezTo>
                    <a:lnTo>
                      <a:pt x="4" y="6856"/>
                    </a:lnTo>
                    <a:cubicBezTo>
                      <a:pt x="1" y="6909"/>
                      <a:pt x="14" y="6963"/>
                      <a:pt x="42" y="7008"/>
                    </a:cubicBezTo>
                    <a:cubicBezTo>
                      <a:pt x="264" y="7376"/>
                      <a:pt x="603" y="7641"/>
                      <a:pt x="1049" y="7795"/>
                    </a:cubicBezTo>
                    <a:cubicBezTo>
                      <a:pt x="1312" y="7888"/>
                      <a:pt x="1580" y="7916"/>
                      <a:pt x="1837" y="7945"/>
                    </a:cubicBezTo>
                    <a:cubicBezTo>
                      <a:pt x="2160" y="7980"/>
                      <a:pt x="2464" y="8014"/>
                      <a:pt x="2718" y="8168"/>
                    </a:cubicBezTo>
                    <a:cubicBezTo>
                      <a:pt x="3254" y="8494"/>
                      <a:pt x="3386" y="9169"/>
                      <a:pt x="3515" y="9822"/>
                    </a:cubicBezTo>
                    <a:cubicBezTo>
                      <a:pt x="3529" y="9896"/>
                      <a:pt x="3543" y="9967"/>
                      <a:pt x="3558" y="10038"/>
                    </a:cubicBezTo>
                    <a:cubicBezTo>
                      <a:pt x="3668" y="10571"/>
                      <a:pt x="3860" y="11168"/>
                      <a:pt x="4457" y="11554"/>
                    </a:cubicBezTo>
                    <a:cubicBezTo>
                      <a:pt x="4757" y="11750"/>
                      <a:pt x="5025" y="11820"/>
                      <a:pt x="5273" y="11820"/>
                    </a:cubicBezTo>
                    <a:cubicBezTo>
                      <a:pt x="5583" y="11820"/>
                      <a:pt x="5862" y="11711"/>
                      <a:pt x="6134" y="11605"/>
                    </a:cubicBezTo>
                    <a:cubicBezTo>
                      <a:pt x="6221" y="11572"/>
                      <a:pt x="6312" y="11538"/>
                      <a:pt x="6406" y="11504"/>
                    </a:cubicBezTo>
                    <a:cubicBezTo>
                      <a:pt x="6536" y="11458"/>
                      <a:pt x="6655" y="11436"/>
                      <a:pt x="6768" y="11436"/>
                    </a:cubicBezTo>
                    <a:cubicBezTo>
                      <a:pt x="7114" y="11436"/>
                      <a:pt x="7401" y="11642"/>
                      <a:pt x="7771" y="11998"/>
                    </a:cubicBezTo>
                    <a:cubicBezTo>
                      <a:pt x="8119" y="12334"/>
                      <a:pt x="8761" y="12860"/>
                      <a:pt x="9369" y="12860"/>
                    </a:cubicBezTo>
                    <a:cubicBezTo>
                      <a:pt x="9435" y="12860"/>
                      <a:pt x="9500" y="12854"/>
                      <a:pt x="9565" y="12841"/>
                    </a:cubicBezTo>
                    <a:cubicBezTo>
                      <a:pt x="9566" y="12841"/>
                      <a:pt x="9570" y="12839"/>
                      <a:pt x="9572" y="12839"/>
                    </a:cubicBezTo>
                    <a:cubicBezTo>
                      <a:pt x="9800" y="12791"/>
                      <a:pt x="10113" y="12632"/>
                      <a:pt x="10319" y="12155"/>
                    </a:cubicBezTo>
                    <a:cubicBezTo>
                      <a:pt x="10427" y="11899"/>
                      <a:pt x="10484" y="11636"/>
                      <a:pt x="10538" y="11382"/>
                    </a:cubicBezTo>
                    <a:cubicBezTo>
                      <a:pt x="10589" y="11136"/>
                      <a:pt x="10638" y="10905"/>
                      <a:pt x="10731" y="10693"/>
                    </a:cubicBezTo>
                    <a:cubicBezTo>
                      <a:pt x="10857" y="10409"/>
                      <a:pt x="11029" y="10247"/>
                      <a:pt x="11258" y="10206"/>
                    </a:cubicBezTo>
                    <a:cubicBezTo>
                      <a:pt x="11300" y="10198"/>
                      <a:pt x="11345" y="10194"/>
                      <a:pt x="11391" y="10194"/>
                    </a:cubicBezTo>
                    <a:cubicBezTo>
                      <a:pt x="11733" y="10194"/>
                      <a:pt x="12162" y="10406"/>
                      <a:pt x="12521" y="10764"/>
                    </a:cubicBezTo>
                    <a:cubicBezTo>
                      <a:pt x="12709" y="10950"/>
                      <a:pt x="12863" y="11069"/>
                      <a:pt x="13022" y="11148"/>
                    </a:cubicBezTo>
                    <a:cubicBezTo>
                      <a:pt x="13060" y="11167"/>
                      <a:pt x="13102" y="11176"/>
                      <a:pt x="13142" y="11176"/>
                    </a:cubicBezTo>
                    <a:cubicBezTo>
                      <a:pt x="13233" y="11176"/>
                      <a:pt x="13321" y="11130"/>
                      <a:pt x="13371" y="11048"/>
                    </a:cubicBezTo>
                    <a:cubicBezTo>
                      <a:pt x="14003" y="10031"/>
                      <a:pt x="14374" y="8856"/>
                      <a:pt x="14445" y="7655"/>
                    </a:cubicBezTo>
                    <a:cubicBezTo>
                      <a:pt x="14678" y="3675"/>
                      <a:pt x="11627" y="246"/>
                      <a:pt x="7647" y="13"/>
                    </a:cubicBezTo>
                    <a:cubicBezTo>
                      <a:pt x="7504" y="4"/>
                      <a:pt x="7361" y="0"/>
                      <a:pt x="72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1" name="Google Shape;671;p6"/>
              <p:cNvSpPr/>
              <p:nvPr/>
            </p:nvSpPr>
            <p:spPr>
              <a:xfrm>
                <a:off x="1996825" y="3736650"/>
                <a:ext cx="1257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5" extrusionOk="0">
                    <a:moveTo>
                      <a:pt x="502" y="0"/>
                    </a:moveTo>
                    <a:cubicBezTo>
                      <a:pt x="418" y="61"/>
                      <a:pt x="335" y="122"/>
                      <a:pt x="251" y="182"/>
                    </a:cubicBezTo>
                    <a:lnTo>
                      <a:pt x="251" y="182"/>
                    </a:lnTo>
                    <a:lnTo>
                      <a:pt x="502" y="0"/>
                    </a:lnTo>
                    <a:close/>
                    <a:moveTo>
                      <a:pt x="251" y="182"/>
                    </a:moveTo>
                    <a:lnTo>
                      <a:pt x="1" y="364"/>
                    </a:lnTo>
                    <a:cubicBezTo>
                      <a:pt x="85" y="304"/>
                      <a:pt x="168" y="243"/>
                      <a:pt x="251" y="182"/>
                    </a:cubicBezTo>
                    <a:close/>
                  </a:path>
                </a:pathLst>
              </a:custGeom>
              <a:solidFill>
                <a:srgbClr val="FFD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2" name="Google Shape;672;p6"/>
              <p:cNvSpPr/>
              <p:nvPr/>
            </p:nvSpPr>
            <p:spPr>
              <a:xfrm>
                <a:off x="1989350" y="3729925"/>
                <a:ext cx="275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901" extrusionOk="0">
                    <a:moveTo>
                      <a:pt x="811" y="0"/>
                    </a:moveTo>
                    <a:cubicBezTo>
                      <a:pt x="745" y="0"/>
                      <a:pt x="677" y="25"/>
                      <a:pt x="618" y="68"/>
                    </a:cubicBezTo>
                    <a:cubicBezTo>
                      <a:pt x="452" y="191"/>
                      <a:pt x="284" y="312"/>
                      <a:pt x="118" y="434"/>
                    </a:cubicBezTo>
                    <a:cubicBezTo>
                      <a:pt x="0" y="519"/>
                      <a:pt x="9" y="717"/>
                      <a:pt x="99" y="816"/>
                    </a:cubicBezTo>
                    <a:cubicBezTo>
                      <a:pt x="153" y="875"/>
                      <a:pt x="219" y="900"/>
                      <a:pt x="287" y="900"/>
                    </a:cubicBezTo>
                    <a:cubicBezTo>
                      <a:pt x="354" y="900"/>
                      <a:pt x="422" y="876"/>
                      <a:pt x="482" y="833"/>
                    </a:cubicBezTo>
                    <a:cubicBezTo>
                      <a:pt x="648" y="713"/>
                      <a:pt x="815" y="590"/>
                      <a:pt x="982" y="468"/>
                    </a:cubicBezTo>
                    <a:cubicBezTo>
                      <a:pt x="1099" y="383"/>
                      <a:pt x="1091" y="186"/>
                      <a:pt x="1000" y="86"/>
                    </a:cubicBezTo>
                    <a:cubicBezTo>
                      <a:pt x="946" y="26"/>
                      <a:pt x="879" y="0"/>
                      <a:pt x="8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3" name="Google Shape;673;p6"/>
              <p:cNvSpPr/>
              <p:nvPr/>
            </p:nvSpPr>
            <p:spPr>
              <a:xfrm>
                <a:off x="1935825" y="3795000"/>
                <a:ext cx="2970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543" extrusionOk="0">
                    <a:moveTo>
                      <a:pt x="293" y="0"/>
                    </a:moveTo>
                    <a:cubicBezTo>
                      <a:pt x="147" y="0"/>
                      <a:pt x="16" y="101"/>
                      <a:pt x="8" y="254"/>
                    </a:cubicBezTo>
                    <a:cubicBezTo>
                      <a:pt x="0" y="394"/>
                      <a:pt x="115" y="539"/>
                      <a:pt x="260" y="540"/>
                    </a:cubicBezTo>
                    <a:cubicBezTo>
                      <a:pt x="472" y="540"/>
                      <a:pt x="682" y="543"/>
                      <a:pt x="892" y="543"/>
                    </a:cubicBezTo>
                    <a:cubicBezTo>
                      <a:pt x="1039" y="543"/>
                      <a:pt x="1169" y="441"/>
                      <a:pt x="1179" y="289"/>
                    </a:cubicBezTo>
                    <a:cubicBezTo>
                      <a:pt x="1188" y="149"/>
                      <a:pt x="1073" y="3"/>
                      <a:pt x="925" y="3"/>
                    </a:cubicBezTo>
                    <a:cubicBezTo>
                      <a:pt x="713" y="3"/>
                      <a:pt x="505" y="0"/>
                      <a:pt x="2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4" name="Google Shape;674;p6"/>
              <p:cNvSpPr/>
              <p:nvPr/>
            </p:nvSpPr>
            <p:spPr>
              <a:xfrm>
                <a:off x="1959975" y="3725975"/>
                <a:ext cx="1550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281" extrusionOk="0">
                    <a:moveTo>
                      <a:pt x="271" y="0"/>
                    </a:moveTo>
                    <a:cubicBezTo>
                      <a:pt x="254" y="0"/>
                      <a:pt x="238" y="2"/>
                      <a:pt x="222" y="6"/>
                    </a:cubicBezTo>
                    <a:cubicBezTo>
                      <a:pt x="66" y="40"/>
                      <a:pt x="0" y="180"/>
                      <a:pt x="15" y="325"/>
                    </a:cubicBezTo>
                    <a:cubicBezTo>
                      <a:pt x="36" y="572"/>
                      <a:pt x="59" y="821"/>
                      <a:pt x="80" y="1068"/>
                    </a:cubicBezTo>
                    <a:cubicBezTo>
                      <a:pt x="91" y="1195"/>
                      <a:pt x="229" y="1281"/>
                      <a:pt x="350" y="1281"/>
                    </a:cubicBezTo>
                    <a:cubicBezTo>
                      <a:pt x="367" y="1281"/>
                      <a:pt x="384" y="1279"/>
                      <a:pt x="399" y="1275"/>
                    </a:cubicBezTo>
                    <a:cubicBezTo>
                      <a:pt x="556" y="1244"/>
                      <a:pt x="620" y="1102"/>
                      <a:pt x="607" y="956"/>
                    </a:cubicBezTo>
                    <a:cubicBezTo>
                      <a:pt x="586" y="709"/>
                      <a:pt x="563" y="460"/>
                      <a:pt x="542" y="214"/>
                    </a:cubicBezTo>
                    <a:cubicBezTo>
                      <a:pt x="530" y="86"/>
                      <a:pt x="392" y="0"/>
                      <a:pt x="2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5" name="Google Shape;675;p6"/>
              <p:cNvSpPr/>
              <p:nvPr/>
            </p:nvSpPr>
            <p:spPr>
              <a:xfrm>
                <a:off x="2032125" y="3853450"/>
                <a:ext cx="1557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281" extrusionOk="0">
                    <a:moveTo>
                      <a:pt x="272" y="1"/>
                    </a:moveTo>
                    <a:cubicBezTo>
                      <a:pt x="255" y="1"/>
                      <a:pt x="238" y="2"/>
                      <a:pt x="222" y="6"/>
                    </a:cubicBezTo>
                    <a:cubicBezTo>
                      <a:pt x="66" y="40"/>
                      <a:pt x="1" y="181"/>
                      <a:pt x="15" y="326"/>
                    </a:cubicBezTo>
                    <a:cubicBezTo>
                      <a:pt x="36" y="573"/>
                      <a:pt x="59" y="821"/>
                      <a:pt x="80" y="1068"/>
                    </a:cubicBezTo>
                    <a:cubicBezTo>
                      <a:pt x="91" y="1195"/>
                      <a:pt x="229" y="1281"/>
                      <a:pt x="350" y="1281"/>
                    </a:cubicBezTo>
                    <a:cubicBezTo>
                      <a:pt x="367" y="1281"/>
                      <a:pt x="384" y="1279"/>
                      <a:pt x="400" y="1276"/>
                    </a:cubicBezTo>
                    <a:cubicBezTo>
                      <a:pt x="556" y="1242"/>
                      <a:pt x="623" y="1102"/>
                      <a:pt x="609" y="956"/>
                    </a:cubicBezTo>
                    <a:cubicBezTo>
                      <a:pt x="587" y="709"/>
                      <a:pt x="563" y="460"/>
                      <a:pt x="542" y="215"/>
                    </a:cubicBezTo>
                    <a:cubicBezTo>
                      <a:pt x="532" y="86"/>
                      <a:pt x="394" y="1"/>
                      <a:pt x="2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6" name="Google Shape;676;p6"/>
              <p:cNvSpPr/>
              <p:nvPr/>
            </p:nvSpPr>
            <p:spPr>
              <a:xfrm>
                <a:off x="1981375" y="3781675"/>
                <a:ext cx="108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537" extrusionOk="0">
                    <a:moveTo>
                      <a:pt x="1" y="1"/>
                    </a:moveTo>
                    <a:lnTo>
                      <a:pt x="431" y="536"/>
                    </a:lnTo>
                    <a:cubicBezTo>
                      <a:pt x="320" y="333"/>
                      <a:pt x="176" y="153"/>
                      <a:pt x="1" y="1"/>
                    </a:cubicBezTo>
                    <a:close/>
                  </a:path>
                </a:pathLst>
              </a:custGeom>
              <a:solidFill>
                <a:srgbClr val="FFD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7" name="Google Shape;677;p6"/>
              <p:cNvSpPr/>
              <p:nvPr/>
            </p:nvSpPr>
            <p:spPr>
              <a:xfrm>
                <a:off x="1973675" y="3775075"/>
                <a:ext cx="27425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64" extrusionOk="0">
                    <a:moveTo>
                      <a:pt x="300" y="0"/>
                    </a:moveTo>
                    <a:cubicBezTo>
                      <a:pt x="240" y="0"/>
                      <a:pt x="180" y="21"/>
                      <a:pt x="128" y="69"/>
                    </a:cubicBezTo>
                    <a:cubicBezTo>
                      <a:pt x="30" y="155"/>
                      <a:pt x="1" y="350"/>
                      <a:pt x="110" y="448"/>
                    </a:cubicBezTo>
                    <a:cubicBezTo>
                      <a:pt x="266" y="587"/>
                      <a:pt x="398" y="743"/>
                      <a:pt x="501" y="925"/>
                    </a:cubicBezTo>
                    <a:cubicBezTo>
                      <a:pt x="555" y="1023"/>
                      <a:pt x="642" y="1063"/>
                      <a:pt x="729" y="1063"/>
                    </a:cubicBezTo>
                    <a:cubicBezTo>
                      <a:pt x="912" y="1063"/>
                      <a:pt x="1096" y="883"/>
                      <a:pt x="981" y="676"/>
                    </a:cubicBezTo>
                    <a:cubicBezTo>
                      <a:pt x="856" y="455"/>
                      <a:pt x="702" y="255"/>
                      <a:pt x="511" y="86"/>
                    </a:cubicBezTo>
                    <a:cubicBezTo>
                      <a:pt x="450" y="33"/>
                      <a:pt x="375" y="0"/>
                      <a:pt x="3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8" name="Google Shape;678;p6"/>
              <p:cNvSpPr/>
              <p:nvPr/>
            </p:nvSpPr>
            <p:spPr>
              <a:xfrm>
                <a:off x="2186075" y="3700500"/>
                <a:ext cx="1075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535" extrusionOk="0">
                    <a:moveTo>
                      <a:pt x="0" y="0"/>
                    </a:moveTo>
                    <a:lnTo>
                      <a:pt x="429" y="535"/>
                    </a:lnTo>
                    <a:cubicBezTo>
                      <a:pt x="320" y="333"/>
                      <a:pt x="175" y="151"/>
                      <a:pt x="0" y="0"/>
                    </a:cubicBezTo>
                    <a:close/>
                  </a:path>
                </a:pathLst>
              </a:custGeom>
              <a:solidFill>
                <a:srgbClr val="FFD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9" name="Google Shape;679;p6"/>
              <p:cNvSpPr/>
              <p:nvPr/>
            </p:nvSpPr>
            <p:spPr>
              <a:xfrm>
                <a:off x="2178300" y="3693825"/>
                <a:ext cx="274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4" extrusionOk="0">
                    <a:moveTo>
                      <a:pt x="300" y="1"/>
                    </a:moveTo>
                    <a:cubicBezTo>
                      <a:pt x="240" y="1"/>
                      <a:pt x="180" y="21"/>
                      <a:pt x="128" y="69"/>
                    </a:cubicBezTo>
                    <a:cubicBezTo>
                      <a:pt x="31" y="155"/>
                      <a:pt x="0" y="351"/>
                      <a:pt x="111" y="449"/>
                    </a:cubicBezTo>
                    <a:cubicBezTo>
                      <a:pt x="267" y="587"/>
                      <a:pt x="398" y="742"/>
                      <a:pt x="502" y="927"/>
                    </a:cubicBezTo>
                    <a:cubicBezTo>
                      <a:pt x="556" y="1024"/>
                      <a:pt x="643" y="1064"/>
                      <a:pt x="730" y="1064"/>
                    </a:cubicBezTo>
                    <a:cubicBezTo>
                      <a:pt x="912" y="1064"/>
                      <a:pt x="1096" y="885"/>
                      <a:pt x="980" y="678"/>
                    </a:cubicBezTo>
                    <a:cubicBezTo>
                      <a:pt x="857" y="456"/>
                      <a:pt x="702" y="255"/>
                      <a:pt x="510" y="87"/>
                    </a:cubicBezTo>
                    <a:cubicBezTo>
                      <a:pt x="450" y="33"/>
                      <a:pt x="375" y="1"/>
                      <a:pt x="3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0" name="Google Shape;680;p6"/>
              <p:cNvSpPr/>
              <p:nvPr/>
            </p:nvSpPr>
            <p:spPr>
              <a:xfrm>
                <a:off x="2029075" y="3740575"/>
                <a:ext cx="24025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316" y="0"/>
                    </a:moveTo>
                    <a:cubicBezTo>
                      <a:pt x="277" y="0"/>
                      <a:pt x="238" y="10"/>
                      <a:pt x="199" y="32"/>
                    </a:cubicBezTo>
                    <a:cubicBezTo>
                      <a:pt x="81" y="99"/>
                      <a:pt x="0" y="270"/>
                      <a:pt x="84" y="395"/>
                    </a:cubicBezTo>
                    <a:cubicBezTo>
                      <a:pt x="209" y="588"/>
                      <a:pt x="366" y="724"/>
                      <a:pt x="576" y="825"/>
                    </a:cubicBezTo>
                    <a:cubicBezTo>
                      <a:pt x="602" y="838"/>
                      <a:pt x="630" y="844"/>
                      <a:pt x="659" y="844"/>
                    </a:cubicBezTo>
                    <a:cubicBezTo>
                      <a:pt x="770" y="844"/>
                      <a:pt x="888" y="756"/>
                      <a:pt x="917" y="654"/>
                    </a:cubicBezTo>
                    <a:cubicBezTo>
                      <a:pt x="961" y="498"/>
                      <a:pt x="883" y="379"/>
                      <a:pt x="746" y="314"/>
                    </a:cubicBezTo>
                    <a:lnTo>
                      <a:pt x="746" y="314"/>
                    </a:lnTo>
                    <a:cubicBezTo>
                      <a:pt x="754" y="317"/>
                      <a:pt x="758" y="319"/>
                      <a:pt x="759" y="319"/>
                    </a:cubicBezTo>
                    <a:cubicBezTo>
                      <a:pt x="764" y="319"/>
                      <a:pt x="705" y="286"/>
                      <a:pt x="698" y="281"/>
                    </a:cubicBezTo>
                    <a:cubicBezTo>
                      <a:pt x="687" y="274"/>
                      <a:pt x="675" y="266"/>
                      <a:pt x="665" y="257"/>
                    </a:cubicBezTo>
                    <a:lnTo>
                      <a:pt x="665" y="257"/>
                    </a:lnTo>
                    <a:cubicBezTo>
                      <a:pt x="664" y="256"/>
                      <a:pt x="662" y="255"/>
                      <a:pt x="661" y="254"/>
                    </a:cubicBezTo>
                    <a:cubicBezTo>
                      <a:pt x="640" y="235"/>
                      <a:pt x="618" y="214"/>
                      <a:pt x="599" y="193"/>
                    </a:cubicBezTo>
                    <a:cubicBezTo>
                      <a:pt x="593" y="185"/>
                      <a:pt x="557" y="134"/>
                      <a:pt x="555" y="134"/>
                    </a:cubicBezTo>
                    <a:lnTo>
                      <a:pt x="555" y="134"/>
                    </a:lnTo>
                    <a:cubicBezTo>
                      <a:pt x="555" y="134"/>
                      <a:pt x="557" y="138"/>
                      <a:pt x="563" y="147"/>
                    </a:cubicBezTo>
                    <a:cubicBezTo>
                      <a:pt x="508" y="63"/>
                      <a:pt x="414" y="0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1" name="Google Shape;681;p6"/>
              <p:cNvSpPr/>
              <p:nvPr/>
            </p:nvSpPr>
            <p:spPr>
              <a:xfrm>
                <a:off x="2235175" y="3780925"/>
                <a:ext cx="14450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26" extrusionOk="0">
                    <a:moveTo>
                      <a:pt x="1" y="1"/>
                    </a:moveTo>
                    <a:cubicBezTo>
                      <a:pt x="97" y="38"/>
                      <a:pt x="193" y="76"/>
                      <a:pt x="289" y="113"/>
                    </a:cubicBezTo>
                    <a:lnTo>
                      <a:pt x="289" y="113"/>
                    </a:lnTo>
                    <a:lnTo>
                      <a:pt x="1" y="1"/>
                    </a:lnTo>
                    <a:close/>
                    <a:moveTo>
                      <a:pt x="289" y="113"/>
                    </a:moveTo>
                    <a:lnTo>
                      <a:pt x="577" y="225"/>
                    </a:lnTo>
                    <a:cubicBezTo>
                      <a:pt x="482" y="187"/>
                      <a:pt x="385" y="150"/>
                      <a:pt x="289" y="113"/>
                    </a:cubicBezTo>
                    <a:close/>
                  </a:path>
                </a:pathLst>
              </a:custGeom>
              <a:solidFill>
                <a:srgbClr val="FFD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2" name="Google Shape;682;p6"/>
              <p:cNvSpPr/>
              <p:nvPr/>
            </p:nvSpPr>
            <p:spPr>
              <a:xfrm>
                <a:off x="2227575" y="3774150"/>
                <a:ext cx="29600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767" extrusionOk="0">
                    <a:moveTo>
                      <a:pt x="306" y="1"/>
                    </a:moveTo>
                    <a:cubicBezTo>
                      <a:pt x="193" y="1"/>
                      <a:pt x="84" y="79"/>
                      <a:pt x="48" y="186"/>
                    </a:cubicBezTo>
                    <a:cubicBezTo>
                      <a:pt x="1" y="330"/>
                      <a:pt x="82" y="475"/>
                      <a:pt x="220" y="527"/>
                    </a:cubicBezTo>
                    <a:cubicBezTo>
                      <a:pt x="411" y="603"/>
                      <a:pt x="604" y="677"/>
                      <a:pt x="796" y="752"/>
                    </a:cubicBezTo>
                    <a:cubicBezTo>
                      <a:pt x="823" y="762"/>
                      <a:pt x="851" y="767"/>
                      <a:pt x="878" y="767"/>
                    </a:cubicBezTo>
                    <a:cubicBezTo>
                      <a:pt x="991" y="767"/>
                      <a:pt x="1101" y="687"/>
                      <a:pt x="1137" y="581"/>
                    </a:cubicBezTo>
                    <a:cubicBezTo>
                      <a:pt x="1184" y="436"/>
                      <a:pt x="1102" y="292"/>
                      <a:pt x="967" y="240"/>
                    </a:cubicBezTo>
                    <a:cubicBezTo>
                      <a:pt x="775" y="165"/>
                      <a:pt x="580" y="91"/>
                      <a:pt x="389" y="16"/>
                    </a:cubicBezTo>
                    <a:cubicBezTo>
                      <a:pt x="361" y="6"/>
                      <a:pt x="333" y="1"/>
                      <a:pt x="3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3" name="Google Shape;683;p6"/>
              <p:cNvSpPr/>
              <p:nvPr/>
            </p:nvSpPr>
            <p:spPr>
              <a:xfrm>
                <a:off x="2105075" y="3669925"/>
                <a:ext cx="14425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224" extrusionOk="0">
                    <a:moveTo>
                      <a:pt x="0" y="0"/>
                    </a:moveTo>
                    <a:lnTo>
                      <a:pt x="289" y="112"/>
                    </a:lnTo>
                    <a:lnTo>
                      <a:pt x="289" y="112"/>
                    </a:lnTo>
                    <a:cubicBezTo>
                      <a:pt x="192" y="75"/>
                      <a:pt x="96" y="37"/>
                      <a:pt x="0" y="0"/>
                    </a:cubicBezTo>
                    <a:close/>
                    <a:moveTo>
                      <a:pt x="289" y="112"/>
                    </a:moveTo>
                    <a:cubicBezTo>
                      <a:pt x="385" y="149"/>
                      <a:pt x="481" y="187"/>
                      <a:pt x="577" y="223"/>
                    </a:cubicBezTo>
                    <a:lnTo>
                      <a:pt x="289" y="112"/>
                    </a:lnTo>
                    <a:close/>
                  </a:path>
                </a:pathLst>
              </a:custGeom>
              <a:solidFill>
                <a:srgbClr val="FFD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4" name="Google Shape;684;p6"/>
              <p:cNvSpPr/>
              <p:nvPr/>
            </p:nvSpPr>
            <p:spPr>
              <a:xfrm>
                <a:off x="2097425" y="3663125"/>
                <a:ext cx="2967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767" extrusionOk="0">
                    <a:moveTo>
                      <a:pt x="308" y="1"/>
                    </a:moveTo>
                    <a:cubicBezTo>
                      <a:pt x="195" y="1"/>
                      <a:pt x="86" y="80"/>
                      <a:pt x="51" y="187"/>
                    </a:cubicBezTo>
                    <a:cubicBezTo>
                      <a:pt x="1" y="331"/>
                      <a:pt x="83" y="474"/>
                      <a:pt x="221" y="528"/>
                    </a:cubicBezTo>
                    <a:cubicBezTo>
                      <a:pt x="413" y="602"/>
                      <a:pt x="606" y="677"/>
                      <a:pt x="798" y="751"/>
                    </a:cubicBezTo>
                    <a:cubicBezTo>
                      <a:pt x="825" y="762"/>
                      <a:pt x="853" y="767"/>
                      <a:pt x="881" y="767"/>
                    </a:cubicBezTo>
                    <a:cubicBezTo>
                      <a:pt x="994" y="767"/>
                      <a:pt x="1103" y="687"/>
                      <a:pt x="1139" y="581"/>
                    </a:cubicBezTo>
                    <a:cubicBezTo>
                      <a:pt x="1187" y="437"/>
                      <a:pt x="1103" y="292"/>
                      <a:pt x="968" y="240"/>
                    </a:cubicBezTo>
                    <a:cubicBezTo>
                      <a:pt x="776" y="166"/>
                      <a:pt x="583" y="91"/>
                      <a:pt x="391" y="17"/>
                    </a:cubicBezTo>
                    <a:cubicBezTo>
                      <a:pt x="364" y="6"/>
                      <a:pt x="336" y="1"/>
                      <a:pt x="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5" name="Google Shape;685;p6"/>
              <p:cNvSpPr/>
              <p:nvPr/>
            </p:nvSpPr>
            <p:spPr>
              <a:xfrm>
                <a:off x="2073175" y="3886025"/>
                <a:ext cx="13325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316" extrusionOk="0">
                    <a:moveTo>
                      <a:pt x="533" y="0"/>
                    </a:moveTo>
                    <a:lnTo>
                      <a:pt x="1" y="315"/>
                    </a:lnTo>
                    <a:cubicBezTo>
                      <a:pt x="178" y="212"/>
                      <a:pt x="355" y="105"/>
                      <a:pt x="533" y="0"/>
                    </a:cubicBezTo>
                    <a:close/>
                  </a:path>
                </a:pathLst>
              </a:custGeom>
              <a:solidFill>
                <a:srgbClr val="FFD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6" name="Google Shape;686;p6"/>
              <p:cNvSpPr/>
              <p:nvPr/>
            </p:nvSpPr>
            <p:spPr>
              <a:xfrm>
                <a:off x="2065450" y="3879250"/>
                <a:ext cx="288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860" extrusionOk="0">
                    <a:moveTo>
                      <a:pt x="837" y="0"/>
                    </a:moveTo>
                    <a:cubicBezTo>
                      <a:pt x="796" y="0"/>
                      <a:pt x="755" y="10"/>
                      <a:pt x="719" y="32"/>
                    </a:cubicBezTo>
                    <a:cubicBezTo>
                      <a:pt x="541" y="137"/>
                      <a:pt x="364" y="244"/>
                      <a:pt x="186" y="349"/>
                    </a:cubicBezTo>
                    <a:cubicBezTo>
                      <a:pt x="60" y="423"/>
                      <a:pt x="0" y="578"/>
                      <a:pt x="71" y="713"/>
                    </a:cubicBezTo>
                    <a:cubicBezTo>
                      <a:pt x="117" y="799"/>
                      <a:pt x="217" y="859"/>
                      <a:pt x="317" y="859"/>
                    </a:cubicBezTo>
                    <a:cubicBezTo>
                      <a:pt x="358" y="859"/>
                      <a:pt x="398" y="849"/>
                      <a:pt x="435" y="828"/>
                    </a:cubicBezTo>
                    <a:cubicBezTo>
                      <a:pt x="612" y="724"/>
                      <a:pt x="790" y="617"/>
                      <a:pt x="967" y="512"/>
                    </a:cubicBezTo>
                    <a:cubicBezTo>
                      <a:pt x="1094" y="437"/>
                      <a:pt x="1153" y="284"/>
                      <a:pt x="1082" y="149"/>
                    </a:cubicBezTo>
                    <a:cubicBezTo>
                      <a:pt x="1037" y="60"/>
                      <a:pt x="936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7" name="Google Shape;687;p6"/>
              <p:cNvSpPr/>
              <p:nvPr/>
            </p:nvSpPr>
            <p:spPr>
              <a:xfrm>
                <a:off x="2157050" y="3860825"/>
                <a:ext cx="14450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26" extrusionOk="0">
                    <a:moveTo>
                      <a:pt x="1" y="1"/>
                    </a:moveTo>
                    <a:cubicBezTo>
                      <a:pt x="97" y="38"/>
                      <a:pt x="193" y="76"/>
                      <a:pt x="289" y="113"/>
                    </a:cubicBezTo>
                    <a:lnTo>
                      <a:pt x="289" y="113"/>
                    </a:lnTo>
                    <a:lnTo>
                      <a:pt x="1" y="1"/>
                    </a:lnTo>
                    <a:close/>
                    <a:moveTo>
                      <a:pt x="289" y="113"/>
                    </a:moveTo>
                    <a:lnTo>
                      <a:pt x="577" y="225"/>
                    </a:lnTo>
                    <a:cubicBezTo>
                      <a:pt x="482" y="187"/>
                      <a:pt x="385" y="150"/>
                      <a:pt x="289" y="113"/>
                    </a:cubicBezTo>
                    <a:close/>
                  </a:path>
                </a:pathLst>
              </a:custGeom>
              <a:solidFill>
                <a:srgbClr val="FFD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8" name="Google Shape;688;p6"/>
              <p:cNvSpPr/>
              <p:nvPr/>
            </p:nvSpPr>
            <p:spPr>
              <a:xfrm>
                <a:off x="2149425" y="3854050"/>
                <a:ext cx="29650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767" extrusionOk="0">
                    <a:moveTo>
                      <a:pt x="307" y="1"/>
                    </a:moveTo>
                    <a:cubicBezTo>
                      <a:pt x="194" y="1"/>
                      <a:pt x="85" y="79"/>
                      <a:pt x="49" y="186"/>
                    </a:cubicBezTo>
                    <a:cubicBezTo>
                      <a:pt x="0" y="330"/>
                      <a:pt x="83" y="475"/>
                      <a:pt x="221" y="527"/>
                    </a:cubicBezTo>
                    <a:cubicBezTo>
                      <a:pt x="412" y="603"/>
                      <a:pt x="605" y="677"/>
                      <a:pt x="797" y="752"/>
                    </a:cubicBezTo>
                    <a:cubicBezTo>
                      <a:pt x="824" y="762"/>
                      <a:pt x="852" y="767"/>
                      <a:pt x="879" y="767"/>
                    </a:cubicBezTo>
                    <a:cubicBezTo>
                      <a:pt x="992" y="767"/>
                      <a:pt x="1102" y="687"/>
                      <a:pt x="1138" y="581"/>
                    </a:cubicBezTo>
                    <a:cubicBezTo>
                      <a:pt x="1185" y="436"/>
                      <a:pt x="1103" y="292"/>
                      <a:pt x="968" y="240"/>
                    </a:cubicBezTo>
                    <a:cubicBezTo>
                      <a:pt x="776" y="165"/>
                      <a:pt x="581" y="91"/>
                      <a:pt x="390" y="16"/>
                    </a:cubicBezTo>
                    <a:cubicBezTo>
                      <a:pt x="362" y="6"/>
                      <a:pt x="335" y="1"/>
                      <a:pt x="3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9" name="Google Shape;689;p6"/>
              <p:cNvSpPr/>
              <p:nvPr/>
            </p:nvSpPr>
            <p:spPr>
              <a:xfrm>
                <a:off x="2156175" y="3745750"/>
                <a:ext cx="2442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1073" extrusionOk="0">
                    <a:moveTo>
                      <a:pt x="311" y="0"/>
                    </a:moveTo>
                    <a:cubicBezTo>
                      <a:pt x="272" y="0"/>
                      <a:pt x="231" y="10"/>
                      <a:pt x="192" y="30"/>
                    </a:cubicBezTo>
                    <a:cubicBezTo>
                      <a:pt x="74" y="92"/>
                      <a:pt x="0" y="270"/>
                      <a:pt x="77" y="394"/>
                    </a:cubicBezTo>
                    <a:cubicBezTo>
                      <a:pt x="191" y="571"/>
                      <a:pt x="306" y="749"/>
                      <a:pt x="416" y="926"/>
                    </a:cubicBezTo>
                    <a:cubicBezTo>
                      <a:pt x="472" y="1014"/>
                      <a:pt x="563" y="1072"/>
                      <a:pt x="662" y="1072"/>
                    </a:cubicBezTo>
                    <a:cubicBezTo>
                      <a:pt x="701" y="1072"/>
                      <a:pt x="742" y="1063"/>
                      <a:pt x="781" y="1043"/>
                    </a:cubicBezTo>
                    <a:cubicBezTo>
                      <a:pt x="902" y="980"/>
                      <a:pt x="976" y="803"/>
                      <a:pt x="897" y="678"/>
                    </a:cubicBezTo>
                    <a:lnTo>
                      <a:pt x="556" y="145"/>
                    </a:lnTo>
                    <a:cubicBezTo>
                      <a:pt x="500" y="58"/>
                      <a:pt x="409" y="0"/>
                      <a:pt x="3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2210225" y="3737125"/>
                <a:ext cx="29625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993" extrusionOk="0">
                    <a:moveTo>
                      <a:pt x="894" y="1"/>
                    </a:moveTo>
                    <a:cubicBezTo>
                      <a:pt x="828" y="1"/>
                      <a:pt x="761" y="25"/>
                      <a:pt x="705" y="69"/>
                    </a:cubicBezTo>
                    <a:cubicBezTo>
                      <a:pt x="507" y="223"/>
                      <a:pt x="313" y="375"/>
                      <a:pt x="115" y="525"/>
                    </a:cubicBezTo>
                    <a:cubicBezTo>
                      <a:pt x="0" y="615"/>
                      <a:pt x="4" y="805"/>
                      <a:pt x="98" y="908"/>
                    </a:cubicBezTo>
                    <a:cubicBezTo>
                      <a:pt x="152" y="966"/>
                      <a:pt x="221" y="992"/>
                      <a:pt x="291" y="992"/>
                    </a:cubicBezTo>
                    <a:cubicBezTo>
                      <a:pt x="357" y="992"/>
                      <a:pt x="424" y="969"/>
                      <a:pt x="480" y="926"/>
                    </a:cubicBezTo>
                    <a:cubicBezTo>
                      <a:pt x="676" y="773"/>
                      <a:pt x="872" y="621"/>
                      <a:pt x="1070" y="469"/>
                    </a:cubicBezTo>
                    <a:cubicBezTo>
                      <a:pt x="1185" y="381"/>
                      <a:pt x="1181" y="190"/>
                      <a:pt x="1087" y="88"/>
                    </a:cubicBezTo>
                    <a:cubicBezTo>
                      <a:pt x="1033" y="28"/>
                      <a:pt x="964" y="1"/>
                      <a:pt x="8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2196325" y="3826400"/>
                <a:ext cx="29650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94" extrusionOk="0">
                    <a:moveTo>
                      <a:pt x="895" y="1"/>
                    </a:moveTo>
                    <a:cubicBezTo>
                      <a:pt x="829" y="1"/>
                      <a:pt x="761" y="25"/>
                      <a:pt x="705" y="69"/>
                    </a:cubicBezTo>
                    <a:cubicBezTo>
                      <a:pt x="508" y="221"/>
                      <a:pt x="313" y="375"/>
                      <a:pt x="116" y="525"/>
                    </a:cubicBezTo>
                    <a:cubicBezTo>
                      <a:pt x="1" y="615"/>
                      <a:pt x="4" y="804"/>
                      <a:pt x="99" y="908"/>
                    </a:cubicBezTo>
                    <a:cubicBezTo>
                      <a:pt x="152" y="966"/>
                      <a:pt x="220" y="993"/>
                      <a:pt x="290" y="993"/>
                    </a:cubicBezTo>
                    <a:cubicBezTo>
                      <a:pt x="356" y="993"/>
                      <a:pt x="423" y="969"/>
                      <a:pt x="479" y="925"/>
                    </a:cubicBezTo>
                    <a:cubicBezTo>
                      <a:pt x="677" y="773"/>
                      <a:pt x="873" y="619"/>
                      <a:pt x="1069" y="469"/>
                    </a:cubicBezTo>
                    <a:cubicBezTo>
                      <a:pt x="1185" y="381"/>
                      <a:pt x="1181" y="190"/>
                      <a:pt x="1087" y="87"/>
                    </a:cubicBezTo>
                    <a:cubicBezTo>
                      <a:pt x="1034" y="28"/>
                      <a:pt x="965" y="1"/>
                      <a:pt x="8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2040225" y="3668550"/>
                <a:ext cx="33150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636" extrusionOk="0">
                    <a:moveTo>
                      <a:pt x="1024" y="1"/>
                    </a:moveTo>
                    <a:cubicBezTo>
                      <a:pt x="1008" y="1"/>
                      <a:pt x="992" y="2"/>
                      <a:pt x="976" y="4"/>
                    </a:cubicBezTo>
                    <a:cubicBezTo>
                      <a:pt x="729" y="37"/>
                      <a:pt x="485" y="71"/>
                      <a:pt x="238" y="105"/>
                    </a:cubicBezTo>
                    <a:cubicBezTo>
                      <a:pt x="93" y="125"/>
                      <a:pt x="1" y="290"/>
                      <a:pt x="30" y="425"/>
                    </a:cubicBezTo>
                    <a:cubicBezTo>
                      <a:pt x="58" y="560"/>
                      <a:pt x="175" y="635"/>
                      <a:pt x="304" y="635"/>
                    </a:cubicBezTo>
                    <a:cubicBezTo>
                      <a:pt x="319" y="635"/>
                      <a:pt x="335" y="634"/>
                      <a:pt x="350" y="632"/>
                    </a:cubicBezTo>
                    <a:cubicBezTo>
                      <a:pt x="597" y="598"/>
                      <a:pt x="841" y="565"/>
                      <a:pt x="1089" y="531"/>
                    </a:cubicBezTo>
                    <a:cubicBezTo>
                      <a:pt x="1232" y="511"/>
                      <a:pt x="1326" y="347"/>
                      <a:pt x="1296" y="212"/>
                    </a:cubicBezTo>
                    <a:cubicBezTo>
                      <a:pt x="1268" y="77"/>
                      <a:pt x="1152" y="1"/>
                      <a:pt x="10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2191175" y="3787350"/>
                <a:ext cx="54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217" h="652" extrusionOk="0">
                    <a:moveTo>
                      <a:pt x="217" y="1"/>
                    </a:moveTo>
                    <a:lnTo>
                      <a:pt x="1" y="651"/>
                    </a:lnTo>
                    <a:cubicBezTo>
                      <a:pt x="110" y="451"/>
                      <a:pt x="185" y="228"/>
                      <a:pt x="217" y="1"/>
                    </a:cubicBezTo>
                    <a:close/>
                  </a:path>
                </a:pathLst>
              </a:custGeom>
              <a:solidFill>
                <a:srgbClr val="FFD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2183750" y="3780675"/>
                <a:ext cx="20125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1188" extrusionOk="0">
                    <a:moveTo>
                      <a:pt x="508" y="0"/>
                    </a:moveTo>
                    <a:cubicBezTo>
                      <a:pt x="365" y="0"/>
                      <a:pt x="264" y="115"/>
                      <a:pt x="244" y="252"/>
                    </a:cubicBezTo>
                    <a:cubicBezTo>
                      <a:pt x="215" y="431"/>
                      <a:pt x="157" y="612"/>
                      <a:pt x="71" y="772"/>
                    </a:cubicBezTo>
                    <a:cubicBezTo>
                      <a:pt x="1" y="900"/>
                      <a:pt x="19" y="1062"/>
                      <a:pt x="149" y="1146"/>
                    </a:cubicBezTo>
                    <a:cubicBezTo>
                      <a:pt x="191" y="1173"/>
                      <a:pt x="244" y="1187"/>
                      <a:pt x="298" y="1187"/>
                    </a:cubicBezTo>
                    <a:cubicBezTo>
                      <a:pt x="388" y="1187"/>
                      <a:pt x="479" y="1148"/>
                      <a:pt x="521" y="1068"/>
                    </a:cubicBezTo>
                    <a:cubicBezTo>
                      <a:pt x="654" y="819"/>
                      <a:pt x="740" y="565"/>
                      <a:pt x="782" y="286"/>
                    </a:cubicBezTo>
                    <a:cubicBezTo>
                      <a:pt x="805" y="143"/>
                      <a:pt x="664" y="8"/>
                      <a:pt x="528" y="1"/>
                    </a:cubicBezTo>
                    <a:cubicBezTo>
                      <a:pt x="521" y="0"/>
                      <a:pt x="514" y="0"/>
                      <a:pt x="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5" name="Google Shape;695;p6"/>
              <p:cNvSpPr/>
              <p:nvPr/>
            </p:nvSpPr>
            <p:spPr>
              <a:xfrm>
                <a:off x="2246725" y="3809000"/>
                <a:ext cx="167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983" extrusionOk="0">
                    <a:moveTo>
                      <a:pt x="357" y="1"/>
                    </a:moveTo>
                    <a:cubicBezTo>
                      <a:pt x="242" y="1"/>
                      <a:pt x="149" y="73"/>
                      <a:pt x="100" y="185"/>
                    </a:cubicBezTo>
                    <a:cubicBezTo>
                      <a:pt x="16" y="369"/>
                      <a:pt x="0" y="569"/>
                      <a:pt x="23" y="768"/>
                    </a:cubicBezTo>
                    <a:cubicBezTo>
                      <a:pt x="37" y="890"/>
                      <a:pt x="166" y="983"/>
                      <a:pt x="287" y="983"/>
                    </a:cubicBezTo>
                    <a:cubicBezTo>
                      <a:pt x="306" y="983"/>
                      <a:pt x="325" y="981"/>
                      <a:pt x="343" y="976"/>
                    </a:cubicBezTo>
                    <a:cubicBezTo>
                      <a:pt x="495" y="937"/>
                      <a:pt x="570" y="808"/>
                      <a:pt x="550" y="656"/>
                    </a:cubicBezTo>
                    <a:cubicBezTo>
                      <a:pt x="550" y="651"/>
                      <a:pt x="549" y="646"/>
                      <a:pt x="549" y="642"/>
                    </a:cubicBezTo>
                    <a:lnTo>
                      <a:pt x="549" y="642"/>
                    </a:lnTo>
                    <a:lnTo>
                      <a:pt x="549" y="588"/>
                    </a:lnTo>
                    <a:cubicBezTo>
                      <a:pt x="550" y="560"/>
                      <a:pt x="552" y="531"/>
                      <a:pt x="557" y="503"/>
                    </a:cubicBezTo>
                    <a:lnTo>
                      <a:pt x="557" y="503"/>
                    </a:lnTo>
                    <a:cubicBezTo>
                      <a:pt x="556" y="510"/>
                      <a:pt x="555" y="513"/>
                      <a:pt x="556" y="513"/>
                    </a:cubicBezTo>
                    <a:cubicBezTo>
                      <a:pt x="557" y="513"/>
                      <a:pt x="570" y="460"/>
                      <a:pt x="570" y="460"/>
                    </a:cubicBezTo>
                    <a:cubicBezTo>
                      <a:pt x="580" y="423"/>
                      <a:pt x="594" y="389"/>
                      <a:pt x="610" y="354"/>
                    </a:cubicBezTo>
                    <a:cubicBezTo>
                      <a:pt x="669" y="224"/>
                      <a:pt x="570" y="50"/>
                      <a:pt x="439" y="13"/>
                    </a:cubicBezTo>
                    <a:cubicBezTo>
                      <a:pt x="411" y="5"/>
                      <a:pt x="383" y="1"/>
                      <a:pt x="3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6" name="Google Shape;696;p6"/>
              <p:cNvSpPr/>
              <p:nvPr/>
            </p:nvSpPr>
            <p:spPr>
              <a:xfrm>
                <a:off x="1996275" y="3684375"/>
                <a:ext cx="214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905" extrusionOk="0">
                    <a:moveTo>
                      <a:pt x="659" y="539"/>
                    </a:moveTo>
                    <a:lnTo>
                      <a:pt x="659" y="539"/>
                    </a:lnTo>
                    <a:cubicBezTo>
                      <a:pt x="651" y="548"/>
                      <a:pt x="646" y="552"/>
                      <a:pt x="646" y="552"/>
                    </a:cubicBezTo>
                    <a:cubicBezTo>
                      <a:pt x="646" y="552"/>
                      <a:pt x="650" y="548"/>
                      <a:pt x="659" y="539"/>
                    </a:cubicBezTo>
                    <a:close/>
                    <a:moveTo>
                      <a:pt x="558" y="1"/>
                    </a:moveTo>
                    <a:cubicBezTo>
                      <a:pt x="495" y="1"/>
                      <a:pt x="431" y="23"/>
                      <a:pt x="376" y="69"/>
                    </a:cubicBezTo>
                    <a:cubicBezTo>
                      <a:pt x="224" y="195"/>
                      <a:pt x="112" y="366"/>
                      <a:pt x="47" y="552"/>
                    </a:cubicBezTo>
                    <a:cubicBezTo>
                      <a:pt x="0" y="685"/>
                      <a:pt x="78" y="853"/>
                      <a:pt x="217" y="893"/>
                    </a:cubicBezTo>
                    <a:cubicBezTo>
                      <a:pt x="245" y="901"/>
                      <a:pt x="272" y="904"/>
                      <a:pt x="299" y="904"/>
                    </a:cubicBezTo>
                    <a:cubicBezTo>
                      <a:pt x="414" y="904"/>
                      <a:pt x="519" y="837"/>
                      <a:pt x="558" y="722"/>
                    </a:cubicBezTo>
                    <a:cubicBezTo>
                      <a:pt x="561" y="714"/>
                      <a:pt x="585" y="655"/>
                      <a:pt x="583" y="655"/>
                    </a:cubicBezTo>
                    <a:lnTo>
                      <a:pt x="583" y="655"/>
                    </a:lnTo>
                    <a:cubicBezTo>
                      <a:pt x="583" y="655"/>
                      <a:pt x="581" y="658"/>
                      <a:pt x="577" y="667"/>
                    </a:cubicBezTo>
                    <a:cubicBezTo>
                      <a:pt x="591" y="637"/>
                      <a:pt x="611" y="608"/>
                      <a:pt x="629" y="580"/>
                    </a:cubicBezTo>
                    <a:cubicBezTo>
                      <a:pt x="638" y="566"/>
                      <a:pt x="648" y="553"/>
                      <a:pt x="659" y="539"/>
                    </a:cubicBezTo>
                    <a:lnTo>
                      <a:pt x="659" y="539"/>
                    </a:lnTo>
                    <a:cubicBezTo>
                      <a:pt x="661" y="537"/>
                      <a:pt x="663" y="535"/>
                      <a:pt x="665" y="533"/>
                    </a:cubicBezTo>
                    <a:cubicBezTo>
                      <a:pt x="689" y="510"/>
                      <a:pt x="712" y="488"/>
                      <a:pt x="739" y="466"/>
                    </a:cubicBezTo>
                    <a:cubicBezTo>
                      <a:pt x="847" y="376"/>
                      <a:pt x="858" y="185"/>
                      <a:pt x="756" y="84"/>
                    </a:cubicBezTo>
                    <a:cubicBezTo>
                      <a:pt x="700" y="29"/>
                      <a:pt x="630" y="1"/>
                      <a:pt x="5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7" name="Google Shape;697;p6"/>
              <p:cNvSpPr/>
              <p:nvPr/>
            </p:nvSpPr>
            <p:spPr>
              <a:xfrm>
                <a:off x="2135175" y="3891175"/>
                <a:ext cx="1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672" h="983" extrusionOk="0">
                    <a:moveTo>
                      <a:pt x="358" y="1"/>
                    </a:moveTo>
                    <a:cubicBezTo>
                      <a:pt x="244" y="1"/>
                      <a:pt x="151" y="71"/>
                      <a:pt x="100" y="184"/>
                    </a:cubicBezTo>
                    <a:cubicBezTo>
                      <a:pt x="18" y="369"/>
                      <a:pt x="1" y="569"/>
                      <a:pt x="25" y="768"/>
                    </a:cubicBezTo>
                    <a:cubicBezTo>
                      <a:pt x="40" y="890"/>
                      <a:pt x="168" y="983"/>
                      <a:pt x="289" y="983"/>
                    </a:cubicBezTo>
                    <a:cubicBezTo>
                      <a:pt x="308" y="983"/>
                      <a:pt x="326" y="980"/>
                      <a:pt x="345" y="976"/>
                    </a:cubicBezTo>
                    <a:cubicBezTo>
                      <a:pt x="497" y="937"/>
                      <a:pt x="572" y="808"/>
                      <a:pt x="552" y="656"/>
                    </a:cubicBezTo>
                    <a:cubicBezTo>
                      <a:pt x="551" y="650"/>
                      <a:pt x="550" y="645"/>
                      <a:pt x="550" y="641"/>
                    </a:cubicBezTo>
                    <a:lnTo>
                      <a:pt x="550" y="641"/>
                    </a:lnTo>
                    <a:cubicBezTo>
                      <a:pt x="550" y="642"/>
                      <a:pt x="550" y="643"/>
                      <a:pt x="550" y="645"/>
                    </a:cubicBezTo>
                    <a:lnTo>
                      <a:pt x="550" y="588"/>
                    </a:lnTo>
                    <a:cubicBezTo>
                      <a:pt x="552" y="559"/>
                      <a:pt x="553" y="531"/>
                      <a:pt x="559" y="503"/>
                    </a:cubicBezTo>
                    <a:lnTo>
                      <a:pt x="559" y="503"/>
                    </a:lnTo>
                    <a:cubicBezTo>
                      <a:pt x="558" y="510"/>
                      <a:pt x="557" y="513"/>
                      <a:pt x="558" y="513"/>
                    </a:cubicBezTo>
                    <a:cubicBezTo>
                      <a:pt x="559" y="513"/>
                      <a:pt x="572" y="460"/>
                      <a:pt x="572" y="460"/>
                    </a:cubicBezTo>
                    <a:cubicBezTo>
                      <a:pt x="582" y="422"/>
                      <a:pt x="596" y="389"/>
                      <a:pt x="612" y="353"/>
                    </a:cubicBezTo>
                    <a:cubicBezTo>
                      <a:pt x="671" y="223"/>
                      <a:pt x="572" y="49"/>
                      <a:pt x="441" y="13"/>
                    </a:cubicBezTo>
                    <a:cubicBezTo>
                      <a:pt x="412" y="4"/>
                      <a:pt x="385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8" name="Google Shape;698;p6"/>
              <p:cNvSpPr/>
              <p:nvPr/>
            </p:nvSpPr>
            <p:spPr>
              <a:xfrm>
                <a:off x="2143325" y="3665275"/>
                <a:ext cx="23675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947" h="839" extrusionOk="0">
                    <a:moveTo>
                      <a:pt x="631" y="1"/>
                    </a:moveTo>
                    <a:cubicBezTo>
                      <a:pt x="591" y="1"/>
                      <a:pt x="550" y="10"/>
                      <a:pt x="510" y="30"/>
                    </a:cubicBezTo>
                    <a:cubicBezTo>
                      <a:pt x="332" y="118"/>
                      <a:pt x="182" y="256"/>
                      <a:pt x="75" y="424"/>
                    </a:cubicBezTo>
                    <a:cubicBezTo>
                      <a:pt x="0" y="543"/>
                      <a:pt x="27" y="722"/>
                      <a:pt x="153" y="797"/>
                    </a:cubicBezTo>
                    <a:cubicBezTo>
                      <a:pt x="200" y="824"/>
                      <a:pt x="252" y="838"/>
                      <a:pt x="304" y="838"/>
                    </a:cubicBezTo>
                    <a:cubicBezTo>
                      <a:pt x="391" y="838"/>
                      <a:pt x="476" y="799"/>
                      <a:pt x="526" y="719"/>
                    </a:cubicBezTo>
                    <a:cubicBezTo>
                      <a:pt x="542" y="695"/>
                      <a:pt x="558" y="670"/>
                      <a:pt x="576" y="647"/>
                    </a:cubicBezTo>
                    <a:lnTo>
                      <a:pt x="576" y="647"/>
                    </a:lnTo>
                    <a:cubicBezTo>
                      <a:pt x="576" y="647"/>
                      <a:pt x="576" y="647"/>
                      <a:pt x="576" y="647"/>
                    </a:cubicBezTo>
                    <a:cubicBezTo>
                      <a:pt x="578" y="647"/>
                      <a:pt x="620" y="603"/>
                      <a:pt x="626" y="597"/>
                    </a:cubicBezTo>
                    <a:cubicBezTo>
                      <a:pt x="632" y="591"/>
                      <a:pt x="686" y="551"/>
                      <a:pt x="683" y="551"/>
                    </a:cubicBezTo>
                    <a:cubicBezTo>
                      <a:pt x="682" y="551"/>
                      <a:pt x="682" y="551"/>
                      <a:pt x="681" y="552"/>
                    </a:cubicBezTo>
                    <a:lnTo>
                      <a:pt x="681" y="552"/>
                    </a:lnTo>
                    <a:cubicBezTo>
                      <a:pt x="706" y="537"/>
                      <a:pt x="733" y="524"/>
                      <a:pt x="759" y="509"/>
                    </a:cubicBezTo>
                    <a:cubicBezTo>
                      <a:pt x="885" y="448"/>
                      <a:pt x="946" y="272"/>
                      <a:pt x="874" y="145"/>
                    </a:cubicBezTo>
                    <a:cubicBezTo>
                      <a:pt x="821" y="55"/>
                      <a:pt x="729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9" name="Google Shape;699;p6"/>
              <p:cNvSpPr/>
              <p:nvPr/>
            </p:nvSpPr>
            <p:spPr>
              <a:xfrm>
                <a:off x="2014025" y="3804400"/>
                <a:ext cx="16750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984" extrusionOk="0">
                    <a:moveTo>
                      <a:pt x="359" y="0"/>
                    </a:moveTo>
                    <a:cubicBezTo>
                      <a:pt x="244" y="0"/>
                      <a:pt x="151" y="73"/>
                      <a:pt x="100" y="184"/>
                    </a:cubicBezTo>
                    <a:cubicBezTo>
                      <a:pt x="16" y="369"/>
                      <a:pt x="0" y="569"/>
                      <a:pt x="23" y="768"/>
                    </a:cubicBezTo>
                    <a:cubicBezTo>
                      <a:pt x="38" y="889"/>
                      <a:pt x="167" y="983"/>
                      <a:pt x="288" y="983"/>
                    </a:cubicBezTo>
                    <a:cubicBezTo>
                      <a:pt x="306" y="983"/>
                      <a:pt x="325" y="981"/>
                      <a:pt x="343" y="976"/>
                    </a:cubicBezTo>
                    <a:cubicBezTo>
                      <a:pt x="496" y="937"/>
                      <a:pt x="570" y="807"/>
                      <a:pt x="551" y="657"/>
                    </a:cubicBezTo>
                    <a:cubicBezTo>
                      <a:pt x="550" y="647"/>
                      <a:pt x="549" y="640"/>
                      <a:pt x="549" y="636"/>
                    </a:cubicBezTo>
                    <a:lnTo>
                      <a:pt x="549" y="636"/>
                    </a:lnTo>
                    <a:lnTo>
                      <a:pt x="549" y="587"/>
                    </a:lnTo>
                    <a:cubicBezTo>
                      <a:pt x="551" y="559"/>
                      <a:pt x="553" y="530"/>
                      <a:pt x="558" y="502"/>
                    </a:cubicBezTo>
                    <a:lnTo>
                      <a:pt x="558" y="502"/>
                    </a:lnTo>
                    <a:cubicBezTo>
                      <a:pt x="557" y="509"/>
                      <a:pt x="557" y="512"/>
                      <a:pt x="557" y="512"/>
                    </a:cubicBezTo>
                    <a:cubicBezTo>
                      <a:pt x="558" y="512"/>
                      <a:pt x="570" y="459"/>
                      <a:pt x="570" y="459"/>
                    </a:cubicBezTo>
                    <a:cubicBezTo>
                      <a:pt x="581" y="422"/>
                      <a:pt x="595" y="388"/>
                      <a:pt x="611" y="353"/>
                    </a:cubicBezTo>
                    <a:cubicBezTo>
                      <a:pt x="669" y="224"/>
                      <a:pt x="570" y="49"/>
                      <a:pt x="441" y="12"/>
                    </a:cubicBezTo>
                    <a:cubicBezTo>
                      <a:pt x="412" y="4"/>
                      <a:pt x="385" y="0"/>
                      <a:pt x="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0" name="Google Shape;700;p6"/>
              <p:cNvSpPr/>
              <p:nvPr/>
            </p:nvSpPr>
            <p:spPr>
              <a:xfrm>
                <a:off x="1886500" y="3635075"/>
                <a:ext cx="48850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6020" extrusionOk="0">
                    <a:moveTo>
                      <a:pt x="513" y="1"/>
                    </a:moveTo>
                    <a:cubicBezTo>
                      <a:pt x="468" y="1"/>
                      <a:pt x="423" y="12"/>
                      <a:pt x="383" y="34"/>
                    </a:cubicBezTo>
                    <a:cubicBezTo>
                      <a:pt x="316" y="69"/>
                      <a:pt x="266" y="132"/>
                      <a:pt x="249" y="204"/>
                    </a:cubicBezTo>
                    <a:cubicBezTo>
                      <a:pt x="152" y="578"/>
                      <a:pt x="93" y="961"/>
                      <a:pt x="66" y="1346"/>
                    </a:cubicBezTo>
                    <a:cubicBezTo>
                      <a:pt x="35" y="1411"/>
                      <a:pt x="30" y="1490"/>
                      <a:pt x="56" y="1559"/>
                    </a:cubicBezTo>
                    <a:cubicBezTo>
                      <a:pt x="0" y="3109"/>
                      <a:pt x="486" y="4693"/>
                      <a:pt x="1435" y="5914"/>
                    </a:cubicBezTo>
                    <a:cubicBezTo>
                      <a:pt x="1488" y="5983"/>
                      <a:pt x="1568" y="6020"/>
                      <a:pt x="1649" y="6020"/>
                    </a:cubicBezTo>
                    <a:cubicBezTo>
                      <a:pt x="1667" y="6020"/>
                      <a:pt x="1686" y="6018"/>
                      <a:pt x="1705" y="6014"/>
                    </a:cubicBezTo>
                    <a:cubicBezTo>
                      <a:pt x="1742" y="6007"/>
                      <a:pt x="1782" y="5990"/>
                      <a:pt x="1813" y="5961"/>
                    </a:cubicBezTo>
                    <a:cubicBezTo>
                      <a:pt x="1931" y="5870"/>
                      <a:pt x="1954" y="5700"/>
                      <a:pt x="1861" y="5582"/>
                    </a:cubicBezTo>
                    <a:cubicBezTo>
                      <a:pt x="988" y="4457"/>
                      <a:pt x="540" y="2997"/>
                      <a:pt x="596" y="1568"/>
                    </a:cubicBezTo>
                    <a:cubicBezTo>
                      <a:pt x="759" y="1413"/>
                      <a:pt x="931" y="1225"/>
                      <a:pt x="1012" y="971"/>
                    </a:cubicBezTo>
                    <a:cubicBezTo>
                      <a:pt x="1128" y="616"/>
                      <a:pt x="989" y="146"/>
                      <a:pt x="597" y="14"/>
                    </a:cubicBezTo>
                    <a:cubicBezTo>
                      <a:pt x="570" y="5"/>
                      <a:pt x="541" y="1"/>
                      <a:pt x="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1" name="Google Shape;701;p6"/>
              <p:cNvSpPr/>
              <p:nvPr/>
            </p:nvSpPr>
            <p:spPr>
              <a:xfrm>
                <a:off x="1927750" y="3922400"/>
                <a:ext cx="61175" cy="86000"/>
              </a:xfrm>
              <a:custGeom>
                <a:avLst/>
                <a:gdLst/>
                <a:ahLst/>
                <a:cxnLst/>
                <a:rect l="l" t="t" r="r" b="b"/>
                <a:pathLst>
                  <a:path w="2447" h="3440" extrusionOk="0">
                    <a:moveTo>
                      <a:pt x="2171" y="1"/>
                    </a:moveTo>
                    <a:cubicBezTo>
                      <a:pt x="2167" y="1"/>
                      <a:pt x="2164" y="1"/>
                      <a:pt x="2160" y="1"/>
                    </a:cubicBezTo>
                    <a:cubicBezTo>
                      <a:pt x="1531" y="25"/>
                      <a:pt x="1036" y="201"/>
                      <a:pt x="697" y="521"/>
                    </a:cubicBezTo>
                    <a:cubicBezTo>
                      <a:pt x="1" y="1175"/>
                      <a:pt x="98" y="2292"/>
                      <a:pt x="147" y="2893"/>
                    </a:cubicBezTo>
                    <a:cubicBezTo>
                      <a:pt x="154" y="2988"/>
                      <a:pt x="169" y="3150"/>
                      <a:pt x="284" y="3283"/>
                    </a:cubicBezTo>
                    <a:cubicBezTo>
                      <a:pt x="373" y="3384"/>
                      <a:pt x="498" y="3440"/>
                      <a:pt x="636" y="3440"/>
                    </a:cubicBezTo>
                    <a:cubicBezTo>
                      <a:pt x="659" y="3440"/>
                      <a:pt x="681" y="3438"/>
                      <a:pt x="704" y="3435"/>
                    </a:cubicBezTo>
                    <a:cubicBezTo>
                      <a:pt x="721" y="3434"/>
                      <a:pt x="735" y="3432"/>
                      <a:pt x="750" y="3430"/>
                    </a:cubicBezTo>
                    <a:cubicBezTo>
                      <a:pt x="909" y="3396"/>
                      <a:pt x="1049" y="3290"/>
                      <a:pt x="1119" y="3148"/>
                    </a:cubicBezTo>
                    <a:cubicBezTo>
                      <a:pt x="1230" y="2923"/>
                      <a:pt x="1183" y="2629"/>
                      <a:pt x="995" y="2415"/>
                    </a:cubicBezTo>
                    <a:cubicBezTo>
                      <a:pt x="894" y="2298"/>
                      <a:pt x="771" y="2218"/>
                      <a:pt x="653" y="2154"/>
                    </a:cubicBezTo>
                    <a:cubicBezTo>
                      <a:pt x="660" y="1671"/>
                      <a:pt x="751" y="1211"/>
                      <a:pt x="1066" y="913"/>
                    </a:cubicBezTo>
                    <a:cubicBezTo>
                      <a:pt x="1311" y="685"/>
                      <a:pt x="1684" y="559"/>
                      <a:pt x="2181" y="540"/>
                    </a:cubicBezTo>
                    <a:cubicBezTo>
                      <a:pt x="2331" y="535"/>
                      <a:pt x="2447" y="408"/>
                      <a:pt x="2441" y="259"/>
                    </a:cubicBezTo>
                    <a:cubicBezTo>
                      <a:pt x="2436" y="114"/>
                      <a:pt x="2315" y="1"/>
                      <a:pt x="2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2" name="Google Shape;702;p6"/>
              <p:cNvSpPr/>
              <p:nvPr/>
            </p:nvSpPr>
            <p:spPr>
              <a:xfrm>
                <a:off x="2079650" y="3965350"/>
                <a:ext cx="47650" cy="1148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4594" extrusionOk="0">
                    <a:moveTo>
                      <a:pt x="1617" y="0"/>
                    </a:moveTo>
                    <a:cubicBezTo>
                      <a:pt x="1604" y="0"/>
                      <a:pt x="1591" y="1"/>
                      <a:pt x="1578" y="3"/>
                    </a:cubicBezTo>
                    <a:cubicBezTo>
                      <a:pt x="700" y="121"/>
                      <a:pt x="161" y="984"/>
                      <a:pt x="81" y="1773"/>
                    </a:cubicBezTo>
                    <a:cubicBezTo>
                      <a:pt x="0" y="2558"/>
                      <a:pt x="267" y="3311"/>
                      <a:pt x="504" y="3974"/>
                    </a:cubicBezTo>
                    <a:cubicBezTo>
                      <a:pt x="550" y="4107"/>
                      <a:pt x="614" y="4285"/>
                      <a:pt x="757" y="4425"/>
                    </a:cubicBezTo>
                    <a:cubicBezTo>
                      <a:pt x="874" y="4536"/>
                      <a:pt x="1025" y="4594"/>
                      <a:pt x="1172" y="4594"/>
                    </a:cubicBezTo>
                    <a:cubicBezTo>
                      <a:pt x="1209" y="4594"/>
                      <a:pt x="1246" y="4590"/>
                      <a:pt x="1281" y="4582"/>
                    </a:cubicBezTo>
                    <a:cubicBezTo>
                      <a:pt x="1345" y="4568"/>
                      <a:pt x="1408" y="4541"/>
                      <a:pt x="1460" y="4506"/>
                    </a:cubicBezTo>
                    <a:cubicBezTo>
                      <a:pt x="1570" y="4426"/>
                      <a:pt x="1641" y="4305"/>
                      <a:pt x="1659" y="4165"/>
                    </a:cubicBezTo>
                    <a:cubicBezTo>
                      <a:pt x="1682" y="4000"/>
                      <a:pt x="1631" y="3822"/>
                      <a:pt x="1524" y="3689"/>
                    </a:cubicBezTo>
                    <a:cubicBezTo>
                      <a:pt x="1408" y="3544"/>
                      <a:pt x="1254" y="3463"/>
                      <a:pt x="1122" y="3395"/>
                    </a:cubicBezTo>
                    <a:lnTo>
                      <a:pt x="1051" y="3357"/>
                    </a:lnTo>
                    <a:cubicBezTo>
                      <a:pt x="899" y="3274"/>
                      <a:pt x="874" y="3214"/>
                      <a:pt x="868" y="3193"/>
                    </a:cubicBezTo>
                    <a:cubicBezTo>
                      <a:pt x="852" y="3126"/>
                      <a:pt x="813" y="3071"/>
                      <a:pt x="762" y="3034"/>
                    </a:cubicBezTo>
                    <a:cubicBezTo>
                      <a:pt x="649" y="2638"/>
                      <a:pt x="577" y="2230"/>
                      <a:pt x="617" y="1830"/>
                    </a:cubicBezTo>
                    <a:cubicBezTo>
                      <a:pt x="676" y="1266"/>
                      <a:pt x="1058" y="625"/>
                      <a:pt x="1652" y="540"/>
                    </a:cubicBezTo>
                    <a:cubicBezTo>
                      <a:pt x="1800" y="518"/>
                      <a:pt x="1905" y="381"/>
                      <a:pt x="1884" y="234"/>
                    </a:cubicBezTo>
                    <a:cubicBezTo>
                      <a:pt x="1864" y="98"/>
                      <a:pt x="1749" y="0"/>
                      <a:pt x="1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3" name="Google Shape;703;p6"/>
              <p:cNvSpPr/>
              <p:nvPr/>
            </p:nvSpPr>
            <p:spPr>
              <a:xfrm>
                <a:off x="2167825" y="3714025"/>
                <a:ext cx="21250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850" h="802" extrusionOk="0">
                    <a:moveTo>
                      <a:pt x="423" y="0"/>
                    </a:moveTo>
                    <a:cubicBezTo>
                      <a:pt x="224" y="0"/>
                      <a:pt x="53" y="149"/>
                      <a:pt x="27" y="351"/>
                    </a:cubicBezTo>
                    <a:cubicBezTo>
                      <a:pt x="0" y="572"/>
                      <a:pt x="155" y="772"/>
                      <a:pt x="375" y="799"/>
                    </a:cubicBezTo>
                    <a:cubicBezTo>
                      <a:pt x="391" y="801"/>
                      <a:pt x="407" y="802"/>
                      <a:pt x="423" y="802"/>
                    </a:cubicBezTo>
                    <a:cubicBezTo>
                      <a:pt x="624" y="802"/>
                      <a:pt x="798" y="655"/>
                      <a:pt x="823" y="451"/>
                    </a:cubicBezTo>
                    <a:cubicBezTo>
                      <a:pt x="850" y="231"/>
                      <a:pt x="695" y="29"/>
                      <a:pt x="475" y="3"/>
                    </a:cubicBezTo>
                    <a:cubicBezTo>
                      <a:pt x="457" y="1"/>
                      <a:pt x="440" y="0"/>
                      <a:pt x="4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4" name="Google Shape;704;p6"/>
              <p:cNvSpPr/>
              <p:nvPr/>
            </p:nvSpPr>
            <p:spPr>
              <a:xfrm>
                <a:off x="2049275" y="3699175"/>
                <a:ext cx="2122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49" h="803" extrusionOk="0">
                    <a:moveTo>
                      <a:pt x="422" y="0"/>
                    </a:moveTo>
                    <a:cubicBezTo>
                      <a:pt x="223" y="0"/>
                      <a:pt x="51" y="149"/>
                      <a:pt x="26" y="352"/>
                    </a:cubicBezTo>
                    <a:cubicBezTo>
                      <a:pt x="1" y="572"/>
                      <a:pt x="154" y="772"/>
                      <a:pt x="374" y="799"/>
                    </a:cubicBezTo>
                    <a:cubicBezTo>
                      <a:pt x="391" y="801"/>
                      <a:pt x="408" y="802"/>
                      <a:pt x="424" y="802"/>
                    </a:cubicBezTo>
                    <a:cubicBezTo>
                      <a:pt x="624" y="802"/>
                      <a:pt x="798" y="655"/>
                      <a:pt x="822" y="451"/>
                    </a:cubicBezTo>
                    <a:cubicBezTo>
                      <a:pt x="849" y="231"/>
                      <a:pt x="694" y="31"/>
                      <a:pt x="474" y="4"/>
                    </a:cubicBezTo>
                    <a:cubicBezTo>
                      <a:pt x="456" y="1"/>
                      <a:pt x="439" y="0"/>
                      <a:pt x="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5" name="Google Shape;705;p6"/>
              <p:cNvSpPr/>
              <p:nvPr/>
            </p:nvSpPr>
            <p:spPr>
              <a:xfrm>
                <a:off x="2100025" y="3719850"/>
                <a:ext cx="3462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886" extrusionOk="0">
                    <a:moveTo>
                      <a:pt x="152" y="0"/>
                    </a:moveTo>
                    <a:cubicBezTo>
                      <a:pt x="81" y="0"/>
                      <a:pt x="22" y="56"/>
                      <a:pt x="19" y="127"/>
                    </a:cubicBezTo>
                    <a:cubicBezTo>
                      <a:pt x="1" y="512"/>
                      <a:pt x="255" y="836"/>
                      <a:pt x="610" y="880"/>
                    </a:cubicBezTo>
                    <a:cubicBezTo>
                      <a:pt x="635" y="884"/>
                      <a:pt x="658" y="886"/>
                      <a:pt x="681" y="886"/>
                    </a:cubicBezTo>
                    <a:cubicBezTo>
                      <a:pt x="688" y="886"/>
                      <a:pt x="695" y="886"/>
                      <a:pt x="702" y="885"/>
                    </a:cubicBezTo>
                    <a:cubicBezTo>
                      <a:pt x="1020" y="880"/>
                      <a:pt x="1299" y="640"/>
                      <a:pt x="1370" y="296"/>
                    </a:cubicBezTo>
                    <a:cubicBezTo>
                      <a:pt x="1384" y="225"/>
                      <a:pt x="1339" y="155"/>
                      <a:pt x="1268" y="140"/>
                    </a:cubicBezTo>
                    <a:cubicBezTo>
                      <a:pt x="1259" y="138"/>
                      <a:pt x="1250" y="137"/>
                      <a:pt x="1241" y="137"/>
                    </a:cubicBezTo>
                    <a:cubicBezTo>
                      <a:pt x="1180" y="137"/>
                      <a:pt x="1125" y="180"/>
                      <a:pt x="1111" y="242"/>
                    </a:cubicBezTo>
                    <a:cubicBezTo>
                      <a:pt x="1065" y="466"/>
                      <a:pt x="890" y="621"/>
                      <a:pt x="691" y="621"/>
                    </a:cubicBezTo>
                    <a:cubicBezTo>
                      <a:pt x="676" y="621"/>
                      <a:pt x="660" y="620"/>
                      <a:pt x="644" y="618"/>
                    </a:cubicBezTo>
                    <a:cubicBezTo>
                      <a:pt x="428" y="591"/>
                      <a:pt x="273" y="386"/>
                      <a:pt x="283" y="140"/>
                    </a:cubicBezTo>
                    <a:cubicBezTo>
                      <a:pt x="287" y="66"/>
                      <a:pt x="231" y="5"/>
                      <a:pt x="157" y="1"/>
                    </a:cubicBezTo>
                    <a:cubicBezTo>
                      <a:pt x="155" y="0"/>
                      <a:pt x="153" y="0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706" name="Google Shape;706;p6"/>
          <p:cNvGrpSpPr/>
          <p:nvPr/>
        </p:nvGrpSpPr>
        <p:grpSpPr>
          <a:xfrm>
            <a:off x="8757844" y="-20517"/>
            <a:ext cx="1149987" cy="1121050"/>
            <a:chOff x="669550" y="869000"/>
            <a:chExt cx="450075" cy="438750"/>
          </a:xfrm>
        </p:grpSpPr>
        <p:sp>
          <p:nvSpPr>
            <p:cNvPr id="707" name="Google Shape;707;p6"/>
            <p:cNvSpPr/>
            <p:nvPr/>
          </p:nvSpPr>
          <p:spPr>
            <a:xfrm>
              <a:off x="76002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6901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9673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8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897450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827575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1"/>
                  </a:moveTo>
                  <a:cubicBezTo>
                    <a:pt x="325" y="1"/>
                    <a:pt x="0" y="326"/>
                    <a:pt x="0" y="727"/>
                  </a:cubicBezTo>
                  <a:cubicBezTo>
                    <a:pt x="0" y="1129"/>
                    <a:pt x="325" y="1454"/>
                    <a:pt x="727" y="1454"/>
                  </a:cubicBezTo>
                  <a:cubicBezTo>
                    <a:pt x="1128" y="1454"/>
                    <a:pt x="1453" y="1129"/>
                    <a:pt x="1453" y="727"/>
                  </a:cubicBezTo>
                  <a:cubicBezTo>
                    <a:pt x="1453" y="326"/>
                    <a:pt x="1128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1104775" y="1047125"/>
              <a:ext cx="14850" cy="34975"/>
            </a:xfrm>
            <a:custGeom>
              <a:avLst/>
              <a:gdLst/>
              <a:ahLst/>
              <a:cxnLst/>
              <a:rect l="l" t="t" r="r" b="b"/>
              <a:pathLst>
                <a:path w="594" h="1399" extrusionOk="0">
                  <a:moveTo>
                    <a:pt x="483" y="0"/>
                  </a:moveTo>
                  <a:cubicBezTo>
                    <a:pt x="203" y="98"/>
                    <a:pt x="0" y="368"/>
                    <a:pt x="0" y="684"/>
                  </a:cubicBezTo>
                  <a:cubicBezTo>
                    <a:pt x="0" y="1039"/>
                    <a:pt x="257" y="1336"/>
                    <a:pt x="594" y="1398"/>
                  </a:cubicBezTo>
                  <a:cubicBezTo>
                    <a:pt x="594" y="922"/>
                    <a:pt x="557" y="455"/>
                    <a:pt x="483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103487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720400" y="987825"/>
              <a:ext cx="36300" cy="36350"/>
            </a:xfrm>
            <a:custGeom>
              <a:avLst/>
              <a:gdLst/>
              <a:ahLst/>
              <a:cxnLst/>
              <a:rect l="l" t="t" r="r" b="b"/>
              <a:pathLst>
                <a:path w="1452" h="1454" extrusionOk="0">
                  <a:moveTo>
                    <a:pt x="726" y="0"/>
                  </a:moveTo>
                  <a:cubicBezTo>
                    <a:pt x="324" y="0"/>
                    <a:pt x="0" y="326"/>
                    <a:pt x="0" y="726"/>
                  </a:cubicBezTo>
                  <a:cubicBezTo>
                    <a:pt x="0" y="1128"/>
                    <a:pt x="324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676775" y="998050"/>
              <a:ext cx="10050" cy="24175"/>
            </a:xfrm>
            <a:custGeom>
              <a:avLst/>
              <a:gdLst/>
              <a:ahLst/>
              <a:cxnLst/>
              <a:rect l="l" t="t" r="r" b="b"/>
              <a:pathLst>
                <a:path w="402" h="967" extrusionOk="0">
                  <a:moveTo>
                    <a:pt x="328" y="0"/>
                  </a:moveTo>
                  <a:cubicBezTo>
                    <a:pt x="201" y="314"/>
                    <a:pt x="92" y="635"/>
                    <a:pt x="1" y="966"/>
                  </a:cubicBezTo>
                  <a:cubicBezTo>
                    <a:pt x="238" y="848"/>
                    <a:pt x="401" y="601"/>
                    <a:pt x="401" y="317"/>
                  </a:cubicBezTo>
                  <a:cubicBezTo>
                    <a:pt x="401" y="203"/>
                    <a:pt x="376" y="96"/>
                    <a:pt x="3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927700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85785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787925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106520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5" y="0"/>
                    <a:pt x="1" y="326"/>
                    <a:pt x="1" y="726"/>
                  </a:cubicBezTo>
                  <a:cubicBezTo>
                    <a:pt x="1" y="1128"/>
                    <a:pt x="325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995275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6"/>
            <p:cNvSpPr/>
            <p:nvPr/>
          </p:nvSpPr>
          <p:spPr>
            <a:xfrm>
              <a:off x="76002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702925" y="935275"/>
              <a:ext cx="23525" cy="28350"/>
            </a:xfrm>
            <a:custGeom>
              <a:avLst/>
              <a:gdLst/>
              <a:ahLst/>
              <a:cxnLst/>
              <a:rect l="l" t="t" r="r" b="b"/>
              <a:pathLst>
                <a:path w="941" h="1134" extrusionOk="0">
                  <a:moveTo>
                    <a:pt x="814" y="0"/>
                  </a:moveTo>
                  <a:cubicBezTo>
                    <a:pt x="517" y="347"/>
                    <a:pt x="245" y="714"/>
                    <a:pt x="0" y="1102"/>
                  </a:cubicBezTo>
                  <a:cubicBezTo>
                    <a:pt x="68" y="1122"/>
                    <a:pt x="140" y="1134"/>
                    <a:pt x="213" y="1134"/>
                  </a:cubicBezTo>
                  <a:cubicBezTo>
                    <a:pt x="614" y="1134"/>
                    <a:pt x="941" y="808"/>
                    <a:pt x="941" y="406"/>
                  </a:cubicBezTo>
                  <a:cubicBezTo>
                    <a:pt x="941" y="256"/>
                    <a:pt x="894" y="114"/>
                    <a:pt x="814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967300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8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8" y="1452"/>
                  </a:cubicBezTo>
                  <a:cubicBezTo>
                    <a:pt x="1128" y="1452"/>
                    <a:pt x="1454" y="1128"/>
                    <a:pt x="1454" y="726"/>
                  </a:cubicBezTo>
                  <a:cubicBezTo>
                    <a:pt x="1454" y="325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897450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827575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7" y="0"/>
                  </a:moveTo>
                  <a:cubicBezTo>
                    <a:pt x="325" y="0"/>
                    <a:pt x="0" y="325"/>
                    <a:pt x="0" y="726"/>
                  </a:cubicBezTo>
                  <a:cubicBezTo>
                    <a:pt x="0" y="1128"/>
                    <a:pt x="325" y="1452"/>
                    <a:pt x="727" y="1452"/>
                  </a:cubicBezTo>
                  <a:cubicBezTo>
                    <a:pt x="1128" y="1452"/>
                    <a:pt x="1453" y="1128"/>
                    <a:pt x="1453" y="726"/>
                  </a:cubicBezTo>
                  <a:cubicBezTo>
                    <a:pt x="1453" y="325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103487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1" y="325"/>
                    <a:pt x="1" y="726"/>
                  </a:cubicBezTo>
                  <a:cubicBezTo>
                    <a:pt x="1" y="1128"/>
                    <a:pt x="326" y="1452"/>
                    <a:pt x="726" y="1452"/>
                  </a:cubicBezTo>
                  <a:cubicBezTo>
                    <a:pt x="1127" y="1452"/>
                    <a:pt x="1452" y="1128"/>
                    <a:pt x="1452" y="726"/>
                  </a:cubicBezTo>
                  <a:cubicBezTo>
                    <a:pt x="1452" y="325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927700" y="869000"/>
              <a:ext cx="36350" cy="36325"/>
            </a:xfrm>
            <a:custGeom>
              <a:avLst/>
              <a:gdLst/>
              <a:ahLst/>
              <a:cxnLst/>
              <a:rect l="l" t="t" r="r" b="b"/>
              <a:pathLst>
                <a:path w="1454" h="1453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8" y="1452"/>
                  </a:cubicBezTo>
                  <a:cubicBezTo>
                    <a:pt x="1129" y="1452"/>
                    <a:pt x="1454" y="1127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857850" y="869000"/>
              <a:ext cx="36325" cy="36325"/>
            </a:xfrm>
            <a:custGeom>
              <a:avLst/>
              <a:gdLst/>
              <a:ahLst/>
              <a:cxnLst/>
              <a:rect l="l" t="t" r="r" b="b"/>
              <a:pathLst>
                <a:path w="1453" h="1453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7" y="1452"/>
                  </a:cubicBezTo>
                  <a:cubicBezTo>
                    <a:pt x="1129" y="1452"/>
                    <a:pt x="1452" y="1127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787900" y="871275"/>
              <a:ext cx="36375" cy="34125"/>
            </a:xfrm>
            <a:custGeom>
              <a:avLst/>
              <a:gdLst/>
              <a:ahLst/>
              <a:cxnLst/>
              <a:rect l="l" t="t" r="r" b="b"/>
              <a:pathLst>
                <a:path w="1455" h="1365" extrusionOk="0">
                  <a:moveTo>
                    <a:pt x="1076" y="0"/>
                  </a:moveTo>
                  <a:cubicBezTo>
                    <a:pt x="712" y="137"/>
                    <a:pt x="358" y="296"/>
                    <a:pt x="17" y="478"/>
                  </a:cubicBezTo>
                  <a:cubicBezTo>
                    <a:pt x="6" y="529"/>
                    <a:pt x="0" y="583"/>
                    <a:pt x="0" y="637"/>
                  </a:cubicBezTo>
                  <a:cubicBezTo>
                    <a:pt x="0" y="1039"/>
                    <a:pt x="327" y="1364"/>
                    <a:pt x="728" y="1364"/>
                  </a:cubicBezTo>
                  <a:cubicBezTo>
                    <a:pt x="1128" y="1364"/>
                    <a:pt x="1455" y="1039"/>
                    <a:pt x="1455" y="637"/>
                  </a:cubicBezTo>
                  <a:cubicBezTo>
                    <a:pt x="1455" y="363"/>
                    <a:pt x="1302" y="123"/>
                    <a:pt x="107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995275" y="881250"/>
              <a:ext cx="31250" cy="24075"/>
            </a:xfrm>
            <a:custGeom>
              <a:avLst/>
              <a:gdLst/>
              <a:ahLst/>
              <a:cxnLst/>
              <a:rect l="l" t="t" r="r" b="b"/>
              <a:pathLst>
                <a:path w="1250" h="963" extrusionOk="0">
                  <a:moveTo>
                    <a:pt x="39" y="1"/>
                  </a:moveTo>
                  <a:cubicBezTo>
                    <a:pt x="15" y="74"/>
                    <a:pt x="1" y="155"/>
                    <a:pt x="1" y="236"/>
                  </a:cubicBezTo>
                  <a:cubicBezTo>
                    <a:pt x="1" y="637"/>
                    <a:pt x="328" y="962"/>
                    <a:pt x="727" y="962"/>
                  </a:cubicBezTo>
                  <a:cubicBezTo>
                    <a:pt x="931" y="962"/>
                    <a:pt x="1116" y="878"/>
                    <a:pt x="1249" y="742"/>
                  </a:cubicBezTo>
                  <a:cubicBezTo>
                    <a:pt x="867" y="464"/>
                    <a:pt x="464" y="216"/>
                    <a:pt x="39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967400" y="1279000"/>
              <a:ext cx="29575" cy="16700"/>
            </a:xfrm>
            <a:custGeom>
              <a:avLst/>
              <a:gdLst/>
              <a:ahLst/>
              <a:cxnLst/>
              <a:rect l="l" t="t" r="r" b="b"/>
              <a:pathLst>
                <a:path w="1183" h="668" extrusionOk="0">
                  <a:moveTo>
                    <a:pt x="725" y="1"/>
                  </a:moveTo>
                  <a:cubicBezTo>
                    <a:pt x="343" y="1"/>
                    <a:pt x="31" y="293"/>
                    <a:pt x="1" y="667"/>
                  </a:cubicBezTo>
                  <a:cubicBezTo>
                    <a:pt x="408" y="528"/>
                    <a:pt x="805" y="360"/>
                    <a:pt x="1183" y="166"/>
                  </a:cubicBezTo>
                  <a:cubicBezTo>
                    <a:pt x="1058" y="63"/>
                    <a:pt x="898" y="2"/>
                    <a:pt x="725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897450" y="1279000"/>
              <a:ext cx="36325" cy="28750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886"/>
                    <a:pt x="52" y="1031"/>
                    <a:pt x="137" y="1150"/>
                  </a:cubicBezTo>
                  <a:cubicBezTo>
                    <a:pt x="563" y="1137"/>
                    <a:pt x="981" y="1095"/>
                    <a:pt x="1388" y="1025"/>
                  </a:cubicBezTo>
                  <a:cubicBezTo>
                    <a:pt x="1429" y="935"/>
                    <a:pt x="1452" y="833"/>
                    <a:pt x="1452" y="727"/>
                  </a:cubicBezTo>
                  <a:cubicBezTo>
                    <a:pt x="1452" y="328"/>
                    <a:pt x="1125" y="2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827525" y="1279000"/>
              <a:ext cx="36350" cy="26525"/>
            </a:xfrm>
            <a:custGeom>
              <a:avLst/>
              <a:gdLst/>
              <a:ahLst/>
              <a:cxnLst/>
              <a:rect l="l" t="t" r="r" b="b"/>
              <a:pathLst>
                <a:path w="1454" h="1061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737"/>
                    <a:pt x="1" y="745"/>
                    <a:pt x="2" y="754"/>
                  </a:cubicBezTo>
                  <a:cubicBezTo>
                    <a:pt x="445" y="893"/>
                    <a:pt x="903" y="995"/>
                    <a:pt x="1371" y="1060"/>
                  </a:cubicBezTo>
                  <a:cubicBezTo>
                    <a:pt x="1425" y="961"/>
                    <a:pt x="1454" y="847"/>
                    <a:pt x="1454" y="727"/>
                  </a:cubicBezTo>
                  <a:cubicBezTo>
                    <a:pt x="1454" y="328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6"/>
            <p:cNvSpPr/>
            <p:nvPr/>
          </p:nvSpPr>
          <p:spPr>
            <a:xfrm>
              <a:off x="723150" y="1220725"/>
              <a:ext cx="33550" cy="33550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616" y="1"/>
                  </a:moveTo>
                  <a:cubicBezTo>
                    <a:pt x="356" y="1"/>
                    <a:pt x="127" y="137"/>
                    <a:pt x="1" y="343"/>
                  </a:cubicBezTo>
                  <a:cubicBezTo>
                    <a:pt x="309" y="703"/>
                    <a:pt x="644" y="1036"/>
                    <a:pt x="1005" y="1342"/>
                  </a:cubicBezTo>
                  <a:cubicBezTo>
                    <a:pt x="1207" y="1214"/>
                    <a:pt x="1342" y="987"/>
                    <a:pt x="1342" y="728"/>
                  </a:cubicBezTo>
                  <a:cubicBezTo>
                    <a:pt x="1342" y="329"/>
                    <a:pt x="1017" y="2"/>
                    <a:pt x="61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6"/>
            <p:cNvSpPr/>
            <p:nvPr/>
          </p:nvSpPr>
          <p:spPr>
            <a:xfrm>
              <a:off x="927700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857850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7" name="Google Shape;737;p6"/>
            <p:cNvSpPr/>
            <p:nvPr/>
          </p:nvSpPr>
          <p:spPr>
            <a:xfrm>
              <a:off x="787925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8" name="Google Shape;738;p6"/>
            <p:cNvSpPr/>
            <p:nvPr/>
          </p:nvSpPr>
          <p:spPr>
            <a:xfrm>
              <a:off x="995275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9" name="Google Shape;739;p6"/>
            <p:cNvSpPr/>
            <p:nvPr/>
          </p:nvSpPr>
          <p:spPr>
            <a:xfrm>
              <a:off x="76002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0" name="Google Shape;740;p6"/>
            <p:cNvSpPr/>
            <p:nvPr/>
          </p:nvSpPr>
          <p:spPr>
            <a:xfrm>
              <a:off x="6901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1" name="Google Shape;741;p6"/>
            <p:cNvSpPr/>
            <p:nvPr/>
          </p:nvSpPr>
          <p:spPr>
            <a:xfrm>
              <a:off x="9673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8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2" name="Google Shape;742;p6"/>
            <p:cNvSpPr/>
            <p:nvPr/>
          </p:nvSpPr>
          <p:spPr>
            <a:xfrm>
              <a:off x="897450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" name="Google Shape;743;p6"/>
            <p:cNvSpPr/>
            <p:nvPr/>
          </p:nvSpPr>
          <p:spPr>
            <a:xfrm>
              <a:off x="827575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5" y="0"/>
                    <a:pt x="0" y="326"/>
                    <a:pt x="0" y="726"/>
                  </a:cubicBezTo>
                  <a:cubicBezTo>
                    <a:pt x="0" y="1127"/>
                    <a:pt x="325" y="1454"/>
                    <a:pt x="727" y="1454"/>
                  </a:cubicBezTo>
                  <a:cubicBezTo>
                    <a:pt x="1128" y="1454"/>
                    <a:pt x="1453" y="1128"/>
                    <a:pt x="1453" y="726"/>
                  </a:cubicBezTo>
                  <a:cubicBezTo>
                    <a:pt x="1453" y="326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6"/>
            <p:cNvSpPr/>
            <p:nvPr/>
          </p:nvSpPr>
          <p:spPr>
            <a:xfrm>
              <a:off x="103487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7" y="1454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6"/>
            <p:cNvSpPr/>
            <p:nvPr/>
          </p:nvSpPr>
          <p:spPr>
            <a:xfrm>
              <a:off x="720400" y="1101975"/>
              <a:ext cx="36300" cy="36375"/>
            </a:xfrm>
            <a:custGeom>
              <a:avLst/>
              <a:gdLst/>
              <a:ahLst/>
              <a:cxnLst/>
              <a:rect l="l" t="t" r="r" b="b"/>
              <a:pathLst>
                <a:path w="1452" h="1455" extrusionOk="0">
                  <a:moveTo>
                    <a:pt x="726" y="1"/>
                  </a:moveTo>
                  <a:cubicBezTo>
                    <a:pt x="324" y="1"/>
                    <a:pt x="0" y="326"/>
                    <a:pt x="0" y="727"/>
                  </a:cubicBezTo>
                  <a:cubicBezTo>
                    <a:pt x="0" y="1127"/>
                    <a:pt x="324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6" name="Google Shape;746;p6"/>
            <p:cNvSpPr/>
            <p:nvPr/>
          </p:nvSpPr>
          <p:spPr>
            <a:xfrm>
              <a:off x="669550" y="1101975"/>
              <a:ext cx="17275" cy="35025"/>
            </a:xfrm>
            <a:custGeom>
              <a:avLst/>
              <a:gdLst/>
              <a:ahLst/>
              <a:cxnLst/>
              <a:rect l="l" t="t" r="r" b="b"/>
              <a:pathLst>
                <a:path w="691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41" y="481"/>
                    <a:pt x="119" y="946"/>
                    <a:pt x="233" y="1400"/>
                  </a:cubicBezTo>
                  <a:cubicBezTo>
                    <a:pt x="502" y="1294"/>
                    <a:pt x="690" y="1032"/>
                    <a:pt x="690" y="725"/>
                  </a:cubicBezTo>
                  <a:cubicBezTo>
                    <a:pt x="690" y="336"/>
                    <a:pt x="386" y="19"/>
                    <a:pt x="0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7" name="Google Shape;747;p6"/>
            <p:cNvSpPr/>
            <p:nvPr/>
          </p:nvSpPr>
          <p:spPr>
            <a:xfrm>
              <a:off x="927700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8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8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8" name="Google Shape;748;p6"/>
            <p:cNvSpPr/>
            <p:nvPr/>
          </p:nvSpPr>
          <p:spPr>
            <a:xfrm>
              <a:off x="85785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4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787925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106520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6" y="1"/>
                  </a:moveTo>
                  <a:cubicBezTo>
                    <a:pt x="325" y="1"/>
                    <a:pt x="1" y="326"/>
                    <a:pt x="1" y="727"/>
                  </a:cubicBezTo>
                  <a:cubicBezTo>
                    <a:pt x="1" y="1127"/>
                    <a:pt x="325" y="1451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995275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52" name="Google Shape;752;p6"/>
          <p:cNvSpPr/>
          <p:nvPr/>
        </p:nvSpPr>
        <p:spPr>
          <a:xfrm>
            <a:off x="8667621" y="3390110"/>
            <a:ext cx="781733" cy="427532"/>
          </a:xfrm>
          <a:custGeom>
            <a:avLst/>
            <a:gdLst/>
            <a:ahLst/>
            <a:cxnLst/>
            <a:rect l="l" t="t" r="r" b="b"/>
            <a:pathLst>
              <a:path w="12238" h="6693" extrusionOk="0">
                <a:moveTo>
                  <a:pt x="6295" y="0"/>
                </a:moveTo>
                <a:cubicBezTo>
                  <a:pt x="6229" y="0"/>
                  <a:pt x="6161" y="4"/>
                  <a:pt x="6091" y="11"/>
                </a:cubicBezTo>
                <a:cubicBezTo>
                  <a:pt x="4090" y="221"/>
                  <a:pt x="4259" y="2482"/>
                  <a:pt x="4259" y="2482"/>
                </a:cubicBezTo>
                <a:cubicBezTo>
                  <a:pt x="4259" y="2482"/>
                  <a:pt x="3846" y="1668"/>
                  <a:pt x="3107" y="1668"/>
                </a:cubicBezTo>
                <a:cubicBezTo>
                  <a:pt x="2965" y="1668"/>
                  <a:pt x="2811" y="1698"/>
                  <a:pt x="2645" y="1769"/>
                </a:cubicBezTo>
                <a:cubicBezTo>
                  <a:pt x="1617" y="2215"/>
                  <a:pt x="2188" y="3451"/>
                  <a:pt x="2188" y="3451"/>
                </a:cubicBezTo>
                <a:cubicBezTo>
                  <a:pt x="2017" y="3356"/>
                  <a:pt x="1818" y="3311"/>
                  <a:pt x="1621" y="3311"/>
                </a:cubicBezTo>
                <a:cubicBezTo>
                  <a:pt x="804" y="3311"/>
                  <a:pt x="0" y="4077"/>
                  <a:pt x="1185" y="5231"/>
                </a:cubicBezTo>
                <a:cubicBezTo>
                  <a:pt x="2657" y="6663"/>
                  <a:pt x="6218" y="6677"/>
                  <a:pt x="6218" y="6677"/>
                </a:cubicBezTo>
                <a:cubicBezTo>
                  <a:pt x="6376" y="6687"/>
                  <a:pt x="6536" y="6692"/>
                  <a:pt x="6696" y="6692"/>
                </a:cubicBezTo>
                <a:cubicBezTo>
                  <a:pt x="9345" y="6692"/>
                  <a:pt x="12237" y="5336"/>
                  <a:pt x="11532" y="3384"/>
                </a:cubicBezTo>
                <a:cubicBezTo>
                  <a:pt x="11221" y="2525"/>
                  <a:pt x="10617" y="2280"/>
                  <a:pt x="10030" y="2280"/>
                </a:cubicBezTo>
                <a:cubicBezTo>
                  <a:pt x="9252" y="2280"/>
                  <a:pt x="8502" y="2711"/>
                  <a:pt x="8502" y="2711"/>
                </a:cubicBezTo>
                <a:cubicBezTo>
                  <a:pt x="8502" y="2711"/>
                  <a:pt x="8121" y="0"/>
                  <a:pt x="62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3" name="Google Shape;753;p6"/>
          <p:cNvSpPr/>
          <p:nvPr/>
        </p:nvSpPr>
        <p:spPr>
          <a:xfrm rot="7948494">
            <a:off x="8735759" y="2573818"/>
            <a:ext cx="913845" cy="739840"/>
          </a:xfrm>
          <a:custGeom>
            <a:avLst/>
            <a:gdLst/>
            <a:ahLst/>
            <a:cxnLst/>
            <a:rect l="l" t="t" r="r" b="b"/>
            <a:pathLst>
              <a:path w="14306" h="11582" extrusionOk="0">
                <a:moveTo>
                  <a:pt x="7137" y="594"/>
                </a:moveTo>
                <a:cubicBezTo>
                  <a:pt x="7212" y="594"/>
                  <a:pt x="7288" y="640"/>
                  <a:pt x="7346" y="752"/>
                </a:cubicBezTo>
                <a:lnTo>
                  <a:pt x="7360" y="830"/>
                </a:lnTo>
                <a:cubicBezTo>
                  <a:pt x="7390" y="995"/>
                  <a:pt x="7241" y="1271"/>
                  <a:pt x="7084" y="1271"/>
                </a:cubicBezTo>
                <a:cubicBezTo>
                  <a:pt x="7017" y="1271"/>
                  <a:pt x="6949" y="1221"/>
                  <a:pt x="6892" y="1093"/>
                </a:cubicBezTo>
                <a:cubicBezTo>
                  <a:pt x="6782" y="861"/>
                  <a:pt x="6956" y="594"/>
                  <a:pt x="7137" y="594"/>
                </a:cubicBezTo>
                <a:close/>
                <a:moveTo>
                  <a:pt x="12562" y="6796"/>
                </a:moveTo>
                <a:cubicBezTo>
                  <a:pt x="12831" y="6796"/>
                  <a:pt x="13128" y="6891"/>
                  <a:pt x="13374" y="6895"/>
                </a:cubicBezTo>
                <a:lnTo>
                  <a:pt x="13409" y="7002"/>
                </a:lnTo>
                <a:cubicBezTo>
                  <a:pt x="13312" y="7144"/>
                  <a:pt x="13022" y="7231"/>
                  <a:pt x="12736" y="7231"/>
                </a:cubicBezTo>
                <a:cubicBezTo>
                  <a:pt x="12464" y="7231"/>
                  <a:pt x="12195" y="7152"/>
                  <a:pt x="12098" y="6966"/>
                </a:cubicBezTo>
                <a:cubicBezTo>
                  <a:pt x="12226" y="6836"/>
                  <a:pt x="12388" y="6796"/>
                  <a:pt x="12562" y="6796"/>
                </a:cubicBezTo>
                <a:close/>
                <a:moveTo>
                  <a:pt x="7095" y="7345"/>
                </a:moveTo>
                <a:cubicBezTo>
                  <a:pt x="7170" y="7345"/>
                  <a:pt x="7263" y="7378"/>
                  <a:pt x="7375" y="7456"/>
                </a:cubicBezTo>
                <a:cubicBezTo>
                  <a:pt x="7610" y="7591"/>
                  <a:pt x="7652" y="8002"/>
                  <a:pt x="7525" y="8186"/>
                </a:cubicBezTo>
                <a:lnTo>
                  <a:pt x="7517" y="8236"/>
                </a:lnTo>
                <a:cubicBezTo>
                  <a:pt x="7429" y="8297"/>
                  <a:pt x="7348" y="8323"/>
                  <a:pt x="7275" y="8323"/>
                </a:cubicBezTo>
                <a:cubicBezTo>
                  <a:pt x="6828" y="8323"/>
                  <a:pt x="6690" y="7345"/>
                  <a:pt x="7095" y="7345"/>
                </a:cubicBezTo>
                <a:close/>
                <a:moveTo>
                  <a:pt x="6604" y="0"/>
                </a:moveTo>
                <a:cubicBezTo>
                  <a:pt x="6373" y="370"/>
                  <a:pt x="6164" y="935"/>
                  <a:pt x="5961" y="1259"/>
                </a:cubicBezTo>
                <a:cubicBezTo>
                  <a:pt x="5755" y="1635"/>
                  <a:pt x="5458" y="1946"/>
                  <a:pt x="5373" y="2364"/>
                </a:cubicBezTo>
                <a:cubicBezTo>
                  <a:pt x="5241" y="2775"/>
                  <a:pt x="5472" y="3262"/>
                  <a:pt x="5294" y="3617"/>
                </a:cubicBezTo>
                <a:cubicBezTo>
                  <a:pt x="5197" y="3868"/>
                  <a:pt x="5090" y="3970"/>
                  <a:pt x="4984" y="3970"/>
                </a:cubicBezTo>
                <a:cubicBezTo>
                  <a:pt x="4617" y="3970"/>
                  <a:pt x="4263" y="2744"/>
                  <a:pt x="4340" y="2343"/>
                </a:cubicBezTo>
                <a:cubicBezTo>
                  <a:pt x="4519" y="1392"/>
                  <a:pt x="5483" y="944"/>
                  <a:pt x="5542" y="54"/>
                </a:cubicBezTo>
                <a:lnTo>
                  <a:pt x="5542" y="54"/>
                </a:lnTo>
                <a:cubicBezTo>
                  <a:pt x="5415" y="76"/>
                  <a:pt x="5290" y="100"/>
                  <a:pt x="5162" y="134"/>
                </a:cubicBezTo>
                <a:cubicBezTo>
                  <a:pt x="4532" y="297"/>
                  <a:pt x="3746" y="488"/>
                  <a:pt x="3313" y="1035"/>
                </a:cubicBezTo>
                <a:cubicBezTo>
                  <a:pt x="3121" y="1311"/>
                  <a:pt x="3110" y="1939"/>
                  <a:pt x="2854" y="2131"/>
                </a:cubicBezTo>
                <a:cubicBezTo>
                  <a:pt x="2563" y="2394"/>
                  <a:pt x="2096" y="2124"/>
                  <a:pt x="1770" y="2458"/>
                </a:cubicBezTo>
                <a:cubicBezTo>
                  <a:pt x="2252" y="3159"/>
                  <a:pt x="3554" y="3598"/>
                  <a:pt x="3802" y="4340"/>
                </a:cubicBezTo>
                <a:lnTo>
                  <a:pt x="3695" y="4375"/>
                </a:lnTo>
                <a:cubicBezTo>
                  <a:pt x="3673" y="4377"/>
                  <a:pt x="3651" y="4378"/>
                  <a:pt x="3629" y="4378"/>
                </a:cubicBezTo>
                <a:cubicBezTo>
                  <a:pt x="3318" y="4378"/>
                  <a:pt x="3015" y="4200"/>
                  <a:pt x="2719" y="4135"/>
                </a:cubicBezTo>
                <a:cubicBezTo>
                  <a:pt x="2586" y="4116"/>
                  <a:pt x="2445" y="4107"/>
                  <a:pt x="2302" y="4107"/>
                </a:cubicBezTo>
                <a:cubicBezTo>
                  <a:pt x="1965" y="4107"/>
                  <a:pt x="1616" y="4157"/>
                  <a:pt x="1337" y="4242"/>
                </a:cubicBezTo>
                <a:cubicBezTo>
                  <a:pt x="969" y="4341"/>
                  <a:pt x="635" y="4547"/>
                  <a:pt x="395" y="4816"/>
                </a:cubicBezTo>
                <a:cubicBezTo>
                  <a:pt x="1" y="5290"/>
                  <a:pt x="198" y="5496"/>
                  <a:pt x="253" y="5985"/>
                </a:cubicBezTo>
                <a:cubicBezTo>
                  <a:pt x="327" y="6853"/>
                  <a:pt x="187" y="7347"/>
                  <a:pt x="635" y="7995"/>
                </a:cubicBezTo>
                <a:cubicBezTo>
                  <a:pt x="863" y="7674"/>
                  <a:pt x="1235" y="7368"/>
                  <a:pt x="1435" y="7091"/>
                </a:cubicBezTo>
                <a:cubicBezTo>
                  <a:pt x="1620" y="6864"/>
                  <a:pt x="1782" y="6432"/>
                  <a:pt x="2030" y="6290"/>
                </a:cubicBezTo>
                <a:cubicBezTo>
                  <a:pt x="2155" y="6221"/>
                  <a:pt x="2264" y="6189"/>
                  <a:pt x="2352" y="6189"/>
                </a:cubicBezTo>
                <a:cubicBezTo>
                  <a:pt x="2574" y="6189"/>
                  <a:pt x="2662" y="6391"/>
                  <a:pt x="2525" y="6715"/>
                </a:cubicBezTo>
                <a:cubicBezTo>
                  <a:pt x="2347" y="7245"/>
                  <a:pt x="1711" y="7634"/>
                  <a:pt x="1449" y="8229"/>
                </a:cubicBezTo>
                <a:cubicBezTo>
                  <a:pt x="1380" y="8445"/>
                  <a:pt x="1324" y="8678"/>
                  <a:pt x="1260" y="8901"/>
                </a:cubicBezTo>
                <a:cubicBezTo>
                  <a:pt x="1459" y="9318"/>
                  <a:pt x="1613" y="9745"/>
                  <a:pt x="2080" y="10013"/>
                </a:cubicBezTo>
                <a:cubicBezTo>
                  <a:pt x="2358" y="10164"/>
                  <a:pt x="2662" y="10225"/>
                  <a:pt x="2942" y="10337"/>
                </a:cubicBezTo>
                <a:cubicBezTo>
                  <a:pt x="2795" y="9715"/>
                  <a:pt x="2699" y="9020"/>
                  <a:pt x="2709" y="8432"/>
                </a:cubicBezTo>
                <a:cubicBezTo>
                  <a:pt x="2702" y="8130"/>
                  <a:pt x="2766" y="7328"/>
                  <a:pt x="3113" y="7201"/>
                </a:cubicBezTo>
                <a:cubicBezTo>
                  <a:pt x="3165" y="7184"/>
                  <a:pt x="3212" y="7177"/>
                  <a:pt x="3253" y="7177"/>
                </a:cubicBezTo>
                <a:cubicBezTo>
                  <a:pt x="3607" y="7177"/>
                  <a:pt x="3574" y="7728"/>
                  <a:pt x="3580" y="8000"/>
                </a:cubicBezTo>
                <a:cubicBezTo>
                  <a:pt x="3594" y="8935"/>
                  <a:pt x="3431" y="9797"/>
                  <a:pt x="3550" y="10722"/>
                </a:cubicBezTo>
                <a:cubicBezTo>
                  <a:pt x="3721" y="10868"/>
                  <a:pt x="3875" y="11022"/>
                  <a:pt x="4069" y="11130"/>
                </a:cubicBezTo>
                <a:cubicBezTo>
                  <a:pt x="4475" y="11334"/>
                  <a:pt x="4936" y="11498"/>
                  <a:pt x="5355" y="11498"/>
                </a:cubicBezTo>
                <a:cubicBezTo>
                  <a:pt x="5373" y="11498"/>
                  <a:pt x="5390" y="11498"/>
                  <a:pt x="5407" y="11497"/>
                </a:cubicBezTo>
                <a:cubicBezTo>
                  <a:pt x="5733" y="11486"/>
                  <a:pt x="6035" y="11343"/>
                  <a:pt x="6329" y="11264"/>
                </a:cubicBezTo>
                <a:cubicBezTo>
                  <a:pt x="5850" y="10780"/>
                  <a:pt x="5508" y="10185"/>
                  <a:pt x="5279" y="9559"/>
                </a:cubicBezTo>
                <a:cubicBezTo>
                  <a:pt x="5073" y="9049"/>
                  <a:pt x="4385" y="7661"/>
                  <a:pt x="4833" y="7194"/>
                </a:cubicBezTo>
                <a:cubicBezTo>
                  <a:pt x="4979" y="7048"/>
                  <a:pt x="5101" y="6986"/>
                  <a:pt x="5202" y="6986"/>
                </a:cubicBezTo>
                <a:cubicBezTo>
                  <a:pt x="5729" y="6986"/>
                  <a:pt x="5687" y="8683"/>
                  <a:pt x="5669" y="8956"/>
                </a:cubicBezTo>
                <a:cubicBezTo>
                  <a:pt x="5677" y="9999"/>
                  <a:pt x="6431" y="10546"/>
                  <a:pt x="7010" y="11264"/>
                </a:cubicBezTo>
                <a:cubicBezTo>
                  <a:pt x="7324" y="11354"/>
                  <a:pt x="7630" y="11529"/>
                  <a:pt x="7929" y="11554"/>
                </a:cubicBezTo>
                <a:cubicBezTo>
                  <a:pt x="8026" y="11573"/>
                  <a:pt x="8114" y="11581"/>
                  <a:pt x="8197" y="11581"/>
                </a:cubicBezTo>
                <a:cubicBezTo>
                  <a:pt x="8518" y="11581"/>
                  <a:pt x="8766" y="11460"/>
                  <a:pt x="9120" y="11370"/>
                </a:cubicBezTo>
                <a:cubicBezTo>
                  <a:pt x="9235" y="11343"/>
                  <a:pt x="9348" y="11318"/>
                  <a:pt x="9462" y="11293"/>
                </a:cubicBezTo>
                <a:cubicBezTo>
                  <a:pt x="8892" y="10945"/>
                  <a:pt x="8357" y="10537"/>
                  <a:pt x="7944" y="10037"/>
                </a:cubicBezTo>
                <a:cubicBezTo>
                  <a:pt x="7745" y="9831"/>
                  <a:pt x="7427" y="9408"/>
                  <a:pt x="7419" y="9104"/>
                </a:cubicBezTo>
                <a:cubicBezTo>
                  <a:pt x="7447" y="8810"/>
                  <a:pt x="7574" y="8665"/>
                  <a:pt x="7732" y="8665"/>
                </a:cubicBezTo>
                <a:cubicBezTo>
                  <a:pt x="7855" y="8665"/>
                  <a:pt x="7998" y="8753"/>
                  <a:pt x="8128" y="8926"/>
                </a:cubicBezTo>
                <a:cubicBezTo>
                  <a:pt x="8363" y="9238"/>
                  <a:pt x="8377" y="9671"/>
                  <a:pt x="8610" y="9980"/>
                </a:cubicBezTo>
                <a:cubicBezTo>
                  <a:pt x="8844" y="10293"/>
                  <a:pt x="9077" y="10426"/>
                  <a:pt x="9404" y="10625"/>
                </a:cubicBezTo>
                <a:cubicBezTo>
                  <a:pt x="9647" y="10794"/>
                  <a:pt x="9958" y="10951"/>
                  <a:pt x="10229" y="11138"/>
                </a:cubicBezTo>
                <a:cubicBezTo>
                  <a:pt x="10594" y="11060"/>
                  <a:pt x="10959" y="10968"/>
                  <a:pt x="11326" y="10818"/>
                </a:cubicBezTo>
                <a:cubicBezTo>
                  <a:pt x="11233" y="10783"/>
                  <a:pt x="11145" y="10747"/>
                  <a:pt x="11060" y="10711"/>
                </a:cubicBezTo>
                <a:cubicBezTo>
                  <a:pt x="10344" y="10407"/>
                  <a:pt x="9650" y="9955"/>
                  <a:pt x="9212" y="9310"/>
                </a:cubicBezTo>
                <a:cubicBezTo>
                  <a:pt x="8850" y="8788"/>
                  <a:pt x="8840" y="8216"/>
                  <a:pt x="9080" y="8216"/>
                </a:cubicBezTo>
                <a:cubicBezTo>
                  <a:pt x="9201" y="8216"/>
                  <a:pt x="9386" y="8363"/>
                  <a:pt x="9621" y="8736"/>
                </a:cubicBezTo>
                <a:cubicBezTo>
                  <a:pt x="10194" y="9658"/>
                  <a:pt x="10891" y="10128"/>
                  <a:pt x="11755" y="10630"/>
                </a:cubicBezTo>
                <a:cubicBezTo>
                  <a:pt x="12630" y="10232"/>
                  <a:pt x="13512" y="9888"/>
                  <a:pt x="14266" y="9324"/>
                </a:cubicBezTo>
                <a:cubicBezTo>
                  <a:pt x="14280" y="9225"/>
                  <a:pt x="14245" y="9118"/>
                  <a:pt x="14259" y="9019"/>
                </a:cubicBezTo>
                <a:cubicBezTo>
                  <a:pt x="14306" y="8809"/>
                  <a:pt x="14300" y="8563"/>
                  <a:pt x="14270" y="8300"/>
                </a:cubicBezTo>
                <a:cubicBezTo>
                  <a:pt x="13438" y="8240"/>
                  <a:pt x="11381" y="8158"/>
                  <a:pt x="11475" y="7786"/>
                </a:cubicBezTo>
                <a:cubicBezTo>
                  <a:pt x="11526" y="7600"/>
                  <a:pt x="12181" y="7540"/>
                  <a:pt x="12891" y="7540"/>
                </a:cubicBezTo>
                <a:cubicBezTo>
                  <a:pt x="13331" y="7540"/>
                  <a:pt x="13791" y="7563"/>
                  <a:pt x="14144" y="7593"/>
                </a:cubicBezTo>
                <a:cubicBezTo>
                  <a:pt x="14059" y="7211"/>
                  <a:pt x="13959" y="6840"/>
                  <a:pt x="13904" y="6540"/>
                </a:cubicBezTo>
                <a:cubicBezTo>
                  <a:pt x="13878" y="6407"/>
                  <a:pt x="13846" y="6283"/>
                  <a:pt x="13810" y="6158"/>
                </a:cubicBezTo>
                <a:cubicBezTo>
                  <a:pt x="13590" y="6110"/>
                  <a:pt x="13350" y="6089"/>
                  <a:pt x="13106" y="6089"/>
                </a:cubicBezTo>
                <a:cubicBezTo>
                  <a:pt x="12578" y="6089"/>
                  <a:pt x="12032" y="6190"/>
                  <a:pt x="11631" y="6341"/>
                </a:cubicBezTo>
                <a:cubicBezTo>
                  <a:pt x="11184" y="6480"/>
                  <a:pt x="10287" y="7236"/>
                  <a:pt x="9691" y="7236"/>
                </a:cubicBezTo>
                <a:cubicBezTo>
                  <a:pt x="9618" y="7236"/>
                  <a:pt x="9549" y="7225"/>
                  <a:pt x="9486" y="7199"/>
                </a:cubicBezTo>
                <a:cubicBezTo>
                  <a:pt x="8539" y="6760"/>
                  <a:pt x="10435" y="6222"/>
                  <a:pt x="10719" y="6186"/>
                </a:cubicBezTo>
                <a:cubicBezTo>
                  <a:pt x="11428" y="6009"/>
                  <a:pt x="12073" y="5748"/>
                  <a:pt x="12779" y="5570"/>
                </a:cubicBezTo>
                <a:cubicBezTo>
                  <a:pt x="12901" y="5542"/>
                  <a:pt x="13067" y="5527"/>
                  <a:pt x="13245" y="5527"/>
                </a:cubicBezTo>
                <a:cubicBezTo>
                  <a:pt x="13360" y="5527"/>
                  <a:pt x="13480" y="5534"/>
                  <a:pt x="13596" y="5547"/>
                </a:cubicBezTo>
                <a:cubicBezTo>
                  <a:pt x="13438" y="5169"/>
                  <a:pt x="13242" y="4809"/>
                  <a:pt x="13019" y="4415"/>
                </a:cubicBezTo>
                <a:cubicBezTo>
                  <a:pt x="12914" y="4223"/>
                  <a:pt x="12802" y="4032"/>
                  <a:pt x="12682" y="3841"/>
                </a:cubicBezTo>
                <a:cubicBezTo>
                  <a:pt x="11434" y="4198"/>
                  <a:pt x="9931" y="4012"/>
                  <a:pt x="8898" y="4941"/>
                </a:cubicBezTo>
                <a:cubicBezTo>
                  <a:pt x="8733" y="5097"/>
                  <a:pt x="8086" y="5680"/>
                  <a:pt x="7842" y="5680"/>
                </a:cubicBezTo>
                <a:cubicBezTo>
                  <a:pt x="7743" y="5680"/>
                  <a:pt x="7711" y="5582"/>
                  <a:pt x="7807" y="5317"/>
                </a:cubicBezTo>
                <a:cubicBezTo>
                  <a:pt x="7992" y="4736"/>
                  <a:pt x="8884" y="3978"/>
                  <a:pt x="9407" y="3674"/>
                </a:cubicBezTo>
                <a:cubicBezTo>
                  <a:pt x="10219" y="3215"/>
                  <a:pt x="11179" y="3205"/>
                  <a:pt x="12060" y="2954"/>
                </a:cubicBezTo>
                <a:cubicBezTo>
                  <a:pt x="11469" y="2201"/>
                  <a:pt x="10752" y="1533"/>
                  <a:pt x="9924" y="1120"/>
                </a:cubicBezTo>
                <a:cubicBezTo>
                  <a:pt x="9897" y="1106"/>
                  <a:pt x="9871" y="1091"/>
                  <a:pt x="9844" y="1079"/>
                </a:cubicBezTo>
                <a:cubicBezTo>
                  <a:pt x="9178" y="1674"/>
                  <a:pt x="8358" y="2152"/>
                  <a:pt x="7829" y="2868"/>
                </a:cubicBezTo>
                <a:cubicBezTo>
                  <a:pt x="7568" y="3189"/>
                  <a:pt x="7095" y="4685"/>
                  <a:pt x="6541" y="4685"/>
                </a:cubicBezTo>
                <a:cubicBezTo>
                  <a:pt x="6506" y="4685"/>
                  <a:pt x="6471" y="4679"/>
                  <a:pt x="6435" y="4667"/>
                </a:cubicBezTo>
                <a:cubicBezTo>
                  <a:pt x="5741" y="4390"/>
                  <a:pt x="6988" y="3103"/>
                  <a:pt x="7179" y="2826"/>
                </a:cubicBezTo>
                <a:cubicBezTo>
                  <a:pt x="7581" y="2124"/>
                  <a:pt x="7723" y="1664"/>
                  <a:pt x="8411" y="1280"/>
                </a:cubicBezTo>
                <a:cubicBezTo>
                  <a:pt x="8607" y="1179"/>
                  <a:pt x="8870" y="936"/>
                  <a:pt x="9115" y="716"/>
                </a:cubicBezTo>
                <a:cubicBezTo>
                  <a:pt x="8297" y="338"/>
                  <a:pt x="7468" y="56"/>
                  <a:pt x="66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4" name="Google Shape;754;p6"/>
          <p:cNvSpPr/>
          <p:nvPr/>
        </p:nvSpPr>
        <p:spPr>
          <a:xfrm rot="5400000">
            <a:off x="470822" y="4709540"/>
            <a:ext cx="95192" cy="76852"/>
          </a:xfrm>
          <a:custGeom>
            <a:avLst/>
            <a:gdLst/>
            <a:ahLst/>
            <a:cxnLst/>
            <a:rect l="l" t="t" r="r" b="b"/>
            <a:pathLst>
              <a:path w="649" h="524" extrusionOk="0">
                <a:moveTo>
                  <a:pt x="325" y="1"/>
                </a:moveTo>
                <a:cubicBezTo>
                  <a:pt x="158" y="1"/>
                  <a:pt x="19" y="113"/>
                  <a:pt x="9" y="258"/>
                </a:cubicBezTo>
                <a:cubicBezTo>
                  <a:pt x="1" y="410"/>
                  <a:pt x="119" y="512"/>
                  <a:pt x="292" y="522"/>
                </a:cubicBezTo>
                <a:cubicBezTo>
                  <a:pt x="301" y="523"/>
                  <a:pt x="309" y="523"/>
                  <a:pt x="318" y="523"/>
                </a:cubicBezTo>
                <a:cubicBezTo>
                  <a:pt x="481" y="523"/>
                  <a:pt x="628" y="435"/>
                  <a:pt x="637" y="292"/>
                </a:cubicBezTo>
                <a:cubicBezTo>
                  <a:pt x="648" y="140"/>
                  <a:pt x="516" y="10"/>
                  <a:pt x="343" y="1"/>
                </a:cubicBezTo>
                <a:cubicBezTo>
                  <a:pt x="337" y="1"/>
                  <a:pt x="331" y="1"/>
                  <a:pt x="32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5" name="Google Shape;755;p6"/>
          <p:cNvSpPr/>
          <p:nvPr/>
        </p:nvSpPr>
        <p:spPr>
          <a:xfrm rot="5400000">
            <a:off x="731096" y="4776941"/>
            <a:ext cx="34029" cy="27280"/>
          </a:xfrm>
          <a:custGeom>
            <a:avLst/>
            <a:gdLst/>
            <a:ahLst/>
            <a:cxnLst/>
            <a:rect l="l" t="t" r="r" b="b"/>
            <a:pathLst>
              <a:path w="232" h="186" extrusionOk="0">
                <a:moveTo>
                  <a:pt x="115" y="1"/>
                </a:moveTo>
                <a:cubicBezTo>
                  <a:pt x="56" y="1"/>
                  <a:pt x="7" y="42"/>
                  <a:pt x="4" y="93"/>
                </a:cubicBezTo>
                <a:cubicBezTo>
                  <a:pt x="1" y="146"/>
                  <a:pt x="44" y="183"/>
                  <a:pt x="103" y="186"/>
                </a:cubicBezTo>
                <a:cubicBezTo>
                  <a:pt x="106" y="186"/>
                  <a:pt x="108" y="186"/>
                  <a:pt x="111" y="186"/>
                </a:cubicBezTo>
                <a:cubicBezTo>
                  <a:pt x="171" y="186"/>
                  <a:pt x="224" y="155"/>
                  <a:pt x="228" y="103"/>
                </a:cubicBezTo>
                <a:cubicBezTo>
                  <a:pt x="231" y="51"/>
                  <a:pt x="184" y="4"/>
                  <a:pt x="123" y="1"/>
                </a:cubicBezTo>
                <a:cubicBezTo>
                  <a:pt x="120" y="1"/>
                  <a:pt x="117" y="1"/>
                  <a:pt x="11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6" name="Google Shape;756;p6"/>
          <p:cNvSpPr/>
          <p:nvPr/>
        </p:nvSpPr>
        <p:spPr>
          <a:xfrm rot="5400000">
            <a:off x="423672" y="4536390"/>
            <a:ext cx="50016" cy="47959"/>
          </a:xfrm>
          <a:custGeom>
            <a:avLst/>
            <a:gdLst/>
            <a:ahLst/>
            <a:cxnLst/>
            <a:rect l="l" t="t" r="r" b="b"/>
            <a:pathLst>
              <a:path w="341" h="327" extrusionOk="0">
                <a:moveTo>
                  <a:pt x="175" y="1"/>
                </a:moveTo>
                <a:cubicBezTo>
                  <a:pt x="87" y="1"/>
                  <a:pt x="13" y="73"/>
                  <a:pt x="6" y="164"/>
                </a:cubicBezTo>
                <a:cubicBezTo>
                  <a:pt x="1" y="259"/>
                  <a:pt x="62" y="323"/>
                  <a:pt x="153" y="326"/>
                </a:cubicBezTo>
                <a:cubicBezTo>
                  <a:pt x="156" y="326"/>
                  <a:pt x="159" y="326"/>
                  <a:pt x="162" y="326"/>
                </a:cubicBezTo>
                <a:cubicBezTo>
                  <a:pt x="247" y="326"/>
                  <a:pt x="326" y="270"/>
                  <a:pt x="333" y="180"/>
                </a:cubicBezTo>
                <a:cubicBezTo>
                  <a:pt x="340" y="86"/>
                  <a:pt x="273" y="7"/>
                  <a:pt x="183" y="1"/>
                </a:cubicBezTo>
                <a:cubicBezTo>
                  <a:pt x="180" y="1"/>
                  <a:pt x="178" y="1"/>
                  <a:pt x="17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7" name="Google Shape;757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998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858275" y="1340925"/>
            <a:ext cx="3455400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7000">
                <a:solidFill>
                  <a:schemeClr val="accent4"/>
                </a:solidFill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subTitle" idx="1"/>
          </p:nvPr>
        </p:nvSpPr>
        <p:spPr>
          <a:xfrm>
            <a:off x="1164425" y="2427825"/>
            <a:ext cx="2843100" cy="9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omic Sans MS" panose="030F0702030302020204" pitchFamily="66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7798450" y="1197875"/>
            <a:ext cx="1593515" cy="759490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20" name="Google Shape;120;p7"/>
          <p:cNvSpPr/>
          <p:nvPr/>
        </p:nvSpPr>
        <p:spPr>
          <a:xfrm>
            <a:off x="3902150" y="274266"/>
            <a:ext cx="1804550" cy="997250"/>
          </a:xfrm>
          <a:custGeom>
            <a:avLst/>
            <a:gdLst/>
            <a:ahLst/>
            <a:cxnLst/>
            <a:rect l="l" t="t" r="r" b="b"/>
            <a:pathLst>
              <a:path w="72182" h="39890" extrusionOk="0">
                <a:moveTo>
                  <a:pt x="34167" y="1"/>
                </a:moveTo>
                <a:cubicBezTo>
                  <a:pt x="33792" y="1"/>
                  <a:pt x="33407" y="8"/>
                  <a:pt x="33013" y="22"/>
                </a:cubicBezTo>
                <a:cubicBezTo>
                  <a:pt x="21215" y="438"/>
                  <a:pt x="19139" y="10404"/>
                  <a:pt x="22178" y="17011"/>
                </a:cubicBezTo>
                <a:cubicBezTo>
                  <a:pt x="22178" y="17011"/>
                  <a:pt x="19602" y="16309"/>
                  <a:pt x="16688" y="16309"/>
                </a:cubicBezTo>
                <a:cubicBezTo>
                  <a:pt x="12231" y="16309"/>
                  <a:pt x="6982" y="17952"/>
                  <a:pt x="8945" y="26261"/>
                </a:cubicBezTo>
                <a:cubicBezTo>
                  <a:pt x="8945" y="26261"/>
                  <a:pt x="92" y="27393"/>
                  <a:pt x="35" y="33056"/>
                </a:cubicBezTo>
                <a:cubicBezTo>
                  <a:pt x="0" y="36563"/>
                  <a:pt x="6514" y="38260"/>
                  <a:pt x="12709" y="38260"/>
                </a:cubicBezTo>
                <a:cubicBezTo>
                  <a:pt x="16519" y="38260"/>
                  <a:pt x="20208" y="37618"/>
                  <a:pt x="22178" y="36360"/>
                </a:cubicBezTo>
                <a:cubicBezTo>
                  <a:pt x="22178" y="36360"/>
                  <a:pt x="30156" y="39522"/>
                  <a:pt x="36958" y="39522"/>
                </a:cubicBezTo>
                <a:cubicBezTo>
                  <a:pt x="39289" y="39522"/>
                  <a:pt x="41482" y="39151"/>
                  <a:pt x="43168" y="38153"/>
                </a:cubicBezTo>
                <a:cubicBezTo>
                  <a:pt x="43168" y="38153"/>
                  <a:pt x="52917" y="39890"/>
                  <a:pt x="60468" y="39890"/>
                </a:cubicBezTo>
                <a:cubicBezTo>
                  <a:pt x="64243" y="39890"/>
                  <a:pt x="67469" y="39456"/>
                  <a:pt x="68652" y="38153"/>
                </a:cubicBezTo>
                <a:cubicBezTo>
                  <a:pt x="72182" y="34227"/>
                  <a:pt x="60629" y="29508"/>
                  <a:pt x="60629" y="29508"/>
                </a:cubicBezTo>
                <a:cubicBezTo>
                  <a:pt x="60629" y="29508"/>
                  <a:pt x="63215" y="17955"/>
                  <a:pt x="48586" y="16766"/>
                </a:cubicBezTo>
                <a:cubicBezTo>
                  <a:pt x="48586" y="16766"/>
                  <a:pt x="52447" y="1"/>
                  <a:pt x="34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21" name="Google Shape;121;p7"/>
          <p:cNvSpPr/>
          <p:nvPr/>
        </p:nvSpPr>
        <p:spPr>
          <a:xfrm>
            <a:off x="-605100" y="3311891"/>
            <a:ext cx="1867050" cy="1037200"/>
          </a:xfrm>
          <a:custGeom>
            <a:avLst/>
            <a:gdLst/>
            <a:ahLst/>
            <a:cxnLst/>
            <a:rect l="l" t="t" r="r" b="b"/>
            <a:pathLst>
              <a:path w="74682" h="41488" extrusionOk="0">
                <a:moveTo>
                  <a:pt x="34145" y="1"/>
                </a:moveTo>
                <a:cubicBezTo>
                  <a:pt x="33779" y="1"/>
                  <a:pt x="33404" y="7"/>
                  <a:pt x="33020" y="21"/>
                </a:cubicBezTo>
                <a:cubicBezTo>
                  <a:pt x="21222" y="455"/>
                  <a:pt x="19127" y="10403"/>
                  <a:pt x="22185" y="17010"/>
                </a:cubicBezTo>
                <a:cubicBezTo>
                  <a:pt x="22185" y="17010"/>
                  <a:pt x="19623" y="16314"/>
                  <a:pt x="16716" y="16314"/>
                </a:cubicBezTo>
                <a:cubicBezTo>
                  <a:pt x="12253" y="16314"/>
                  <a:pt x="6979" y="17955"/>
                  <a:pt x="8934" y="26278"/>
                </a:cubicBezTo>
                <a:cubicBezTo>
                  <a:pt x="8934" y="26278"/>
                  <a:pt x="81" y="27392"/>
                  <a:pt x="24" y="33055"/>
                </a:cubicBezTo>
                <a:cubicBezTo>
                  <a:pt x="1" y="36562"/>
                  <a:pt x="6512" y="38259"/>
                  <a:pt x="12707" y="38259"/>
                </a:cubicBezTo>
                <a:cubicBezTo>
                  <a:pt x="16517" y="38259"/>
                  <a:pt x="20208" y="37617"/>
                  <a:pt x="22185" y="36359"/>
                </a:cubicBezTo>
                <a:cubicBezTo>
                  <a:pt x="22185" y="36359"/>
                  <a:pt x="27456" y="41488"/>
                  <a:pt x="34246" y="41488"/>
                </a:cubicBezTo>
                <a:cubicBezTo>
                  <a:pt x="37046" y="41488"/>
                  <a:pt x="40104" y="40615"/>
                  <a:pt x="43157" y="38152"/>
                </a:cubicBezTo>
                <a:cubicBezTo>
                  <a:pt x="44754" y="40242"/>
                  <a:pt x="50343" y="41173"/>
                  <a:pt x="56207" y="41173"/>
                </a:cubicBezTo>
                <a:cubicBezTo>
                  <a:pt x="63372" y="41173"/>
                  <a:pt x="70947" y="39783"/>
                  <a:pt x="72152" y="37416"/>
                </a:cubicBezTo>
                <a:cubicBezTo>
                  <a:pt x="74681" y="32395"/>
                  <a:pt x="60618" y="29525"/>
                  <a:pt x="60618" y="29525"/>
                </a:cubicBezTo>
                <a:cubicBezTo>
                  <a:pt x="60618" y="29525"/>
                  <a:pt x="63223" y="17954"/>
                  <a:pt x="48594" y="16784"/>
                </a:cubicBezTo>
                <a:cubicBezTo>
                  <a:pt x="48594" y="16784"/>
                  <a:pt x="52440" y="1"/>
                  <a:pt x="341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9"/>
          <p:cNvGrpSpPr/>
          <p:nvPr/>
        </p:nvGrpSpPr>
        <p:grpSpPr>
          <a:xfrm flipH="1">
            <a:off x="-895370" y="184902"/>
            <a:ext cx="10639422" cy="5444825"/>
            <a:chOff x="-1180550" y="-1807169"/>
            <a:chExt cx="11966507" cy="6123974"/>
          </a:xfrm>
        </p:grpSpPr>
        <p:sp>
          <p:nvSpPr>
            <p:cNvPr id="270" name="Google Shape;270;p9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9112243" y="-32864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5825182" y="-180716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286" name="Google Shape;286;p9"/>
          <p:cNvSpPr txBox="1">
            <a:spLocks noGrp="1"/>
          </p:cNvSpPr>
          <p:nvPr>
            <p:ph type="title"/>
          </p:nvPr>
        </p:nvSpPr>
        <p:spPr>
          <a:xfrm>
            <a:off x="4772082" y="1215250"/>
            <a:ext cx="25731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94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7" name="Google Shape;287;p9"/>
          <p:cNvSpPr txBox="1">
            <a:spLocks noGrp="1"/>
          </p:cNvSpPr>
          <p:nvPr>
            <p:ph type="title" idx="2" hasCustomPrompt="1"/>
          </p:nvPr>
        </p:nvSpPr>
        <p:spPr>
          <a:xfrm>
            <a:off x="1415232" y="1861200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8" name="Google Shape;288;p9"/>
          <p:cNvSpPr txBox="1">
            <a:spLocks noGrp="1"/>
          </p:cNvSpPr>
          <p:nvPr>
            <p:ph type="subTitle" idx="1"/>
          </p:nvPr>
        </p:nvSpPr>
        <p:spPr>
          <a:xfrm>
            <a:off x="4629882" y="3501850"/>
            <a:ext cx="28575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7380358" y="3213363"/>
            <a:ext cx="1401294" cy="1941805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7916200" y="38523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757905" y="-367561"/>
            <a:ext cx="10637921" cy="1974753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356363" y="3189487"/>
            <a:ext cx="970053" cy="2018817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566387" y="38904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3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36"/>
          <p:cNvGrpSpPr/>
          <p:nvPr/>
        </p:nvGrpSpPr>
        <p:grpSpPr>
          <a:xfrm flipH="1">
            <a:off x="-581010" y="305270"/>
            <a:ext cx="9971987" cy="4856125"/>
            <a:chOff x="-376905" y="-18529"/>
            <a:chExt cx="10637921" cy="5180419"/>
          </a:xfrm>
        </p:grpSpPr>
        <p:sp>
          <p:nvSpPr>
            <p:cNvPr id="880" name="Google Shape;880;p36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893" name="Google Shape;893;p36"/>
          <p:cNvGrpSpPr/>
          <p:nvPr/>
        </p:nvGrpSpPr>
        <p:grpSpPr>
          <a:xfrm flipH="1">
            <a:off x="6202552" y="3352712"/>
            <a:ext cx="2751530" cy="1370893"/>
            <a:chOff x="404850" y="2182975"/>
            <a:chExt cx="2230850" cy="1111475"/>
          </a:xfrm>
        </p:grpSpPr>
        <p:sp>
          <p:nvSpPr>
            <p:cNvPr id="894" name="Google Shape;894;p36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4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37"/>
          <p:cNvSpPr/>
          <p:nvPr/>
        </p:nvSpPr>
        <p:spPr>
          <a:xfrm>
            <a:off x="-854998" y="922250"/>
            <a:ext cx="2185797" cy="242683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24" name="Google Shape;924;p37"/>
          <p:cNvSpPr/>
          <p:nvPr/>
        </p:nvSpPr>
        <p:spPr>
          <a:xfrm>
            <a:off x="822289" y="2804800"/>
            <a:ext cx="154814" cy="545487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25" name="Google Shape;925;p37"/>
          <p:cNvSpPr/>
          <p:nvPr/>
        </p:nvSpPr>
        <p:spPr>
          <a:xfrm>
            <a:off x="369172" y="1047543"/>
            <a:ext cx="1659688" cy="1929456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26" name="Google Shape;926;p37"/>
          <p:cNvSpPr/>
          <p:nvPr/>
        </p:nvSpPr>
        <p:spPr>
          <a:xfrm>
            <a:off x="-992935" y="2840331"/>
            <a:ext cx="147759" cy="525587"/>
          </a:xfrm>
          <a:custGeom>
            <a:avLst/>
            <a:gdLst/>
            <a:ahLst/>
            <a:cxnLst/>
            <a:rect l="l" t="t" r="r" b="b"/>
            <a:pathLst>
              <a:path w="4084" h="14526" extrusionOk="0">
                <a:moveTo>
                  <a:pt x="1" y="0"/>
                </a:moveTo>
                <a:lnTo>
                  <a:pt x="1" y="14525"/>
                </a:lnTo>
                <a:lnTo>
                  <a:pt x="4083" y="14525"/>
                </a:lnTo>
                <a:lnTo>
                  <a:pt x="4083" y="0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27" name="Google Shape;927;p37"/>
          <p:cNvSpPr/>
          <p:nvPr/>
        </p:nvSpPr>
        <p:spPr>
          <a:xfrm>
            <a:off x="-1633501" y="1187319"/>
            <a:ext cx="1599366" cy="1818313"/>
          </a:xfrm>
          <a:custGeom>
            <a:avLst/>
            <a:gdLst/>
            <a:ahLst/>
            <a:cxnLst/>
            <a:rect l="l" t="t" r="r" b="b"/>
            <a:pathLst>
              <a:path w="39532" h="44941" extrusionOk="0">
                <a:moveTo>
                  <a:pt x="19510" y="0"/>
                </a:moveTo>
                <a:cubicBezTo>
                  <a:pt x="19510" y="13975"/>
                  <a:pt x="10560" y="20178"/>
                  <a:pt x="4201" y="21356"/>
                </a:cubicBezTo>
                <a:cubicBezTo>
                  <a:pt x="4874" y="21560"/>
                  <a:pt x="5558" y="21647"/>
                  <a:pt x="6235" y="21647"/>
                </a:cubicBezTo>
                <a:cubicBezTo>
                  <a:pt x="9974" y="21647"/>
                  <a:pt x="13465" y="19000"/>
                  <a:pt x="13465" y="19000"/>
                </a:cubicBezTo>
                <a:lnTo>
                  <a:pt x="13465" y="19040"/>
                </a:lnTo>
                <a:cubicBezTo>
                  <a:pt x="11110" y="22102"/>
                  <a:pt x="7694" y="24182"/>
                  <a:pt x="3886" y="24810"/>
                </a:cubicBezTo>
                <a:cubicBezTo>
                  <a:pt x="3886" y="24810"/>
                  <a:pt x="5143" y="25553"/>
                  <a:pt x="7418" y="25553"/>
                </a:cubicBezTo>
                <a:cubicBezTo>
                  <a:pt x="8409" y="25553"/>
                  <a:pt x="9594" y="25412"/>
                  <a:pt x="10953" y="25006"/>
                </a:cubicBezTo>
                <a:lnTo>
                  <a:pt x="10953" y="25006"/>
                </a:lnTo>
                <a:cubicBezTo>
                  <a:pt x="8676" y="28343"/>
                  <a:pt x="5574" y="30973"/>
                  <a:pt x="1924" y="32661"/>
                </a:cubicBezTo>
                <a:cubicBezTo>
                  <a:pt x="1962" y="32700"/>
                  <a:pt x="2102" y="32717"/>
                  <a:pt x="2320" y="32717"/>
                </a:cubicBezTo>
                <a:cubicBezTo>
                  <a:pt x="3668" y="32717"/>
                  <a:pt x="8017" y="32042"/>
                  <a:pt x="10010" y="31366"/>
                </a:cubicBezTo>
                <a:lnTo>
                  <a:pt x="10010" y="31366"/>
                </a:lnTo>
                <a:cubicBezTo>
                  <a:pt x="8597" y="34232"/>
                  <a:pt x="5260" y="39178"/>
                  <a:pt x="0" y="39845"/>
                </a:cubicBezTo>
                <a:cubicBezTo>
                  <a:pt x="0" y="39845"/>
                  <a:pt x="1511" y="40159"/>
                  <a:pt x="3602" y="40159"/>
                </a:cubicBezTo>
                <a:cubicBezTo>
                  <a:pt x="5692" y="40159"/>
                  <a:pt x="8362" y="39845"/>
                  <a:pt x="10678" y="38589"/>
                </a:cubicBezTo>
                <a:lnTo>
                  <a:pt x="10678" y="38589"/>
                </a:lnTo>
                <a:cubicBezTo>
                  <a:pt x="10364" y="39374"/>
                  <a:pt x="7262" y="43889"/>
                  <a:pt x="4201" y="44831"/>
                </a:cubicBezTo>
                <a:cubicBezTo>
                  <a:pt x="5130" y="44881"/>
                  <a:pt x="6003" y="44904"/>
                  <a:pt x="6824" y="44904"/>
                </a:cubicBezTo>
                <a:cubicBezTo>
                  <a:pt x="18314" y="44904"/>
                  <a:pt x="19510" y="40356"/>
                  <a:pt x="19510" y="40356"/>
                </a:cubicBezTo>
                <a:cubicBezTo>
                  <a:pt x="19510" y="40356"/>
                  <a:pt x="20298" y="44941"/>
                  <a:pt x="32995" y="44941"/>
                </a:cubicBezTo>
                <a:cubicBezTo>
                  <a:pt x="33590" y="44941"/>
                  <a:pt x="34211" y="44930"/>
                  <a:pt x="34860" y="44909"/>
                </a:cubicBezTo>
                <a:cubicBezTo>
                  <a:pt x="34860" y="44909"/>
                  <a:pt x="27990" y="41141"/>
                  <a:pt x="27990" y="38864"/>
                </a:cubicBezTo>
                <a:lnTo>
                  <a:pt x="27990" y="38864"/>
                </a:lnTo>
                <a:cubicBezTo>
                  <a:pt x="30500" y="40438"/>
                  <a:pt x="33243" y="40849"/>
                  <a:pt x="35425" y="40849"/>
                </a:cubicBezTo>
                <a:cubicBezTo>
                  <a:pt x="37815" y="40849"/>
                  <a:pt x="39531" y="40356"/>
                  <a:pt x="39531" y="40356"/>
                </a:cubicBezTo>
                <a:cubicBezTo>
                  <a:pt x="34271" y="39649"/>
                  <a:pt x="30463" y="34389"/>
                  <a:pt x="29050" y="31523"/>
                </a:cubicBezTo>
                <a:lnTo>
                  <a:pt x="29050" y="31523"/>
                </a:lnTo>
                <a:cubicBezTo>
                  <a:pt x="30795" y="32125"/>
                  <a:pt x="34616" y="33142"/>
                  <a:pt x="36305" y="33142"/>
                </a:cubicBezTo>
                <a:cubicBezTo>
                  <a:pt x="36820" y="33142"/>
                  <a:pt x="37136" y="33048"/>
                  <a:pt x="37136" y="32818"/>
                </a:cubicBezTo>
                <a:cubicBezTo>
                  <a:pt x="32190" y="30188"/>
                  <a:pt x="29364" y="27283"/>
                  <a:pt x="27754" y="24849"/>
                </a:cubicBezTo>
                <a:lnTo>
                  <a:pt x="27754" y="24849"/>
                </a:lnTo>
                <a:cubicBezTo>
                  <a:pt x="29390" y="25399"/>
                  <a:pt x="30794" y="25582"/>
                  <a:pt x="31940" y="25582"/>
                </a:cubicBezTo>
                <a:cubicBezTo>
                  <a:pt x="34231" y="25582"/>
                  <a:pt x="35488" y="24849"/>
                  <a:pt x="35488" y="24849"/>
                </a:cubicBezTo>
                <a:cubicBezTo>
                  <a:pt x="32151" y="24261"/>
                  <a:pt x="29128" y="22612"/>
                  <a:pt x="26812" y="20139"/>
                </a:cubicBezTo>
                <a:lnTo>
                  <a:pt x="26812" y="20139"/>
                </a:lnTo>
                <a:cubicBezTo>
                  <a:pt x="28739" y="21492"/>
                  <a:pt x="30806" y="21838"/>
                  <a:pt x="32363" y="21838"/>
                </a:cubicBezTo>
                <a:cubicBezTo>
                  <a:pt x="33787" y="21838"/>
                  <a:pt x="34785" y="21548"/>
                  <a:pt x="34860" y="21473"/>
                </a:cubicBezTo>
                <a:cubicBezTo>
                  <a:pt x="30698" y="21473"/>
                  <a:pt x="19510" y="14093"/>
                  <a:pt x="19510" y="79"/>
                </a:cubicBezTo>
                <a:lnTo>
                  <a:pt x="195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28" name="Google Shape;928;p37"/>
          <p:cNvSpPr/>
          <p:nvPr/>
        </p:nvSpPr>
        <p:spPr>
          <a:xfrm>
            <a:off x="-84430" y="4887169"/>
            <a:ext cx="75850" cy="20616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5"/>
                  <a:pt x="745" y="0"/>
                  <a:pt x="1685" y="0"/>
                </a:cubicBezTo>
                <a:cubicBezTo>
                  <a:pt x="2591" y="0"/>
                  <a:pt x="3336" y="195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29" name="Google Shape;929;p37"/>
          <p:cNvSpPr/>
          <p:nvPr/>
        </p:nvSpPr>
        <p:spPr>
          <a:xfrm>
            <a:off x="514726" y="5088098"/>
            <a:ext cx="44914" cy="21366"/>
          </a:xfrm>
          <a:custGeom>
            <a:avLst/>
            <a:gdLst/>
            <a:ahLst/>
            <a:cxnLst/>
            <a:rect l="l" t="t" r="r" b="b"/>
            <a:pathLst>
              <a:path w="1976" h="940" extrusionOk="0">
                <a:moveTo>
                  <a:pt x="1976" y="454"/>
                </a:moveTo>
                <a:cubicBezTo>
                  <a:pt x="1976" y="713"/>
                  <a:pt x="1522" y="940"/>
                  <a:pt x="1004" y="940"/>
                </a:cubicBezTo>
                <a:cubicBezTo>
                  <a:pt x="454" y="940"/>
                  <a:pt x="0" y="713"/>
                  <a:pt x="0" y="454"/>
                </a:cubicBezTo>
                <a:cubicBezTo>
                  <a:pt x="0" y="228"/>
                  <a:pt x="454" y="1"/>
                  <a:pt x="1004" y="1"/>
                </a:cubicBezTo>
                <a:cubicBezTo>
                  <a:pt x="1522" y="1"/>
                  <a:pt x="1976" y="228"/>
                  <a:pt x="197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30" name="Google Shape;930;p37"/>
          <p:cNvSpPr/>
          <p:nvPr/>
        </p:nvSpPr>
        <p:spPr>
          <a:xfrm>
            <a:off x="1322904" y="4930582"/>
            <a:ext cx="92034" cy="22844"/>
          </a:xfrm>
          <a:custGeom>
            <a:avLst/>
            <a:gdLst/>
            <a:ahLst/>
            <a:cxnLst/>
            <a:rect l="l" t="t" r="r" b="b"/>
            <a:pathLst>
              <a:path w="4049" h="1005" extrusionOk="0">
                <a:moveTo>
                  <a:pt x="4049" y="487"/>
                </a:moveTo>
                <a:cubicBezTo>
                  <a:pt x="4049" y="778"/>
                  <a:pt x="3142" y="1005"/>
                  <a:pt x="2041" y="1005"/>
                </a:cubicBezTo>
                <a:cubicBezTo>
                  <a:pt x="908" y="1005"/>
                  <a:pt x="1" y="778"/>
                  <a:pt x="1" y="487"/>
                </a:cubicBezTo>
                <a:cubicBezTo>
                  <a:pt x="1" y="195"/>
                  <a:pt x="908" y="1"/>
                  <a:pt x="2041" y="1"/>
                </a:cubicBezTo>
                <a:cubicBezTo>
                  <a:pt x="3142" y="1"/>
                  <a:pt x="4049" y="195"/>
                  <a:pt x="4049" y="487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31" name="Google Shape;931;p37"/>
          <p:cNvSpPr/>
          <p:nvPr/>
        </p:nvSpPr>
        <p:spPr>
          <a:xfrm>
            <a:off x="-174683" y="4704910"/>
            <a:ext cx="78713" cy="20159"/>
          </a:xfrm>
          <a:custGeom>
            <a:avLst/>
            <a:gdLst/>
            <a:ahLst/>
            <a:cxnLst/>
            <a:rect l="l" t="t" r="r" b="b"/>
            <a:pathLst>
              <a:path w="4049" h="1037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7"/>
                  <a:pt x="907" y="0"/>
                  <a:pt x="2008" y="0"/>
                </a:cubicBezTo>
                <a:cubicBezTo>
                  <a:pt x="3142" y="0"/>
                  <a:pt x="4049" y="227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32" name="Google Shape;932;p37"/>
          <p:cNvSpPr/>
          <p:nvPr/>
        </p:nvSpPr>
        <p:spPr>
          <a:xfrm>
            <a:off x="457342" y="4709323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8" y="292"/>
                </a:moveTo>
                <a:cubicBezTo>
                  <a:pt x="3238" y="454"/>
                  <a:pt x="2526" y="583"/>
                  <a:pt x="1619" y="583"/>
                </a:cubicBezTo>
                <a:cubicBezTo>
                  <a:pt x="713" y="583"/>
                  <a:pt x="0" y="454"/>
                  <a:pt x="0" y="292"/>
                </a:cubicBezTo>
                <a:cubicBezTo>
                  <a:pt x="0" y="130"/>
                  <a:pt x="713" y="0"/>
                  <a:pt x="1619" y="0"/>
                </a:cubicBezTo>
                <a:cubicBezTo>
                  <a:pt x="2526" y="0"/>
                  <a:pt x="3238" y="130"/>
                  <a:pt x="323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33" name="Google Shape;933;p37"/>
          <p:cNvSpPr/>
          <p:nvPr/>
        </p:nvSpPr>
        <p:spPr>
          <a:xfrm>
            <a:off x="384309" y="4742058"/>
            <a:ext cx="37169" cy="17632"/>
          </a:xfrm>
          <a:custGeom>
            <a:avLst/>
            <a:gdLst/>
            <a:ahLst/>
            <a:cxnLst/>
            <a:rect l="l" t="t" r="r" b="b"/>
            <a:pathLst>
              <a:path w="1912" h="907" extrusionOk="0">
                <a:moveTo>
                  <a:pt x="1911" y="453"/>
                </a:moveTo>
                <a:cubicBezTo>
                  <a:pt x="1911" y="712"/>
                  <a:pt x="1490" y="907"/>
                  <a:pt x="972" y="907"/>
                </a:cubicBezTo>
                <a:cubicBezTo>
                  <a:pt x="422" y="907"/>
                  <a:pt x="1" y="712"/>
                  <a:pt x="1" y="453"/>
                </a:cubicBezTo>
                <a:cubicBezTo>
                  <a:pt x="1" y="194"/>
                  <a:pt x="422" y="0"/>
                  <a:pt x="972" y="0"/>
                </a:cubicBezTo>
                <a:cubicBezTo>
                  <a:pt x="1490" y="0"/>
                  <a:pt x="1911" y="194"/>
                  <a:pt x="1911" y="45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34" name="Google Shape;934;p37"/>
          <p:cNvSpPr/>
          <p:nvPr/>
        </p:nvSpPr>
        <p:spPr>
          <a:xfrm>
            <a:off x="520286" y="4757162"/>
            <a:ext cx="47861" cy="5054"/>
          </a:xfrm>
          <a:custGeom>
            <a:avLst/>
            <a:gdLst/>
            <a:ahLst/>
            <a:cxnLst/>
            <a:rect l="l" t="t" r="r" b="b"/>
            <a:pathLst>
              <a:path w="2462" h="260" extrusionOk="0">
                <a:moveTo>
                  <a:pt x="2462" y="130"/>
                </a:moveTo>
                <a:cubicBezTo>
                  <a:pt x="2462" y="195"/>
                  <a:pt x="1911" y="259"/>
                  <a:pt x="1231" y="259"/>
                </a:cubicBezTo>
                <a:cubicBezTo>
                  <a:pt x="551" y="259"/>
                  <a:pt x="0" y="195"/>
                  <a:pt x="0" y="130"/>
                </a:cubicBezTo>
                <a:cubicBezTo>
                  <a:pt x="0" y="65"/>
                  <a:pt x="551" y="0"/>
                  <a:pt x="1231" y="0"/>
                </a:cubicBezTo>
                <a:cubicBezTo>
                  <a:pt x="1911" y="0"/>
                  <a:pt x="2462" y="65"/>
                  <a:pt x="2462" y="13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35" name="Google Shape;935;p37"/>
          <p:cNvSpPr/>
          <p:nvPr/>
        </p:nvSpPr>
        <p:spPr>
          <a:xfrm>
            <a:off x="-838149" y="4841528"/>
            <a:ext cx="42710" cy="12547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36" name="Google Shape;936;p37"/>
          <p:cNvSpPr/>
          <p:nvPr/>
        </p:nvSpPr>
        <p:spPr>
          <a:xfrm>
            <a:off x="-762345" y="4853302"/>
            <a:ext cx="79532" cy="33890"/>
          </a:xfrm>
          <a:custGeom>
            <a:avLst/>
            <a:gdLst/>
            <a:ahLst/>
            <a:cxnLst/>
            <a:rect l="l" t="t" r="r" b="b"/>
            <a:pathLst>
              <a:path w="3499" h="1491" extrusionOk="0">
                <a:moveTo>
                  <a:pt x="3498" y="745"/>
                </a:moveTo>
                <a:cubicBezTo>
                  <a:pt x="3498" y="1166"/>
                  <a:pt x="2721" y="1490"/>
                  <a:pt x="1750" y="1490"/>
                </a:cubicBezTo>
                <a:cubicBezTo>
                  <a:pt x="778" y="1490"/>
                  <a:pt x="1" y="1166"/>
                  <a:pt x="1" y="745"/>
                </a:cubicBezTo>
                <a:cubicBezTo>
                  <a:pt x="1" y="357"/>
                  <a:pt x="778" y="1"/>
                  <a:pt x="1750" y="1"/>
                </a:cubicBezTo>
                <a:cubicBezTo>
                  <a:pt x="2721" y="1"/>
                  <a:pt x="3498" y="357"/>
                  <a:pt x="3498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37" name="Google Shape;937;p37"/>
          <p:cNvSpPr/>
          <p:nvPr/>
        </p:nvSpPr>
        <p:spPr>
          <a:xfrm>
            <a:off x="-807963" y="4903352"/>
            <a:ext cx="27981" cy="8865"/>
          </a:xfrm>
          <a:custGeom>
            <a:avLst/>
            <a:gdLst/>
            <a:ahLst/>
            <a:cxnLst/>
            <a:rect l="l" t="t" r="r" b="b"/>
            <a:pathLst>
              <a:path w="1231" h="390" extrusionOk="0">
                <a:moveTo>
                  <a:pt x="1231" y="195"/>
                </a:moveTo>
                <a:cubicBezTo>
                  <a:pt x="1231" y="292"/>
                  <a:pt x="972" y="389"/>
                  <a:pt x="616" y="389"/>
                </a:cubicBezTo>
                <a:cubicBezTo>
                  <a:pt x="259" y="389"/>
                  <a:pt x="0" y="292"/>
                  <a:pt x="0" y="195"/>
                </a:cubicBezTo>
                <a:cubicBezTo>
                  <a:pt x="0" y="98"/>
                  <a:pt x="259" y="1"/>
                  <a:pt x="616" y="1"/>
                </a:cubicBezTo>
                <a:cubicBezTo>
                  <a:pt x="972" y="1"/>
                  <a:pt x="1231" y="98"/>
                  <a:pt x="1231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38" name="Google Shape;938;p37"/>
          <p:cNvSpPr/>
          <p:nvPr/>
        </p:nvSpPr>
        <p:spPr>
          <a:xfrm>
            <a:off x="-518705" y="4935742"/>
            <a:ext cx="34618" cy="12547"/>
          </a:xfrm>
          <a:custGeom>
            <a:avLst/>
            <a:gdLst/>
            <a:ahLst/>
            <a:cxnLst/>
            <a:rect l="l" t="t" r="r" b="b"/>
            <a:pathLst>
              <a:path w="1523" h="552" extrusionOk="0">
                <a:moveTo>
                  <a:pt x="1523" y="260"/>
                </a:moveTo>
                <a:cubicBezTo>
                  <a:pt x="1523" y="422"/>
                  <a:pt x="1167" y="551"/>
                  <a:pt x="746" y="551"/>
                </a:cubicBezTo>
                <a:cubicBezTo>
                  <a:pt x="357" y="551"/>
                  <a:pt x="1" y="422"/>
                  <a:pt x="1" y="260"/>
                </a:cubicBezTo>
                <a:cubicBezTo>
                  <a:pt x="1" y="98"/>
                  <a:pt x="357" y="1"/>
                  <a:pt x="746" y="1"/>
                </a:cubicBezTo>
                <a:cubicBezTo>
                  <a:pt x="1167" y="1"/>
                  <a:pt x="1523" y="98"/>
                  <a:pt x="1523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39" name="Google Shape;939;p37"/>
          <p:cNvSpPr/>
          <p:nvPr/>
        </p:nvSpPr>
        <p:spPr>
          <a:xfrm>
            <a:off x="-1199496" y="4721900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9" y="292"/>
                </a:moveTo>
                <a:cubicBezTo>
                  <a:pt x="3239" y="454"/>
                  <a:pt x="2526" y="584"/>
                  <a:pt x="1619" y="584"/>
                </a:cubicBezTo>
                <a:cubicBezTo>
                  <a:pt x="745" y="584"/>
                  <a:pt x="0" y="454"/>
                  <a:pt x="0" y="292"/>
                </a:cubicBezTo>
                <a:cubicBezTo>
                  <a:pt x="0" y="130"/>
                  <a:pt x="745" y="1"/>
                  <a:pt x="1619" y="1"/>
                </a:cubicBezTo>
                <a:cubicBezTo>
                  <a:pt x="2526" y="1"/>
                  <a:pt x="3239" y="130"/>
                  <a:pt x="3239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40" name="Google Shape;940;p37"/>
          <p:cNvSpPr/>
          <p:nvPr/>
        </p:nvSpPr>
        <p:spPr>
          <a:xfrm>
            <a:off x="-1122691" y="4750864"/>
            <a:ext cx="37150" cy="18274"/>
          </a:xfrm>
          <a:custGeom>
            <a:avLst/>
            <a:gdLst/>
            <a:ahLst/>
            <a:cxnLst/>
            <a:rect l="l" t="t" r="r" b="b"/>
            <a:pathLst>
              <a:path w="1911" h="940" extrusionOk="0">
                <a:moveTo>
                  <a:pt x="1911" y="486"/>
                </a:moveTo>
                <a:cubicBezTo>
                  <a:pt x="1911" y="713"/>
                  <a:pt x="1490" y="940"/>
                  <a:pt x="972" y="940"/>
                </a:cubicBezTo>
                <a:cubicBezTo>
                  <a:pt x="421" y="940"/>
                  <a:pt x="0" y="713"/>
                  <a:pt x="0" y="486"/>
                </a:cubicBezTo>
                <a:cubicBezTo>
                  <a:pt x="0" y="227"/>
                  <a:pt x="421" y="0"/>
                  <a:pt x="972" y="0"/>
                </a:cubicBezTo>
                <a:cubicBezTo>
                  <a:pt x="1490" y="0"/>
                  <a:pt x="1911" y="227"/>
                  <a:pt x="1911" y="48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41" name="Google Shape;941;p37"/>
          <p:cNvSpPr/>
          <p:nvPr/>
        </p:nvSpPr>
        <p:spPr>
          <a:xfrm>
            <a:off x="-1336453" y="4815025"/>
            <a:ext cx="55961" cy="6660"/>
          </a:xfrm>
          <a:custGeom>
            <a:avLst/>
            <a:gdLst/>
            <a:ahLst/>
            <a:cxnLst/>
            <a:rect l="l" t="t" r="r" b="b"/>
            <a:pathLst>
              <a:path w="2462" h="293" extrusionOk="0">
                <a:moveTo>
                  <a:pt x="2461" y="163"/>
                </a:moveTo>
                <a:cubicBezTo>
                  <a:pt x="2461" y="227"/>
                  <a:pt x="1911" y="292"/>
                  <a:pt x="1231" y="292"/>
                </a:cubicBezTo>
                <a:cubicBezTo>
                  <a:pt x="551" y="292"/>
                  <a:pt x="0" y="227"/>
                  <a:pt x="0" y="163"/>
                </a:cubicBezTo>
                <a:cubicBezTo>
                  <a:pt x="0" y="66"/>
                  <a:pt x="551" y="1"/>
                  <a:pt x="1231" y="1"/>
                </a:cubicBezTo>
                <a:cubicBezTo>
                  <a:pt x="1911" y="1"/>
                  <a:pt x="2461" y="66"/>
                  <a:pt x="2461" y="16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42" name="Google Shape;942;p37"/>
          <p:cNvSpPr/>
          <p:nvPr/>
        </p:nvSpPr>
        <p:spPr>
          <a:xfrm>
            <a:off x="15671" y="4962244"/>
            <a:ext cx="59644" cy="26526"/>
          </a:xfrm>
          <a:custGeom>
            <a:avLst/>
            <a:gdLst/>
            <a:ahLst/>
            <a:cxnLst/>
            <a:rect l="l" t="t" r="r" b="b"/>
            <a:pathLst>
              <a:path w="2624" h="1167" extrusionOk="0">
                <a:moveTo>
                  <a:pt x="2624" y="583"/>
                </a:moveTo>
                <a:cubicBezTo>
                  <a:pt x="2624" y="907"/>
                  <a:pt x="2041" y="1166"/>
                  <a:pt x="1296" y="1166"/>
                </a:cubicBezTo>
                <a:cubicBezTo>
                  <a:pt x="584" y="1166"/>
                  <a:pt x="1" y="907"/>
                  <a:pt x="1" y="583"/>
                </a:cubicBezTo>
                <a:cubicBezTo>
                  <a:pt x="1" y="259"/>
                  <a:pt x="584" y="0"/>
                  <a:pt x="1296" y="0"/>
                </a:cubicBezTo>
                <a:cubicBezTo>
                  <a:pt x="2041" y="0"/>
                  <a:pt x="2624" y="259"/>
                  <a:pt x="2624" y="58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43" name="Google Shape;943;p37"/>
          <p:cNvSpPr/>
          <p:nvPr/>
        </p:nvSpPr>
        <p:spPr>
          <a:xfrm>
            <a:off x="1134475" y="5099144"/>
            <a:ext cx="42732" cy="12547"/>
          </a:xfrm>
          <a:custGeom>
            <a:avLst/>
            <a:gdLst/>
            <a:ahLst/>
            <a:cxnLst/>
            <a:rect l="l" t="t" r="r" b="b"/>
            <a:pathLst>
              <a:path w="1880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44" name="Google Shape;944;p37"/>
          <p:cNvSpPr/>
          <p:nvPr/>
        </p:nvSpPr>
        <p:spPr>
          <a:xfrm>
            <a:off x="1021871" y="5110918"/>
            <a:ext cx="80237" cy="33890"/>
          </a:xfrm>
          <a:custGeom>
            <a:avLst/>
            <a:gdLst/>
            <a:ahLst/>
            <a:cxnLst/>
            <a:rect l="l" t="t" r="r" b="b"/>
            <a:pathLst>
              <a:path w="3530" h="1491" extrusionOk="0">
                <a:moveTo>
                  <a:pt x="3530" y="746"/>
                </a:moveTo>
                <a:cubicBezTo>
                  <a:pt x="3530" y="1166"/>
                  <a:pt x="2720" y="1490"/>
                  <a:pt x="1781" y="1490"/>
                </a:cubicBezTo>
                <a:cubicBezTo>
                  <a:pt x="810" y="1490"/>
                  <a:pt x="0" y="1166"/>
                  <a:pt x="0" y="746"/>
                </a:cubicBezTo>
                <a:cubicBezTo>
                  <a:pt x="0" y="357"/>
                  <a:pt x="810" y="1"/>
                  <a:pt x="1781" y="1"/>
                </a:cubicBezTo>
                <a:cubicBezTo>
                  <a:pt x="2720" y="1"/>
                  <a:pt x="3530" y="357"/>
                  <a:pt x="3530" y="74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45" name="Google Shape;945;p37"/>
          <p:cNvSpPr/>
          <p:nvPr/>
        </p:nvSpPr>
        <p:spPr>
          <a:xfrm>
            <a:off x="-649205" y="4874422"/>
            <a:ext cx="26636" cy="8218"/>
          </a:xfrm>
          <a:custGeom>
            <a:avLst/>
            <a:gdLst/>
            <a:ahLst/>
            <a:cxnLst/>
            <a:rect l="l" t="t" r="r" b="b"/>
            <a:pathLst>
              <a:path w="1264" h="390" extrusionOk="0">
                <a:moveTo>
                  <a:pt x="1264" y="195"/>
                </a:moveTo>
                <a:cubicBezTo>
                  <a:pt x="1264" y="292"/>
                  <a:pt x="972" y="389"/>
                  <a:pt x="616" y="389"/>
                </a:cubicBezTo>
                <a:cubicBezTo>
                  <a:pt x="292" y="389"/>
                  <a:pt x="1" y="292"/>
                  <a:pt x="1" y="195"/>
                </a:cubicBezTo>
                <a:cubicBezTo>
                  <a:pt x="1" y="98"/>
                  <a:pt x="292" y="1"/>
                  <a:pt x="616" y="1"/>
                </a:cubicBezTo>
                <a:cubicBezTo>
                  <a:pt x="972" y="1"/>
                  <a:pt x="1264" y="98"/>
                  <a:pt x="1264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46" name="Google Shape;946;p37"/>
          <p:cNvSpPr/>
          <p:nvPr/>
        </p:nvSpPr>
        <p:spPr>
          <a:xfrm>
            <a:off x="882743" y="5099144"/>
            <a:ext cx="33890" cy="12547"/>
          </a:xfrm>
          <a:custGeom>
            <a:avLst/>
            <a:gdLst/>
            <a:ahLst/>
            <a:cxnLst/>
            <a:rect l="l" t="t" r="r" b="b"/>
            <a:pathLst>
              <a:path w="1491" h="552" extrusionOk="0">
                <a:moveTo>
                  <a:pt x="1490" y="260"/>
                </a:moveTo>
                <a:cubicBezTo>
                  <a:pt x="1490" y="422"/>
                  <a:pt x="1167" y="551"/>
                  <a:pt x="746" y="551"/>
                </a:cubicBezTo>
                <a:cubicBezTo>
                  <a:pt x="325" y="551"/>
                  <a:pt x="1" y="422"/>
                  <a:pt x="1" y="260"/>
                </a:cubicBezTo>
                <a:cubicBezTo>
                  <a:pt x="1" y="98"/>
                  <a:pt x="325" y="1"/>
                  <a:pt x="746" y="1"/>
                </a:cubicBezTo>
                <a:cubicBezTo>
                  <a:pt x="1167" y="1"/>
                  <a:pt x="1490" y="98"/>
                  <a:pt x="1490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47" name="Google Shape;947;p37"/>
          <p:cNvSpPr/>
          <p:nvPr/>
        </p:nvSpPr>
        <p:spPr>
          <a:xfrm>
            <a:off x="1170564" y="4790519"/>
            <a:ext cx="36528" cy="10731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8" y="292"/>
                </a:moveTo>
                <a:cubicBezTo>
                  <a:pt x="1878" y="422"/>
                  <a:pt x="1457" y="551"/>
                  <a:pt x="939" y="551"/>
                </a:cubicBezTo>
                <a:cubicBezTo>
                  <a:pt x="421" y="551"/>
                  <a:pt x="0" y="422"/>
                  <a:pt x="0" y="292"/>
                </a:cubicBezTo>
                <a:cubicBezTo>
                  <a:pt x="0" y="130"/>
                  <a:pt x="421" y="1"/>
                  <a:pt x="939" y="1"/>
                </a:cubicBezTo>
                <a:cubicBezTo>
                  <a:pt x="1457" y="1"/>
                  <a:pt x="1878" y="130"/>
                  <a:pt x="187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48" name="Google Shape;948;p37"/>
          <p:cNvSpPr/>
          <p:nvPr/>
        </p:nvSpPr>
        <p:spPr>
          <a:xfrm>
            <a:off x="1074243" y="4801230"/>
            <a:ext cx="68643" cy="28344"/>
          </a:xfrm>
          <a:custGeom>
            <a:avLst/>
            <a:gdLst/>
            <a:ahLst/>
            <a:cxnLst/>
            <a:rect l="l" t="t" r="r" b="b"/>
            <a:pathLst>
              <a:path w="3531" h="1458" extrusionOk="0">
                <a:moveTo>
                  <a:pt x="3530" y="745"/>
                </a:moveTo>
                <a:cubicBezTo>
                  <a:pt x="3530" y="1133"/>
                  <a:pt x="2721" y="1457"/>
                  <a:pt x="1749" y="1457"/>
                </a:cubicBezTo>
                <a:cubicBezTo>
                  <a:pt x="810" y="1457"/>
                  <a:pt x="0" y="1133"/>
                  <a:pt x="0" y="745"/>
                </a:cubicBezTo>
                <a:cubicBezTo>
                  <a:pt x="0" y="324"/>
                  <a:pt x="810" y="0"/>
                  <a:pt x="1749" y="0"/>
                </a:cubicBezTo>
                <a:cubicBezTo>
                  <a:pt x="2721" y="0"/>
                  <a:pt x="3530" y="324"/>
                  <a:pt x="3530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49" name="Google Shape;949;p37"/>
          <p:cNvSpPr/>
          <p:nvPr/>
        </p:nvSpPr>
        <p:spPr>
          <a:xfrm>
            <a:off x="1157345" y="4844035"/>
            <a:ext cx="23931" cy="6940"/>
          </a:xfrm>
          <a:custGeom>
            <a:avLst/>
            <a:gdLst/>
            <a:ahLst/>
            <a:cxnLst/>
            <a:rect l="l" t="t" r="r" b="b"/>
            <a:pathLst>
              <a:path w="1231" h="357" extrusionOk="0">
                <a:moveTo>
                  <a:pt x="1231" y="194"/>
                </a:moveTo>
                <a:cubicBezTo>
                  <a:pt x="1231" y="292"/>
                  <a:pt x="972" y="356"/>
                  <a:pt x="615" y="356"/>
                </a:cubicBezTo>
                <a:cubicBezTo>
                  <a:pt x="259" y="356"/>
                  <a:pt x="0" y="292"/>
                  <a:pt x="0" y="194"/>
                </a:cubicBezTo>
                <a:cubicBezTo>
                  <a:pt x="0" y="97"/>
                  <a:pt x="259" y="0"/>
                  <a:pt x="615" y="0"/>
                </a:cubicBezTo>
                <a:cubicBezTo>
                  <a:pt x="972" y="0"/>
                  <a:pt x="1231" y="97"/>
                  <a:pt x="1231" y="19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50" name="Google Shape;950;p37"/>
          <p:cNvSpPr/>
          <p:nvPr/>
        </p:nvSpPr>
        <p:spPr>
          <a:xfrm>
            <a:off x="1366336" y="2383353"/>
            <a:ext cx="346887" cy="602465"/>
          </a:xfrm>
          <a:custGeom>
            <a:avLst/>
            <a:gdLst/>
            <a:ahLst/>
            <a:cxnLst/>
            <a:rect l="l" t="t" r="r" b="b"/>
            <a:pathLst>
              <a:path w="17844" h="30991" extrusionOk="0">
                <a:moveTo>
                  <a:pt x="7222" y="0"/>
                </a:moveTo>
                <a:lnTo>
                  <a:pt x="10622" y="0"/>
                </a:lnTo>
                <a:cubicBezTo>
                  <a:pt x="14605" y="0"/>
                  <a:pt x="17843" y="3206"/>
                  <a:pt x="17843" y="7222"/>
                </a:cubicBezTo>
                <a:lnTo>
                  <a:pt x="17843" y="23769"/>
                </a:lnTo>
                <a:cubicBezTo>
                  <a:pt x="17843" y="27785"/>
                  <a:pt x="14605" y="30991"/>
                  <a:pt x="10622" y="30991"/>
                </a:cubicBezTo>
                <a:lnTo>
                  <a:pt x="7222" y="30991"/>
                </a:lnTo>
                <a:cubicBezTo>
                  <a:pt x="3238" y="30991"/>
                  <a:pt x="0" y="27785"/>
                  <a:pt x="0" y="23769"/>
                </a:cubicBezTo>
                <a:lnTo>
                  <a:pt x="0" y="7222"/>
                </a:lnTo>
                <a:cubicBezTo>
                  <a:pt x="0" y="3206"/>
                  <a:pt x="3238" y="0"/>
                  <a:pt x="7222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51" name="Google Shape;951;p37"/>
          <p:cNvSpPr/>
          <p:nvPr/>
        </p:nvSpPr>
        <p:spPr>
          <a:xfrm>
            <a:off x="-496366" y="3278218"/>
            <a:ext cx="2525100" cy="2028300"/>
          </a:xfrm>
          <a:prstGeom prst="trapezoid">
            <a:avLst>
              <a:gd name="adj" fmla="val 3429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52" name="Google Shape;952;p37"/>
          <p:cNvSpPr/>
          <p:nvPr/>
        </p:nvSpPr>
        <p:spPr>
          <a:xfrm>
            <a:off x="-1016942" y="2896755"/>
            <a:ext cx="19537" cy="15377"/>
          </a:xfrm>
          <a:custGeom>
            <a:avLst/>
            <a:gdLst/>
            <a:ahLst/>
            <a:cxnLst/>
            <a:rect l="l" t="t" r="r" b="b"/>
            <a:pathLst>
              <a:path w="1005" h="791" extrusionOk="0">
                <a:moveTo>
                  <a:pt x="440" y="1"/>
                </a:moveTo>
                <a:cubicBezTo>
                  <a:pt x="369" y="1"/>
                  <a:pt x="298" y="31"/>
                  <a:pt x="227" y="78"/>
                </a:cubicBezTo>
                <a:cubicBezTo>
                  <a:pt x="162" y="78"/>
                  <a:pt x="130" y="111"/>
                  <a:pt x="98" y="176"/>
                </a:cubicBezTo>
                <a:cubicBezTo>
                  <a:pt x="65" y="208"/>
                  <a:pt x="33" y="273"/>
                  <a:pt x="0" y="337"/>
                </a:cubicBezTo>
                <a:cubicBezTo>
                  <a:pt x="0" y="370"/>
                  <a:pt x="0" y="435"/>
                  <a:pt x="0" y="467"/>
                </a:cubicBezTo>
                <a:cubicBezTo>
                  <a:pt x="33" y="597"/>
                  <a:pt x="98" y="661"/>
                  <a:pt x="162" y="726"/>
                </a:cubicBezTo>
                <a:lnTo>
                  <a:pt x="227" y="791"/>
                </a:lnTo>
                <a:lnTo>
                  <a:pt x="227" y="726"/>
                </a:lnTo>
                <a:lnTo>
                  <a:pt x="227" y="661"/>
                </a:lnTo>
                <a:lnTo>
                  <a:pt x="227" y="564"/>
                </a:lnTo>
                <a:cubicBezTo>
                  <a:pt x="227" y="532"/>
                  <a:pt x="227" y="499"/>
                  <a:pt x="227" y="467"/>
                </a:cubicBezTo>
                <a:cubicBezTo>
                  <a:pt x="227" y="435"/>
                  <a:pt x="227" y="402"/>
                  <a:pt x="227" y="402"/>
                </a:cubicBezTo>
                <a:cubicBezTo>
                  <a:pt x="259" y="370"/>
                  <a:pt x="259" y="337"/>
                  <a:pt x="292" y="337"/>
                </a:cubicBezTo>
                <a:cubicBezTo>
                  <a:pt x="324" y="305"/>
                  <a:pt x="357" y="273"/>
                  <a:pt x="357" y="273"/>
                </a:cubicBezTo>
                <a:cubicBezTo>
                  <a:pt x="389" y="240"/>
                  <a:pt x="421" y="240"/>
                  <a:pt x="454" y="240"/>
                </a:cubicBezTo>
                <a:lnTo>
                  <a:pt x="583" y="208"/>
                </a:lnTo>
                <a:cubicBezTo>
                  <a:pt x="648" y="176"/>
                  <a:pt x="713" y="176"/>
                  <a:pt x="778" y="176"/>
                </a:cubicBezTo>
                <a:lnTo>
                  <a:pt x="1004" y="176"/>
                </a:lnTo>
                <a:lnTo>
                  <a:pt x="939" y="143"/>
                </a:lnTo>
                <a:cubicBezTo>
                  <a:pt x="875" y="111"/>
                  <a:pt x="842" y="78"/>
                  <a:pt x="778" y="46"/>
                </a:cubicBezTo>
                <a:cubicBezTo>
                  <a:pt x="713" y="14"/>
                  <a:pt x="616" y="14"/>
                  <a:pt x="518" y="14"/>
                </a:cubicBezTo>
                <a:cubicBezTo>
                  <a:pt x="492" y="5"/>
                  <a:pt x="466" y="1"/>
                  <a:pt x="44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53" name="Google Shape;953;p37"/>
          <p:cNvSpPr/>
          <p:nvPr/>
        </p:nvSpPr>
        <p:spPr>
          <a:xfrm>
            <a:off x="-978550" y="2814548"/>
            <a:ext cx="43468" cy="30074"/>
          </a:xfrm>
          <a:custGeom>
            <a:avLst/>
            <a:gdLst/>
            <a:ahLst/>
            <a:cxnLst/>
            <a:rect l="l" t="t" r="r" b="b"/>
            <a:pathLst>
              <a:path w="2236" h="1547" extrusionOk="0">
                <a:moveTo>
                  <a:pt x="519" y="1"/>
                </a:moveTo>
                <a:cubicBezTo>
                  <a:pt x="422" y="1"/>
                  <a:pt x="357" y="33"/>
                  <a:pt x="292" y="33"/>
                </a:cubicBezTo>
                <a:cubicBezTo>
                  <a:pt x="260" y="65"/>
                  <a:pt x="227" y="65"/>
                  <a:pt x="227" y="98"/>
                </a:cubicBezTo>
                <a:cubicBezTo>
                  <a:pt x="195" y="98"/>
                  <a:pt x="163" y="130"/>
                  <a:pt x="130" y="162"/>
                </a:cubicBezTo>
                <a:cubicBezTo>
                  <a:pt x="65" y="227"/>
                  <a:pt x="33" y="292"/>
                  <a:pt x="33" y="357"/>
                </a:cubicBezTo>
                <a:cubicBezTo>
                  <a:pt x="1" y="389"/>
                  <a:pt x="1" y="454"/>
                  <a:pt x="33" y="486"/>
                </a:cubicBezTo>
                <a:cubicBezTo>
                  <a:pt x="33" y="519"/>
                  <a:pt x="33" y="551"/>
                  <a:pt x="33" y="583"/>
                </a:cubicBezTo>
                <a:cubicBezTo>
                  <a:pt x="65" y="648"/>
                  <a:pt x="65" y="681"/>
                  <a:pt x="98" y="713"/>
                </a:cubicBezTo>
                <a:cubicBezTo>
                  <a:pt x="98" y="745"/>
                  <a:pt x="130" y="778"/>
                  <a:pt x="163" y="810"/>
                </a:cubicBezTo>
                <a:cubicBezTo>
                  <a:pt x="195" y="842"/>
                  <a:pt x="227" y="842"/>
                  <a:pt x="260" y="875"/>
                </a:cubicBezTo>
                <a:cubicBezTo>
                  <a:pt x="292" y="907"/>
                  <a:pt x="325" y="907"/>
                  <a:pt x="357" y="940"/>
                </a:cubicBezTo>
                <a:cubicBezTo>
                  <a:pt x="389" y="940"/>
                  <a:pt x="422" y="972"/>
                  <a:pt x="454" y="972"/>
                </a:cubicBezTo>
                <a:lnTo>
                  <a:pt x="681" y="972"/>
                </a:lnTo>
                <a:cubicBezTo>
                  <a:pt x="681" y="994"/>
                  <a:pt x="681" y="1015"/>
                  <a:pt x="681" y="1037"/>
                </a:cubicBezTo>
                <a:cubicBezTo>
                  <a:pt x="681" y="1134"/>
                  <a:pt x="713" y="1199"/>
                  <a:pt x="746" y="1263"/>
                </a:cubicBezTo>
                <a:cubicBezTo>
                  <a:pt x="778" y="1296"/>
                  <a:pt x="810" y="1296"/>
                  <a:pt x="843" y="1328"/>
                </a:cubicBezTo>
                <a:cubicBezTo>
                  <a:pt x="843" y="1361"/>
                  <a:pt x="875" y="1393"/>
                  <a:pt x="907" y="1425"/>
                </a:cubicBezTo>
                <a:cubicBezTo>
                  <a:pt x="972" y="1458"/>
                  <a:pt x="1037" y="1490"/>
                  <a:pt x="1102" y="1490"/>
                </a:cubicBezTo>
                <a:cubicBezTo>
                  <a:pt x="1145" y="1499"/>
                  <a:pt x="1186" y="1503"/>
                  <a:pt x="1226" y="1503"/>
                </a:cubicBezTo>
                <a:cubicBezTo>
                  <a:pt x="1333" y="1503"/>
                  <a:pt x="1428" y="1473"/>
                  <a:pt x="1523" y="1425"/>
                </a:cubicBezTo>
                <a:cubicBezTo>
                  <a:pt x="1555" y="1393"/>
                  <a:pt x="1587" y="1393"/>
                  <a:pt x="1620" y="1361"/>
                </a:cubicBezTo>
                <a:cubicBezTo>
                  <a:pt x="1620" y="1336"/>
                  <a:pt x="1639" y="1330"/>
                  <a:pt x="1662" y="1314"/>
                </a:cubicBezTo>
                <a:lnTo>
                  <a:pt x="1662" y="1314"/>
                </a:lnTo>
                <a:cubicBezTo>
                  <a:pt x="1691" y="1367"/>
                  <a:pt x="1723" y="1399"/>
                  <a:pt x="1782" y="1458"/>
                </a:cubicBezTo>
                <a:cubicBezTo>
                  <a:pt x="1782" y="1490"/>
                  <a:pt x="1847" y="1522"/>
                  <a:pt x="1879" y="1522"/>
                </a:cubicBezTo>
                <a:cubicBezTo>
                  <a:pt x="1895" y="1539"/>
                  <a:pt x="1919" y="1547"/>
                  <a:pt x="1944" y="1547"/>
                </a:cubicBezTo>
                <a:cubicBezTo>
                  <a:pt x="1968" y="1547"/>
                  <a:pt x="1992" y="1539"/>
                  <a:pt x="2008" y="1522"/>
                </a:cubicBezTo>
                <a:cubicBezTo>
                  <a:pt x="2041" y="1522"/>
                  <a:pt x="2073" y="1490"/>
                  <a:pt x="2106" y="1458"/>
                </a:cubicBezTo>
                <a:cubicBezTo>
                  <a:pt x="2138" y="1425"/>
                  <a:pt x="2138" y="1393"/>
                  <a:pt x="2170" y="1361"/>
                </a:cubicBezTo>
                <a:cubicBezTo>
                  <a:pt x="2203" y="1328"/>
                  <a:pt x="2203" y="1263"/>
                  <a:pt x="2235" y="1199"/>
                </a:cubicBezTo>
                <a:cubicBezTo>
                  <a:pt x="2235" y="1134"/>
                  <a:pt x="2235" y="1069"/>
                  <a:pt x="2235" y="1004"/>
                </a:cubicBezTo>
                <a:cubicBezTo>
                  <a:pt x="2203" y="875"/>
                  <a:pt x="2170" y="778"/>
                  <a:pt x="2138" y="681"/>
                </a:cubicBezTo>
                <a:lnTo>
                  <a:pt x="2106" y="745"/>
                </a:lnTo>
                <a:cubicBezTo>
                  <a:pt x="2106" y="778"/>
                  <a:pt x="2106" y="810"/>
                  <a:pt x="2106" y="810"/>
                </a:cubicBezTo>
                <a:cubicBezTo>
                  <a:pt x="2106" y="875"/>
                  <a:pt x="2106" y="940"/>
                  <a:pt x="2106" y="972"/>
                </a:cubicBezTo>
                <a:cubicBezTo>
                  <a:pt x="2106" y="1037"/>
                  <a:pt x="2106" y="1102"/>
                  <a:pt x="2073" y="1134"/>
                </a:cubicBezTo>
                <a:cubicBezTo>
                  <a:pt x="2041" y="1199"/>
                  <a:pt x="2041" y="1231"/>
                  <a:pt x="2008" y="1296"/>
                </a:cubicBezTo>
                <a:cubicBezTo>
                  <a:pt x="1976" y="1296"/>
                  <a:pt x="1976" y="1328"/>
                  <a:pt x="1976" y="1328"/>
                </a:cubicBezTo>
                <a:cubicBezTo>
                  <a:pt x="1944" y="1361"/>
                  <a:pt x="1944" y="1361"/>
                  <a:pt x="1911" y="1361"/>
                </a:cubicBezTo>
                <a:cubicBezTo>
                  <a:pt x="1911" y="1361"/>
                  <a:pt x="1879" y="1328"/>
                  <a:pt x="1879" y="1328"/>
                </a:cubicBezTo>
                <a:cubicBezTo>
                  <a:pt x="1847" y="1296"/>
                  <a:pt x="1847" y="1263"/>
                  <a:pt x="1847" y="1231"/>
                </a:cubicBezTo>
                <a:cubicBezTo>
                  <a:pt x="1782" y="1166"/>
                  <a:pt x="1782" y="1102"/>
                  <a:pt x="1782" y="1069"/>
                </a:cubicBezTo>
                <a:cubicBezTo>
                  <a:pt x="1782" y="1037"/>
                  <a:pt x="1782" y="1004"/>
                  <a:pt x="1749" y="1004"/>
                </a:cubicBezTo>
                <a:cubicBezTo>
                  <a:pt x="1736" y="991"/>
                  <a:pt x="1717" y="983"/>
                  <a:pt x="1697" y="983"/>
                </a:cubicBezTo>
                <a:cubicBezTo>
                  <a:pt x="1669" y="983"/>
                  <a:pt x="1639" y="999"/>
                  <a:pt x="1620" y="1037"/>
                </a:cubicBezTo>
                <a:cubicBezTo>
                  <a:pt x="1587" y="1069"/>
                  <a:pt x="1555" y="1102"/>
                  <a:pt x="1523" y="1134"/>
                </a:cubicBezTo>
                <a:cubicBezTo>
                  <a:pt x="1490" y="1166"/>
                  <a:pt x="1490" y="1166"/>
                  <a:pt x="1458" y="1199"/>
                </a:cubicBezTo>
                <a:cubicBezTo>
                  <a:pt x="1458" y="1199"/>
                  <a:pt x="1426" y="1199"/>
                  <a:pt x="1393" y="1231"/>
                </a:cubicBezTo>
                <a:cubicBezTo>
                  <a:pt x="1361" y="1231"/>
                  <a:pt x="1328" y="1263"/>
                  <a:pt x="1264" y="1263"/>
                </a:cubicBezTo>
                <a:lnTo>
                  <a:pt x="1134" y="1263"/>
                </a:lnTo>
                <a:cubicBezTo>
                  <a:pt x="1102" y="1263"/>
                  <a:pt x="1069" y="1231"/>
                  <a:pt x="1037" y="1231"/>
                </a:cubicBezTo>
                <a:cubicBezTo>
                  <a:pt x="1005" y="1199"/>
                  <a:pt x="1005" y="1199"/>
                  <a:pt x="972" y="1199"/>
                </a:cubicBezTo>
                <a:cubicBezTo>
                  <a:pt x="972" y="1166"/>
                  <a:pt x="940" y="1166"/>
                  <a:pt x="940" y="1134"/>
                </a:cubicBezTo>
                <a:cubicBezTo>
                  <a:pt x="907" y="1102"/>
                  <a:pt x="907" y="1069"/>
                  <a:pt x="907" y="1004"/>
                </a:cubicBezTo>
                <a:cubicBezTo>
                  <a:pt x="907" y="1004"/>
                  <a:pt x="907" y="972"/>
                  <a:pt x="907" y="940"/>
                </a:cubicBezTo>
                <a:lnTo>
                  <a:pt x="907" y="875"/>
                </a:lnTo>
                <a:cubicBezTo>
                  <a:pt x="875" y="810"/>
                  <a:pt x="810" y="778"/>
                  <a:pt x="778" y="778"/>
                </a:cubicBezTo>
                <a:lnTo>
                  <a:pt x="519" y="778"/>
                </a:lnTo>
                <a:lnTo>
                  <a:pt x="422" y="745"/>
                </a:lnTo>
                <a:cubicBezTo>
                  <a:pt x="357" y="745"/>
                  <a:pt x="325" y="713"/>
                  <a:pt x="292" y="681"/>
                </a:cubicBezTo>
                <a:cubicBezTo>
                  <a:pt x="260" y="648"/>
                  <a:pt x="227" y="648"/>
                  <a:pt x="227" y="616"/>
                </a:cubicBezTo>
                <a:cubicBezTo>
                  <a:pt x="195" y="583"/>
                  <a:pt x="195" y="583"/>
                  <a:pt x="195" y="551"/>
                </a:cubicBezTo>
                <a:cubicBezTo>
                  <a:pt x="163" y="519"/>
                  <a:pt x="163" y="486"/>
                  <a:pt x="163" y="454"/>
                </a:cubicBezTo>
                <a:cubicBezTo>
                  <a:pt x="163" y="454"/>
                  <a:pt x="163" y="421"/>
                  <a:pt x="163" y="389"/>
                </a:cubicBezTo>
                <a:cubicBezTo>
                  <a:pt x="163" y="357"/>
                  <a:pt x="163" y="324"/>
                  <a:pt x="163" y="292"/>
                </a:cubicBezTo>
                <a:cubicBezTo>
                  <a:pt x="163" y="260"/>
                  <a:pt x="163" y="227"/>
                  <a:pt x="195" y="227"/>
                </a:cubicBezTo>
                <a:cubicBezTo>
                  <a:pt x="195" y="195"/>
                  <a:pt x="227" y="162"/>
                  <a:pt x="260" y="162"/>
                </a:cubicBezTo>
                <a:cubicBezTo>
                  <a:pt x="260" y="130"/>
                  <a:pt x="292" y="98"/>
                  <a:pt x="325" y="98"/>
                </a:cubicBezTo>
                <a:cubicBezTo>
                  <a:pt x="389" y="65"/>
                  <a:pt x="454" y="33"/>
                  <a:pt x="519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54" name="Google Shape;954;p37"/>
          <p:cNvSpPr/>
          <p:nvPr/>
        </p:nvSpPr>
        <p:spPr>
          <a:xfrm>
            <a:off x="-968481" y="2747192"/>
            <a:ext cx="18915" cy="9467"/>
          </a:xfrm>
          <a:custGeom>
            <a:avLst/>
            <a:gdLst/>
            <a:ahLst/>
            <a:cxnLst/>
            <a:rect l="l" t="t" r="r" b="b"/>
            <a:pathLst>
              <a:path w="973" h="487" extrusionOk="0">
                <a:moveTo>
                  <a:pt x="1" y="1"/>
                </a:moveTo>
                <a:cubicBezTo>
                  <a:pt x="1" y="33"/>
                  <a:pt x="1" y="33"/>
                  <a:pt x="1" y="65"/>
                </a:cubicBezTo>
                <a:cubicBezTo>
                  <a:pt x="1" y="195"/>
                  <a:pt x="33" y="324"/>
                  <a:pt x="163" y="389"/>
                </a:cubicBezTo>
                <a:cubicBezTo>
                  <a:pt x="195" y="422"/>
                  <a:pt x="228" y="454"/>
                  <a:pt x="260" y="454"/>
                </a:cubicBezTo>
                <a:cubicBezTo>
                  <a:pt x="325" y="486"/>
                  <a:pt x="357" y="486"/>
                  <a:pt x="422" y="486"/>
                </a:cubicBezTo>
                <a:cubicBezTo>
                  <a:pt x="487" y="486"/>
                  <a:pt x="584" y="486"/>
                  <a:pt x="648" y="454"/>
                </a:cubicBezTo>
                <a:cubicBezTo>
                  <a:pt x="713" y="422"/>
                  <a:pt x="778" y="389"/>
                  <a:pt x="843" y="324"/>
                </a:cubicBezTo>
                <a:cubicBezTo>
                  <a:pt x="908" y="292"/>
                  <a:pt x="940" y="227"/>
                  <a:pt x="972" y="162"/>
                </a:cubicBezTo>
                <a:lnTo>
                  <a:pt x="972" y="162"/>
                </a:lnTo>
                <a:lnTo>
                  <a:pt x="908" y="195"/>
                </a:lnTo>
                <a:lnTo>
                  <a:pt x="778" y="195"/>
                </a:lnTo>
                <a:cubicBezTo>
                  <a:pt x="648" y="227"/>
                  <a:pt x="551" y="260"/>
                  <a:pt x="422" y="260"/>
                </a:cubicBezTo>
                <a:cubicBezTo>
                  <a:pt x="325" y="260"/>
                  <a:pt x="195" y="227"/>
                  <a:pt x="130" y="130"/>
                </a:cubicBezTo>
                <a:lnTo>
                  <a:pt x="33" y="65"/>
                </a:lnTo>
                <a:lnTo>
                  <a:pt x="1" y="1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55" name="Google Shape;955;p37"/>
          <p:cNvSpPr/>
          <p:nvPr/>
        </p:nvSpPr>
        <p:spPr>
          <a:xfrm>
            <a:off x="-960297" y="2672916"/>
            <a:ext cx="34020" cy="23931"/>
          </a:xfrm>
          <a:custGeom>
            <a:avLst/>
            <a:gdLst/>
            <a:ahLst/>
            <a:cxnLst/>
            <a:rect l="l" t="t" r="r" b="b"/>
            <a:pathLst>
              <a:path w="1750" h="1231" extrusionOk="0">
                <a:moveTo>
                  <a:pt x="130" y="0"/>
                </a:moveTo>
                <a:lnTo>
                  <a:pt x="66" y="130"/>
                </a:lnTo>
                <a:cubicBezTo>
                  <a:pt x="33" y="162"/>
                  <a:pt x="33" y="195"/>
                  <a:pt x="1" y="227"/>
                </a:cubicBezTo>
                <a:cubicBezTo>
                  <a:pt x="1" y="259"/>
                  <a:pt x="1" y="324"/>
                  <a:pt x="1" y="357"/>
                </a:cubicBezTo>
                <a:cubicBezTo>
                  <a:pt x="1" y="421"/>
                  <a:pt x="33" y="454"/>
                  <a:pt x="33" y="518"/>
                </a:cubicBezTo>
                <a:cubicBezTo>
                  <a:pt x="66" y="551"/>
                  <a:pt x="98" y="583"/>
                  <a:pt x="130" y="616"/>
                </a:cubicBezTo>
                <a:cubicBezTo>
                  <a:pt x="195" y="648"/>
                  <a:pt x="227" y="680"/>
                  <a:pt x="260" y="680"/>
                </a:cubicBezTo>
                <a:cubicBezTo>
                  <a:pt x="325" y="713"/>
                  <a:pt x="357" y="713"/>
                  <a:pt x="422" y="713"/>
                </a:cubicBezTo>
                <a:lnTo>
                  <a:pt x="454" y="713"/>
                </a:lnTo>
                <a:cubicBezTo>
                  <a:pt x="475" y="759"/>
                  <a:pt x="497" y="809"/>
                  <a:pt x="519" y="875"/>
                </a:cubicBezTo>
                <a:cubicBezTo>
                  <a:pt x="519" y="907"/>
                  <a:pt x="551" y="939"/>
                  <a:pt x="584" y="972"/>
                </a:cubicBezTo>
                <a:cubicBezTo>
                  <a:pt x="616" y="1004"/>
                  <a:pt x="681" y="1037"/>
                  <a:pt x="713" y="1069"/>
                </a:cubicBezTo>
                <a:lnTo>
                  <a:pt x="908" y="1069"/>
                </a:lnTo>
                <a:cubicBezTo>
                  <a:pt x="940" y="1037"/>
                  <a:pt x="972" y="1004"/>
                  <a:pt x="1005" y="972"/>
                </a:cubicBezTo>
                <a:cubicBezTo>
                  <a:pt x="1006" y="971"/>
                  <a:pt x="1006" y="971"/>
                  <a:pt x="1007" y="971"/>
                </a:cubicBezTo>
                <a:lnTo>
                  <a:pt x="1007" y="971"/>
                </a:lnTo>
                <a:cubicBezTo>
                  <a:pt x="1015" y="1015"/>
                  <a:pt x="1037" y="1042"/>
                  <a:pt x="1037" y="1069"/>
                </a:cubicBezTo>
                <a:cubicBezTo>
                  <a:pt x="1069" y="1101"/>
                  <a:pt x="1102" y="1134"/>
                  <a:pt x="1134" y="1166"/>
                </a:cubicBezTo>
                <a:lnTo>
                  <a:pt x="1167" y="1199"/>
                </a:lnTo>
                <a:lnTo>
                  <a:pt x="1264" y="1231"/>
                </a:lnTo>
                <a:lnTo>
                  <a:pt x="1393" y="1231"/>
                </a:lnTo>
                <a:cubicBezTo>
                  <a:pt x="1458" y="1231"/>
                  <a:pt x="1490" y="1199"/>
                  <a:pt x="1523" y="1166"/>
                </a:cubicBezTo>
                <a:cubicBezTo>
                  <a:pt x="1555" y="1134"/>
                  <a:pt x="1555" y="1101"/>
                  <a:pt x="1588" y="1069"/>
                </a:cubicBezTo>
                <a:cubicBezTo>
                  <a:pt x="1620" y="1004"/>
                  <a:pt x="1652" y="972"/>
                  <a:pt x="1685" y="907"/>
                </a:cubicBezTo>
                <a:cubicBezTo>
                  <a:pt x="1717" y="842"/>
                  <a:pt x="1717" y="745"/>
                  <a:pt x="1717" y="680"/>
                </a:cubicBezTo>
                <a:cubicBezTo>
                  <a:pt x="1749" y="616"/>
                  <a:pt x="1749" y="551"/>
                  <a:pt x="1717" y="486"/>
                </a:cubicBezTo>
                <a:cubicBezTo>
                  <a:pt x="1717" y="454"/>
                  <a:pt x="1717" y="421"/>
                  <a:pt x="1717" y="389"/>
                </a:cubicBezTo>
                <a:lnTo>
                  <a:pt x="1685" y="324"/>
                </a:lnTo>
                <a:cubicBezTo>
                  <a:pt x="1685" y="357"/>
                  <a:pt x="1685" y="421"/>
                  <a:pt x="1685" y="454"/>
                </a:cubicBezTo>
                <a:cubicBezTo>
                  <a:pt x="1652" y="518"/>
                  <a:pt x="1652" y="583"/>
                  <a:pt x="1620" y="648"/>
                </a:cubicBezTo>
                <a:cubicBezTo>
                  <a:pt x="1588" y="745"/>
                  <a:pt x="1523" y="842"/>
                  <a:pt x="1458" y="939"/>
                </a:cubicBezTo>
                <a:cubicBezTo>
                  <a:pt x="1426" y="939"/>
                  <a:pt x="1426" y="972"/>
                  <a:pt x="1393" y="972"/>
                </a:cubicBezTo>
                <a:cubicBezTo>
                  <a:pt x="1393" y="1004"/>
                  <a:pt x="1361" y="1004"/>
                  <a:pt x="1361" y="1004"/>
                </a:cubicBezTo>
                <a:lnTo>
                  <a:pt x="1296" y="1004"/>
                </a:lnTo>
                <a:cubicBezTo>
                  <a:pt x="1264" y="1004"/>
                  <a:pt x="1264" y="939"/>
                  <a:pt x="1264" y="939"/>
                </a:cubicBezTo>
                <a:cubicBezTo>
                  <a:pt x="1264" y="939"/>
                  <a:pt x="1264" y="907"/>
                  <a:pt x="1264" y="875"/>
                </a:cubicBezTo>
                <a:cubicBezTo>
                  <a:pt x="1231" y="842"/>
                  <a:pt x="1231" y="778"/>
                  <a:pt x="1231" y="713"/>
                </a:cubicBezTo>
                <a:cubicBezTo>
                  <a:pt x="1199" y="680"/>
                  <a:pt x="1199" y="648"/>
                  <a:pt x="1167" y="648"/>
                </a:cubicBezTo>
                <a:cubicBezTo>
                  <a:pt x="1140" y="635"/>
                  <a:pt x="1113" y="627"/>
                  <a:pt x="1088" y="627"/>
                </a:cubicBezTo>
                <a:cubicBezTo>
                  <a:pt x="1054" y="627"/>
                  <a:pt x="1024" y="642"/>
                  <a:pt x="1005" y="680"/>
                </a:cubicBezTo>
                <a:cubicBezTo>
                  <a:pt x="988" y="697"/>
                  <a:pt x="971" y="723"/>
                  <a:pt x="954" y="749"/>
                </a:cubicBezTo>
                <a:lnTo>
                  <a:pt x="954" y="749"/>
                </a:lnTo>
                <a:lnTo>
                  <a:pt x="940" y="745"/>
                </a:lnTo>
                <a:lnTo>
                  <a:pt x="940" y="745"/>
                </a:lnTo>
                <a:cubicBezTo>
                  <a:pt x="942" y="750"/>
                  <a:pt x="945" y="755"/>
                  <a:pt x="947" y="759"/>
                </a:cubicBezTo>
                <a:lnTo>
                  <a:pt x="947" y="759"/>
                </a:lnTo>
                <a:cubicBezTo>
                  <a:pt x="934" y="779"/>
                  <a:pt x="921" y="797"/>
                  <a:pt x="908" y="810"/>
                </a:cubicBezTo>
                <a:cubicBezTo>
                  <a:pt x="843" y="842"/>
                  <a:pt x="810" y="842"/>
                  <a:pt x="810" y="842"/>
                </a:cubicBezTo>
                <a:cubicBezTo>
                  <a:pt x="778" y="842"/>
                  <a:pt x="746" y="810"/>
                  <a:pt x="746" y="778"/>
                </a:cubicBezTo>
                <a:cubicBezTo>
                  <a:pt x="713" y="713"/>
                  <a:pt x="681" y="680"/>
                  <a:pt x="648" y="616"/>
                </a:cubicBezTo>
                <a:cubicBezTo>
                  <a:pt x="648" y="568"/>
                  <a:pt x="614" y="538"/>
                  <a:pt x="582" y="538"/>
                </a:cubicBezTo>
                <a:cubicBezTo>
                  <a:pt x="571" y="538"/>
                  <a:pt x="560" y="542"/>
                  <a:pt x="551" y="551"/>
                </a:cubicBezTo>
                <a:lnTo>
                  <a:pt x="357" y="551"/>
                </a:lnTo>
                <a:cubicBezTo>
                  <a:pt x="325" y="551"/>
                  <a:pt x="292" y="518"/>
                  <a:pt x="260" y="518"/>
                </a:cubicBezTo>
                <a:cubicBezTo>
                  <a:pt x="227" y="518"/>
                  <a:pt x="227" y="486"/>
                  <a:pt x="227" y="486"/>
                </a:cubicBezTo>
                <a:lnTo>
                  <a:pt x="195" y="454"/>
                </a:lnTo>
                <a:cubicBezTo>
                  <a:pt x="163" y="421"/>
                  <a:pt x="130" y="421"/>
                  <a:pt x="130" y="389"/>
                </a:cubicBezTo>
                <a:cubicBezTo>
                  <a:pt x="130" y="357"/>
                  <a:pt x="130" y="292"/>
                  <a:pt x="130" y="259"/>
                </a:cubicBezTo>
                <a:cubicBezTo>
                  <a:pt x="130" y="227"/>
                  <a:pt x="130" y="195"/>
                  <a:pt x="130" y="162"/>
                </a:cubicBezTo>
                <a:lnTo>
                  <a:pt x="130" y="0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56" name="Google Shape;956;p37"/>
          <p:cNvSpPr/>
          <p:nvPr/>
        </p:nvSpPr>
        <p:spPr>
          <a:xfrm>
            <a:off x="-935745" y="2951768"/>
            <a:ext cx="30249" cy="26477"/>
          </a:xfrm>
          <a:custGeom>
            <a:avLst/>
            <a:gdLst/>
            <a:ahLst/>
            <a:cxnLst/>
            <a:rect l="l" t="t" r="r" b="b"/>
            <a:pathLst>
              <a:path w="1556" h="1362" extrusionOk="0">
                <a:moveTo>
                  <a:pt x="1490" y="1"/>
                </a:moveTo>
                <a:cubicBezTo>
                  <a:pt x="1490" y="131"/>
                  <a:pt x="1490" y="260"/>
                  <a:pt x="1426" y="390"/>
                </a:cubicBezTo>
                <a:cubicBezTo>
                  <a:pt x="1426" y="454"/>
                  <a:pt x="1393" y="519"/>
                  <a:pt x="1361" y="551"/>
                </a:cubicBezTo>
                <a:cubicBezTo>
                  <a:pt x="1328" y="616"/>
                  <a:pt x="1296" y="649"/>
                  <a:pt x="1264" y="713"/>
                </a:cubicBezTo>
                <a:cubicBezTo>
                  <a:pt x="1231" y="713"/>
                  <a:pt x="1231" y="746"/>
                  <a:pt x="1199" y="746"/>
                </a:cubicBezTo>
                <a:cubicBezTo>
                  <a:pt x="1167" y="778"/>
                  <a:pt x="1167" y="778"/>
                  <a:pt x="1134" y="778"/>
                </a:cubicBezTo>
                <a:lnTo>
                  <a:pt x="972" y="778"/>
                </a:lnTo>
                <a:cubicBezTo>
                  <a:pt x="940" y="746"/>
                  <a:pt x="907" y="746"/>
                  <a:pt x="907" y="713"/>
                </a:cubicBezTo>
                <a:cubicBezTo>
                  <a:pt x="875" y="681"/>
                  <a:pt x="843" y="649"/>
                  <a:pt x="810" y="584"/>
                </a:cubicBezTo>
                <a:cubicBezTo>
                  <a:pt x="778" y="551"/>
                  <a:pt x="746" y="551"/>
                  <a:pt x="681" y="551"/>
                </a:cubicBezTo>
                <a:cubicBezTo>
                  <a:pt x="616" y="551"/>
                  <a:pt x="584" y="616"/>
                  <a:pt x="584" y="681"/>
                </a:cubicBezTo>
                <a:cubicBezTo>
                  <a:pt x="590" y="700"/>
                  <a:pt x="595" y="720"/>
                  <a:pt x="599" y="739"/>
                </a:cubicBezTo>
                <a:lnTo>
                  <a:pt x="599" y="739"/>
                </a:lnTo>
                <a:lnTo>
                  <a:pt x="584" y="746"/>
                </a:lnTo>
                <a:cubicBezTo>
                  <a:pt x="590" y="749"/>
                  <a:pt x="596" y="753"/>
                  <a:pt x="602" y="757"/>
                </a:cubicBezTo>
                <a:lnTo>
                  <a:pt x="602" y="757"/>
                </a:lnTo>
                <a:cubicBezTo>
                  <a:pt x="614" y="829"/>
                  <a:pt x="608" y="900"/>
                  <a:pt x="584" y="972"/>
                </a:cubicBezTo>
                <a:cubicBezTo>
                  <a:pt x="584" y="1037"/>
                  <a:pt x="584" y="1070"/>
                  <a:pt x="551" y="1102"/>
                </a:cubicBezTo>
                <a:cubicBezTo>
                  <a:pt x="519" y="1134"/>
                  <a:pt x="519" y="1167"/>
                  <a:pt x="486" y="1167"/>
                </a:cubicBezTo>
                <a:lnTo>
                  <a:pt x="292" y="1167"/>
                </a:lnTo>
                <a:cubicBezTo>
                  <a:pt x="260" y="1134"/>
                  <a:pt x="260" y="1134"/>
                  <a:pt x="227" y="1102"/>
                </a:cubicBezTo>
                <a:cubicBezTo>
                  <a:pt x="195" y="1102"/>
                  <a:pt x="195" y="1070"/>
                  <a:pt x="163" y="1070"/>
                </a:cubicBezTo>
                <a:cubicBezTo>
                  <a:pt x="163" y="1037"/>
                  <a:pt x="130" y="1037"/>
                  <a:pt x="98" y="1005"/>
                </a:cubicBezTo>
                <a:cubicBezTo>
                  <a:pt x="66" y="972"/>
                  <a:pt x="33" y="940"/>
                  <a:pt x="1" y="875"/>
                </a:cubicBezTo>
                <a:lnTo>
                  <a:pt x="1" y="875"/>
                </a:lnTo>
                <a:cubicBezTo>
                  <a:pt x="1" y="940"/>
                  <a:pt x="33" y="1005"/>
                  <a:pt x="66" y="1037"/>
                </a:cubicBezTo>
                <a:cubicBezTo>
                  <a:pt x="66" y="1070"/>
                  <a:pt x="98" y="1102"/>
                  <a:pt x="98" y="1134"/>
                </a:cubicBezTo>
                <a:cubicBezTo>
                  <a:pt x="130" y="1134"/>
                  <a:pt x="130" y="1167"/>
                  <a:pt x="163" y="1199"/>
                </a:cubicBezTo>
                <a:cubicBezTo>
                  <a:pt x="195" y="1232"/>
                  <a:pt x="260" y="1296"/>
                  <a:pt x="325" y="1329"/>
                </a:cubicBezTo>
                <a:cubicBezTo>
                  <a:pt x="357" y="1329"/>
                  <a:pt x="389" y="1329"/>
                  <a:pt x="422" y="1361"/>
                </a:cubicBezTo>
                <a:lnTo>
                  <a:pt x="519" y="1361"/>
                </a:lnTo>
                <a:cubicBezTo>
                  <a:pt x="616" y="1329"/>
                  <a:pt x="681" y="1296"/>
                  <a:pt x="713" y="1232"/>
                </a:cubicBezTo>
                <a:cubicBezTo>
                  <a:pt x="746" y="1167"/>
                  <a:pt x="778" y="1102"/>
                  <a:pt x="810" y="1037"/>
                </a:cubicBezTo>
                <a:cubicBezTo>
                  <a:pt x="817" y="1011"/>
                  <a:pt x="822" y="985"/>
                  <a:pt x="826" y="958"/>
                </a:cubicBezTo>
                <a:lnTo>
                  <a:pt x="826" y="958"/>
                </a:lnTo>
                <a:cubicBezTo>
                  <a:pt x="832" y="962"/>
                  <a:pt x="837" y="967"/>
                  <a:pt x="843" y="972"/>
                </a:cubicBezTo>
                <a:cubicBezTo>
                  <a:pt x="875" y="1005"/>
                  <a:pt x="907" y="1005"/>
                  <a:pt x="972" y="1005"/>
                </a:cubicBezTo>
                <a:cubicBezTo>
                  <a:pt x="991" y="1014"/>
                  <a:pt x="1013" y="1018"/>
                  <a:pt x="1037" y="1018"/>
                </a:cubicBezTo>
                <a:cubicBezTo>
                  <a:pt x="1094" y="1018"/>
                  <a:pt x="1163" y="995"/>
                  <a:pt x="1231" y="972"/>
                </a:cubicBezTo>
                <a:cubicBezTo>
                  <a:pt x="1264" y="940"/>
                  <a:pt x="1296" y="940"/>
                  <a:pt x="1328" y="908"/>
                </a:cubicBezTo>
                <a:cubicBezTo>
                  <a:pt x="1361" y="875"/>
                  <a:pt x="1361" y="843"/>
                  <a:pt x="1393" y="811"/>
                </a:cubicBezTo>
                <a:cubicBezTo>
                  <a:pt x="1490" y="681"/>
                  <a:pt x="1523" y="551"/>
                  <a:pt x="1555" y="422"/>
                </a:cubicBezTo>
                <a:cubicBezTo>
                  <a:pt x="1555" y="357"/>
                  <a:pt x="1555" y="260"/>
                  <a:pt x="1555" y="195"/>
                </a:cubicBezTo>
                <a:cubicBezTo>
                  <a:pt x="1555" y="131"/>
                  <a:pt x="1523" y="66"/>
                  <a:pt x="149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57" name="Google Shape;957;p37"/>
          <p:cNvSpPr/>
          <p:nvPr/>
        </p:nvSpPr>
        <p:spPr>
          <a:xfrm>
            <a:off x="-1740875" y="3323054"/>
            <a:ext cx="3026147" cy="1980480"/>
          </a:xfrm>
          <a:custGeom>
            <a:avLst/>
            <a:gdLst/>
            <a:ahLst/>
            <a:cxnLst/>
            <a:rect l="l" t="t" r="r" b="b"/>
            <a:pathLst>
              <a:path w="155666" h="80344" extrusionOk="0">
                <a:moveTo>
                  <a:pt x="155666" y="80343"/>
                </a:moveTo>
                <a:lnTo>
                  <a:pt x="155666" y="1"/>
                </a:lnTo>
                <a:lnTo>
                  <a:pt x="67131" y="1"/>
                </a:lnTo>
                <a:cubicBezTo>
                  <a:pt x="67131" y="1"/>
                  <a:pt x="1264" y="78497"/>
                  <a:pt x="1" y="801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58" name="Google Shape;958;p37"/>
          <p:cNvSpPr/>
          <p:nvPr/>
        </p:nvSpPr>
        <p:spPr>
          <a:xfrm>
            <a:off x="148881" y="3744314"/>
            <a:ext cx="294011" cy="1559982"/>
          </a:xfrm>
          <a:custGeom>
            <a:avLst/>
            <a:gdLst/>
            <a:ahLst/>
            <a:cxnLst/>
            <a:rect l="l" t="t" r="r" b="b"/>
            <a:pathLst>
              <a:path w="15124" h="80246" extrusionOk="0">
                <a:moveTo>
                  <a:pt x="10687" y="0"/>
                </a:moveTo>
                <a:lnTo>
                  <a:pt x="1" y="80245"/>
                </a:lnTo>
                <a:lnTo>
                  <a:pt x="5344" y="80245"/>
                </a:lnTo>
                <a:lnTo>
                  <a:pt x="151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59" name="Google Shape;959;p37"/>
          <p:cNvSpPr/>
          <p:nvPr/>
        </p:nvSpPr>
        <p:spPr>
          <a:xfrm>
            <a:off x="-128729" y="4612381"/>
            <a:ext cx="64871" cy="17632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4"/>
                  <a:pt x="745" y="0"/>
                  <a:pt x="1685" y="0"/>
                </a:cubicBezTo>
                <a:cubicBezTo>
                  <a:pt x="2591" y="0"/>
                  <a:pt x="3336" y="194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60" name="Google Shape;960;p37"/>
          <p:cNvSpPr/>
          <p:nvPr/>
        </p:nvSpPr>
        <p:spPr>
          <a:xfrm>
            <a:off x="-17926" y="4629992"/>
            <a:ext cx="37791" cy="18274"/>
          </a:xfrm>
          <a:custGeom>
            <a:avLst/>
            <a:gdLst/>
            <a:ahLst/>
            <a:cxnLst/>
            <a:rect l="l" t="t" r="r" b="b"/>
            <a:pathLst>
              <a:path w="1944" h="940" extrusionOk="0">
                <a:moveTo>
                  <a:pt x="1943" y="454"/>
                </a:moveTo>
                <a:cubicBezTo>
                  <a:pt x="1943" y="713"/>
                  <a:pt x="1522" y="940"/>
                  <a:pt x="972" y="940"/>
                </a:cubicBezTo>
                <a:cubicBezTo>
                  <a:pt x="453" y="940"/>
                  <a:pt x="0" y="713"/>
                  <a:pt x="0" y="454"/>
                </a:cubicBezTo>
                <a:cubicBezTo>
                  <a:pt x="0" y="228"/>
                  <a:pt x="453" y="1"/>
                  <a:pt x="972" y="1"/>
                </a:cubicBezTo>
                <a:cubicBezTo>
                  <a:pt x="1522" y="1"/>
                  <a:pt x="1943" y="228"/>
                  <a:pt x="194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61" name="Google Shape;961;p37"/>
          <p:cNvSpPr/>
          <p:nvPr/>
        </p:nvSpPr>
        <p:spPr>
          <a:xfrm>
            <a:off x="-969725" y="4539990"/>
            <a:ext cx="64230" cy="17632"/>
          </a:xfrm>
          <a:custGeom>
            <a:avLst/>
            <a:gdLst/>
            <a:ahLst/>
            <a:cxnLst/>
            <a:rect l="l" t="t" r="r" b="b"/>
            <a:pathLst>
              <a:path w="3304" h="907" extrusionOk="0">
                <a:moveTo>
                  <a:pt x="3303" y="454"/>
                </a:moveTo>
                <a:cubicBezTo>
                  <a:pt x="3303" y="713"/>
                  <a:pt x="2558" y="907"/>
                  <a:pt x="1652" y="907"/>
                </a:cubicBezTo>
                <a:cubicBezTo>
                  <a:pt x="745" y="907"/>
                  <a:pt x="0" y="713"/>
                  <a:pt x="0" y="454"/>
                </a:cubicBezTo>
                <a:cubicBezTo>
                  <a:pt x="0" y="194"/>
                  <a:pt x="745" y="0"/>
                  <a:pt x="1652" y="0"/>
                </a:cubicBezTo>
                <a:cubicBezTo>
                  <a:pt x="2558" y="0"/>
                  <a:pt x="3303" y="194"/>
                  <a:pt x="330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62" name="Google Shape;962;p37"/>
          <p:cNvSpPr/>
          <p:nvPr/>
        </p:nvSpPr>
        <p:spPr>
          <a:xfrm>
            <a:off x="-940780" y="4608590"/>
            <a:ext cx="78713" cy="20179"/>
          </a:xfrm>
          <a:custGeom>
            <a:avLst/>
            <a:gdLst/>
            <a:ahLst/>
            <a:cxnLst/>
            <a:rect l="l" t="t" r="r" b="b"/>
            <a:pathLst>
              <a:path w="4049" h="1038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8"/>
                  <a:pt x="907" y="1"/>
                  <a:pt x="2008" y="1"/>
                </a:cubicBezTo>
                <a:cubicBezTo>
                  <a:pt x="3142" y="1"/>
                  <a:pt x="4049" y="228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63" name="Google Shape;963;p37"/>
          <p:cNvSpPr/>
          <p:nvPr/>
        </p:nvSpPr>
        <p:spPr>
          <a:xfrm>
            <a:off x="-932596" y="3110409"/>
            <a:ext cx="29607" cy="15766"/>
          </a:xfrm>
          <a:custGeom>
            <a:avLst/>
            <a:gdLst/>
            <a:ahLst/>
            <a:cxnLst/>
            <a:rect l="l" t="t" r="r" b="b"/>
            <a:pathLst>
              <a:path w="1523" h="811" extrusionOk="0">
                <a:moveTo>
                  <a:pt x="227" y="583"/>
                </a:moveTo>
                <a:cubicBezTo>
                  <a:pt x="422" y="810"/>
                  <a:pt x="1523" y="745"/>
                  <a:pt x="1458" y="357"/>
                </a:cubicBezTo>
                <a:cubicBezTo>
                  <a:pt x="1393" y="0"/>
                  <a:pt x="616" y="0"/>
                  <a:pt x="324" y="98"/>
                </a:cubicBezTo>
                <a:cubicBezTo>
                  <a:pt x="98" y="162"/>
                  <a:pt x="1" y="324"/>
                  <a:pt x="227" y="583"/>
                </a:cubicBezTo>
                <a:close/>
              </a:path>
            </a:pathLst>
          </a:custGeom>
          <a:solidFill>
            <a:srgbClr val="F0CA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64" name="Google Shape;964;p37"/>
          <p:cNvSpPr/>
          <p:nvPr/>
        </p:nvSpPr>
        <p:spPr>
          <a:xfrm>
            <a:off x="-1274414" y="2383353"/>
            <a:ext cx="346265" cy="602465"/>
          </a:xfrm>
          <a:custGeom>
            <a:avLst/>
            <a:gdLst/>
            <a:ahLst/>
            <a:cxnLst/>
            <a:rect l="l" t="t" r="r" b="b"/>
            <a:pathLst>
              <a:path w="17812" h="30991" extrusionOk="0">
                <a:moveTo>
                  <a:pt x="7190" y="0"/>
                </a:moveTo>
                <a:lnTo>
                  <a:pt x="10590" y="0"/>
                </a:lnTo>
                <a:cubicBezTo>
                  <a:pt x="14605" y="0"/>
                  <a:pt x="17811" y="3206"/>
                  <a:pt x="17811" y="7222"/>
                </a:cubicBezTo>
                <a:lnTo>
                  <a:pt x="17811" y="23769"/>
                </a:lnTo>
                <a:cubicBezTo>
                  <a:pt x="17811" y="27785"/>
                  <a:pt x="14605" y="30991"/>
                  <a:pt x="10590" y="30991"/>
                </a:cubicBezTo>
                <a:lnTo>
                  <a:pt x="7190" y="30991"/>
                </a:lnTo>
                <a:cubicBezTo>
                  <a:pt x="3207" y="30991"/>
                  <a:pt x="1" y="27785"/>
                  <a:pt x="1" y="23769"/>
                </a:cubicBezTo>
                <a:lnTo>
                  <a:pt x="1" y="7222"/>
                </a:lnTo>
                <a:cubicBezTo>
                  <a:pt x="1" y="3206"/>
                  <a:pt x="3207" y="0"/>
                  <a:pt x="7190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65" name="Google Shape;965;p37"/>
          <p:cNvSpPr/>
          <p:nvPr/>
        </p:nvSpPr>
        <p:spPr>
          <a:xfrm>
            <a:off x="-1176829" y="2619400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199"/>
                </a:moveTo>
                <a:cubicBezTo>
                  <a:pt x="19365" y="1879"/>
                  <a:pt x="18847" y="2430"/>
                  <a:pt x="18167" y="2430"/>
                </a:cubicBezTo>
                <a:lnTo>
                  <a:pt x="1231" y="2430"/>
                </a:lnTo>
                <a:cubicBezTo>
                  <a:pt x="551" y="2430"/>
                  <a:pt x="0" y="1879"/>
                  <a:pt x="0" y="1199"/>
                </a:cubicBezTo>
                <a:lnTo>
                  <a:pt x="0" y="1199"/>
                </a:lnTo>
                <a:cubicBezTo>
                  <a:pt x="0" y="551"/>
                  <a:pt x="551" y="1"/>
                  <a:pt x="1231" y="1"/>
                </a:cubicBezTo>
                <a:lnTo>
                  <a:pt x="18167" y="1"/>
                </a:lnTo>
                <a:cubicBezTo>
                  <a:pt x="18847" y="1"/>
                  <a:pt x="19365" y="551"/>
                  <a:pt x="19365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66" name="Google Shape;966;p37"/>
          <p:cNvSpPr/>
          <p:nvPr/>
        </p:nvSpPr>
        <p:spPr>
          <a:xfrm>
            <a:off x="-1176829" y="2778042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231"/>
                </a:moveTo>
                <a:cubicBezTo>
                  <a:pt x="19365" y="1911"/>
                  <a:pt x="18847" y="2429"/>
                  <a:pt x="18167" y="2429"/>
                </a:cubicBezTo>
                <a:lnTo>
                  <a:pt x="1231" y="2429"/>
                </a:lnTo>
                <a:cubicBezTo>
                  <a:pt x="551" y="2429"/>
                  <a:pt x="0" y="1911"/>
                  <a:pt x="0" y="1231"/>
                </a:cubicBezTo>
                <a:lnTo>
                  <a:pt x="0" y="1231"/>
                </a:lnTo>
                <a:cubicBezTo>
                  <a:pt x="0" y="551"/>
                  <a:pt x="551" y="0"/>
                  <a:pt x="1231" y="0"/>
                </a:cubicBezTo>
                <a:lnTo>
                  <a:pt x="18167" y="0"/>
                </a:lnTo>
                <a:cubicBezTo>
                  <a:pt x="18847" y="0"/>
                  <a:pt x="19365" y="551"/>
                  <a:pt x="19365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67" name="Google Shape;967;p37"/>
          <p:cNvSpPr/>
          <p:nvPr/>
        </p:nvSpPr>
        <p:spPr>
          <a:xfrm>
            <a:off x="1238543" y="2619400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199"/>
                </a:moveTo>
                <a:cubicBezTo>
                  <a:pt x="0" y="1879"/>
                  <a:pt x="551" y="2430"/>
                  <a:pt x="1231" y="2430"/>
                </a:cubicBezTo>
                <a:lnTo>
                  <a:pt x="18167" y="2430"/>
                </a:lnTo>
                <a:cubicBezTo>
                  <a:pt x="18847" y="2430"/>
                  <a:pt x="19398" y="1879"/>
                  <a:pt x="19398" y="1199"/>
                </a:cubicBezTo>
                <a:lnTo>
                  <a:pt x="19398" y="1199"/>
                </a:lnTo>
                <a:cubicBezTo>
                  <a:pt x="19398" y="551"/>
                  <a:pt x="18847" y="1"/>
                  <a:pt x="18167" y="1"/>
                </a:cubicBezTo>
                <a:lnTo>
                  <a:pt x="1199" y="1"/>
                </a:lnTo>
                <a:cubicBezTo>
                  <a:pt x="551" y="1"/>
                  <a:pt x="0" y="551"/>
                  <a:pt x="0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68" name="Google Shape;968;p37"/>
          <p:cNvSpPr/>
          <p:nvPr/>
        </p:nvSpPr>
        <p:spPr>
          <a:xfrm>
            <a:off x="1238543" y="2778042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231"/>
                </a:moveTo>
                <a:cubicBezTo>
                  <a:pt x="0" y="1911"/>
                  <a:pt x="551" y="2429"/>
                  <a:pt x="1231" y="2429"/>
                </a:cubicBezTo>
                <a:lnTo>
                  <a:pt x="18167" y="2429"/>
                </a:lnTo>
                <a:cubicBezTo>
                  <a:pt x="18847" y="2429"/>
                  <a:pt x="19398" y="1911"/>
                  <a:pt x="19398" y="1231"/>
                </a:cubicBezTo>
                <a:lnTo>
                  <a:pt x="19398" y="1231"/>
                </a:lnTo>
                <a:cubicBezTo>
                  <a:pt x="19398" y="551"/>
                  <a:pt x="18847" y="0"/>
                  <a:pt x="18167" y="0"/>
                </a:cubicBezTo>
                <a:lnTo>
                  <a:pt x="1199" y="0"/>
                </a:lnTo>
                <a:cubicBezTo>
                  <a:pt x="551" y="0"/>
                  <a:pt x="0" y="551"/>
                  <a:pt x="0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69" name="Google Shape;969;p37"/>
          <p:cNvSpPr/>
          <p:nvPr/>
        </p:nvSpPr>
        <p:spPr>
          <a:xfrm>
            <a:off x="-912457" y="2009425"/>
            <a:ext cx="2263788" cy="1190447"/>
          </a:xfrm>
          <a:custGeom>
            <a:avLst/>
            <a:gdLst/>
            <a:ahLst/>
            <a:cxnLst/>
            <a:rect l="l" t="t" r="r" b="b"/>
            <a:pathLst>
              <a:path w="116450" h="61237" extrusionOk="0">
                <a:moveTo>
                  <a:pt x="114928" y="19690"/>
                </a:moveTo>
                <a:cubicBezTo>
                  <a:pt x="114345" y="14379"/>
                  <a:pt x="113471" y="9100"/>
                  <a:pt x="112305" y="3887"/>
                </a:cubicBezTo>
                <a:cubicBezTo>
                  <a:pt x="112143" y="3142"/>
                  <a:pt x="111172" y="33"/>
                  <a:pt x="110589" y="1"/>
                </a:cubicBezTo>
                <a:lnTo>
                  <a:pt x="5830" y="1"/>
                </a:lnTo>
                <a:cubicBezTo>
                  <a:pt x="5247" y="1"/>
                  <a:pt x="4308" y="3142"/>
                  <a:pt x="4114" y="3887"/>
                </a:cubicBezTo>
                <a:cubicBezTo>
                  <a:pt x="2948" y="9100"/>
                  <a:pt x="2106" y="14379"/>
                  <a:pt x="1523" y="19690"/>
                </a:cubicBezTo>
                <a:cubicBezTo>
                  <a:pt x="422" y="30829"/>
                  <a:pt x="1" y="42066"/>
                  <a:pt x="940" y="53271"/>
                </a:cubicBezTo>
                <a:cubicBezTo>
                  <a:pt x="1134" y="55926"/>
                  <a:pt x="1491" y="58614"/>
                  <a:pt x="2073" y="61237"/>
                </a:cubicBezTo>
                <a:cubicBezTo>
                  <a:pt x="23640" y="58743"/>
                  <a:pt x="92810" y="58743"/>
                  <a:pt x="114377" y="61237"/>
                </a:cubicBezTo>
                <a:cubicBezTo>
                  <a:pt x="114928" y="58614"/>
                  <a:pt x="115317" y="55926"/>
                  <a:pt x="115511" y="53271"/>
                </a:cubicBezTo>
                <a:cubicBezTo>
                  <a:pt x="116450" y="42066"/>
                  <a:pt x="115997" y="30829"/>
                  <a:pt x="114928" y="1969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70" name="Google Shape;970;p37"/>
          <p:cNvSpPr/>
          <p:nvPr/>
        </p:nvSpPr>
        <p:spPr>
          <a:xfrm>
            <a:off x="-833126" y="2120227"/>
            <a:ext cx="1018578" cy="876316"/>
          </a:xfrm>
          <a:custGeom>
            <a:avLst/>
            <a:gdLst/>
            <a:ahLst/>
            <a:cxnLst/>
            <a:rect l="l" t="t" r="r" b="b"/>
            <a:pathLst>
              <a:path w="52396" h="45078" extrusionOk="0">
                <a:moveTo>
                  <a:pt x="39766" y="32"/>
                </a:moveTo>
                <a:cubicBezTo>
                  <a:pt x="30473" y="32"/>
                  <a:pt x="19559" y="227"/>
                  <a:pt x="10104" y="551"/>
                </a:cubicBezTo>
                <a:cubicBezTo>
                  <a:pt x="7934" y="680"/>
                  <a:pt x="5667" y="1004"/>
                  <a:pt x="3465" y="972"/>
                </a:cubicBezTo>
                <a:cubicBezTo>
                  <a:pt x="2688" y="4890"/>
                  <a:pt x="1846" y="10201"/>
                  <a:pt x="1457" y="13990"/>
                </a:cubicBezTo>
                <a:cubicBezTo>
                  <a:pt x="454" y="24320"/>
                  <a:pt x="0" y="34715"/>
                  <a:pt x="713" y="45077"/>
                </a:cubicBezTo>
                <a:cubicBezTo>
                  <a:pt x="13666" y="44915"/>
                  <a:pt x="26651" y="43005"/>
                  <a:pt x="39443" y="42875"/>
                </a:cubicBezTo>
                <a:cubicBezTo>
                  <a:pt x="43782" y="42810"/>
                  <a:pt x="48089" y="42810"/>
                  <a:pt x="52396" y="42843"/>
                </a:cubicBezTo>
                <a:cubicBezTo>
                  <a:pt x="51910" y="27461"/>
                  <a:pt x="52201" y="14767"/>
                  <a:pt x="51942" y="0"/>
                </a:cubicBezTo>
                <a:cubicBezTo>
                  <a:pt x="48251" y="32"/>
                  <a:pt x="44268" y="32"/>
                  <a:pt x="39766" y="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71" name="Google Shape;971;p37"/>
          <p:cNvSpPr/>
          <p:nvPr/>
        </p:nvSpPr>
        <p:spPr>
          <a:xfrm>
            <a:off x="254008" y="2119585"/>
            <a:ext cx="1017334" cy="866246"/>
          </a:xfrm>
          <a:custGeom>
            <a:avLst/>
            <a:gdLst/>
            <a:ahLst/>
            <a:cxnLst/>
            <a:rect l="l" t="t" r="r" b="b"/>
            <a:pathLst>
              <a:path w="52332" h="44560" extrusionOk="0">
                <a:moveTo>
                  <a:pt x="50874" y="14023"/>
                </a:moveTo>
                <a:cubicBezTo>
                  <a:pt x="50518" y="10299"/>
                  <a:pt x="49708" y="5117"/>
                  <a:pt x="48899" y="1167"/>
                </a:cubicBezTo>
                <a:cubicBezTo>
                  <a:pt x="25518" y="98"/>
                  <a:pt x="14961" y="1"/>
                  <a:pt x="1" y="33"/>
                </a:cubicBezTo>
                <a:cubicBezTo>
                  <a:pt x="227" y="14832"/>
                  <a:pt x="1" y="27494"/>
                  <a:pt x="454" y="42908"/>
                </a:cubicBezTo>
                <a:cubicBezTo>
                  <a:pt x="17584" y="43070"/>
                  <a:pt x="34618" y="43750"/>
                  <a:pt x="51684" y="44560"/>
                </a:cubicBezTo>
                <a:cubicBezTo>
                  <a:pt x="52331" y="34391"/>
                  <a:pt x="51878" y="24158"/>
                  <a:pt x="50874" y="14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72" name="Google Shape;972;p37"/>
          <p:cNvSpPr/>
          <p:nvPr/>
        </p:nvSpPr>
        <p:spPr>
          <a:xfrm>
            <a:off x="-804181" y="2966250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9E3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73" name="Google Shape;973;p37"/>
          <p:cNvSpPr/>
          <p:nvPr/>
        </p:nvSpPr>
        <p:spPr>
          <a:xfrm>
            <a:off x="175319" y="2120227"/>
            <a:ext cx="86897" cy="832868"/>
          </a:xfrm>
          <a:custGeom>
            <a:avLst/>
            <a:gdLst/>
            <a:ahLst/>
            <a:cxnLst/>
            <a:rect l="l" t="t" r="r" b="b"/>
            <a:pathLst>
              <a:path w="4470" h="42843" extrusionOk="0">
                <a:moveTo>
                  <a:pt x="1" y="32"/>
                </a:moveTo>
                <a:cubicBezTo>
                  <a:pt x="260" y="14799"/>
                  <a:pt x="1" y="27461"/>
                  <a:pt x="486" y="42843"/>
                </a:cubicBezTo>
                <a:lnTo>
                  <a:pt x="4469" y="42843"/>
                </a:lnTo>
                <a:cubicBezTo>
                  <a:pt x="3984" y="27428"/>
                  <a:pt x="4243" y="14767"/>
                  <a:pt x="3984" y="0"/>
                </a:cubicBezTo>
                <a:close/>
              </a:path>
            </a:pathLst>
          </a:custGeom>
          <a:solidFill>
            <a:srgbClr val="E2B7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74" name="Google Shape;974;p37"/>
          <p:cNvSpPr/>
          <p:nvPr/>
        </p:nvSpPr>
        <p:spPr>
          <a:xfrm>
            <a:off x="-610295" y="1653128"/>
            <a:ext cx="1658815" cy="422431"/>
          </a:xfrm>
          <a:custGeom>
            <a:avLst/>
            <a:gdLst/>
            <a:ahLst/>
            <a:cxnLst/>
            <a:rect l="l" t="t" r="r" b="b"/>
            <a:pathLst>
              <a:path w="85330" h="21730" extrusionOk="0">
                <a:moveTo>
                  <a:pt x="84747" y="616"/>
                </a:moveTo>
                <a:cubicBezTo>
                  <a:pt x="74773" y="325"/>
                  <a:pt x="59262" y="1"/>
                  <a:pt x="41839" y="1"/>
                </a:cubicBezTo>
                <a:cubicBezTo>
                  <a:pt x="25033" y="1"/>
                  <a:pt x="10234" y="325"/>
                  <a:pt x="584" y="584"/>
                </a:cubicBezTo>
                <a:cubicBezTo>
                  <a:pt x="1" y="7546"/>
                  <a:pt x="130" y="14930"/>
                  <a:pt x="1426" y="21730"/>
                </a:cubicBezTo>
                <a:lnTo>
                  <a:pt x="83905" y="21730"/>
                </a:lnTo>
                <a:cubicBezTo>
                  <a:pt x="85200" y="14930"/>
                  <a:pt x="85330" y="7546"/>
                  <a:pt x="84747" y="6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75" name="Google Shape;975;p37"/>
          <p:cNvSpPr/>
          <p:nvPr/>
        </p:nvSpPr>
        <p:spPr>
          <a:xfrm>
            <a:off x="-628548" y="1664461"/>
            <a:ext cx="45976" cy="411098"/>
          </a:xfrm>
          <a:custGeom>
            <a:avLst/>
            <a:gdLst/>
            <a:ahLst/>
            <a:cxnLst/>
            <a:rect l="l" t="t" r="r" b="b"/>
            <a:pathLst>
              <a:path w="2365" h="21147" extrusionOk="0">
                <a:moveTo>
                  <a:pt x="1523" y="1"/>
                </a:moveTo>
                <a:lnTo>
                  <a:pt x="551" y="33"/>
                </a:lnTo>
                <a:cubicBezTo>
                  <a:pt x="1" y="6996"/>
                  <a:pt x="130" y="14379"/>
                  <a:pt x="1425" y="21147"/>
                </a:cubicBezTo>
                <a:lnTo>
                  <a:pt x="2365" y="21147"/>
                </a:lnTo>
                <a:cubicBezTo>
                  <a:pt x="1069" y="14347"/>
                  <a:pt x="940" y="6963"/>
                  <a:pt x="1523" y="1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76" name="Google Shape;976;p37"/>
          <p:cNvSpPr/>
          <p:nvPr/>
        </p:nvSpPr>
        <p:spPr>
          <a:xfrm>
            <a:off x="-1041494" y="1665102"/>
            <a:ext cx="440685" cy="410456"/>
          </a:xfrm>
          <a:custGeom>
            <a:avLst/>
            <a:gdLst/>
            <a:ahLst/>
            <a:cxnLst/>
            <a:rect l="l" t="t" r="r" b="b"/>
            <a:pathLst>
              <a:path w="22669" h="21114" extrusionOk="0">
                <a:moveTo>
                  <a:pt x="21794" y="0"/>
                </a:moveTo>
                <a:cubicBezTo>
                  <a:pt x="15058" y="195"/>
                  <a:pt x="11075" y="356"/>
                  <a:pt x="11075" y="356"/>
                </a:cubicBezTo>
                <a:cubicBezTo>
                  <a:pt x="2818" y="356"/>
                  <a:pt x="0" y="11464"/>
                  <a:pt x="4016" y="17390"/>
                </a:cubicBezTo>
                <a:cubicBezTo>
                  <a:pt x="5635" y="19689"/>
                  <a:pt x="8258" y="21082"/>
                  <a:pt x="11075" y="21114"/>
                </a:cubicBezTo>
                <a:lnTo>
                  <a:pt x="22668" y="21114"/>
                </a:lnTo>
                <a:cubicBezTo>
                  <a:pt x="21373" y="14346"/>
                  <a:pt x="21244" y="6963"/>
                  <a:pt x="21794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77" name="Google Shape;977;p37"/>
          <p:cNvSpPr/>
          <p:nvPr/>
        </p:nvSpPr>
        <p:spPr>
          <a:xfrm>
            <a:off x="1020727" y="1665102"/>
            <a:ext cx="46617" cy="410456"/>
          </a:xfrm>
          <a:custGeom>
            <a:avLst/>
            <a:gdLst/>
            <a:ahLst/>
            <a:cxnLst/>
            <a:rect l="l" t="t" r="r" b="b"/>
            <a:pathLst>
              <a:path w="2398" h="21114" extrusionOk="0">
                <a:moveTo>
                  <a:pt x="1814" y="33"/>
                </a:moveTo>
                <a:lnTo>
                  <a:pt x="843" y="0"/>
                </a:lnTo>
                <a:cubicBezTo>
                  <a:pt x="1426" y="6930"/>
                  <a:pt x="1296" y="14314"/>
                  <a:pt x="1" y="21114"/>
                </a:cubicBezTo>
                <a:lnTo>
                  <a:pt x="972" y="21114"/>
                </a:lnTo>
                <a:cubicBezTo>
                  <a:pt x="2268" y="14346"/>
                  <a:pt x="2397" y="6963"/>
                  <a:pt x="1814" y="33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78" name="Google Shape;978;p37"/>
          <p:cNvSpPr/>
          <p:nvPr/>
        </p:nvSpPr>
        <p:spPr>
          <a:xfrm>
            <a:off x="1039622" y="1665724"/>
            <a:ext cx="420546" cy="409834"/>
          </a:xfrm>
          <a:custGeom>
            <a:avLst/>
            <a:gdLst/>
            <a:ahLst/>
            <a:cxnLst/>
            <a:rect l="l" t="t" r="r" b="b"/>
            <a:pathLst>
              <a:path w="21633" h="21082" extrusionOk="0">
                <a:moveTo>
                  <a:pt x="11594" y="324"/>
                </a:moveTo>
                <a:cubicBezTo>
                  <a:pt x="11561" y="324"/>
                  <a:pt x="7578" y="163"/>
                  <a:pt x="842" y="1"/>
                </a:cubicBezTo>
                <a:cubicBezTo>
                  <a:pt x="1425" y="6931"/>
                  <a:pt x="1296" y="14314"/>
                  <a:pt x="0" y="21082"/>
                </a:cubicBezTo>
                <a:lnTo>
                  <a:pt x="11594" y="21082"/>
                </a:lnTo>
                <a:cubicBezTo>
                  <a:pt x="16095" y="21082"/>
                  <a:pt x="18977" y="17844"/>
                  <a:pt x="20013" y="13958"/>
                </a:cubicBezTo>
                <a:cubicBezTo>
                  <a:pt x="21632" y="7837"/>
                  <a:pt x="18523" y="584"/>
                  <a:pt x="11594" y="324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79" name="Google Shape;979;p37"/>
          <p:cNvSpPr/>
          <p:nvPr/>
        </p:nvSpPr>
        <p:spPr>
          <a:xfrm>
            <a:off x="-935745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4703" y="5376"/>
                </a:moveTo>
                <a:cubicBezTo>
                  <a:pt x="14703" y="8322"/>
                  <a:pt x="12662" y="10751"/>
                  <a:pt x="10201" y="10751"/>
                </a:cubicBezTo>
                <a:lnTo>
                  <a:pt x="4470" y="10751"/>
                </a:lnTo>
                <a:cubicBezTo>
                  <a:pt x="2008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008" y="0"/>
                  <a:pt x="4470" y="0"/>
                </a:cubicBezTo>
                <a:lnTo>
                  <a:pt x="10201" y="0"/>
                </a:lnTo>
                <a:cubicBezTo>
                  <a:pt x="12695" y="0"/>
                  <a:pt x="14703" y="2396"/>
                  <a:pt x="14703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80" name="Google Shape;980;p37"/>
          <p:cNvSpPr/>
          <p:nvPr/>
        </p:nvSpPr>
        <p:spPr>
          <a:xfrm>
            <a:off x="1088084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" y="5376"/>
                </a:moveTo>
                <a:cubicBezTo>
                  <a:pt x="1" y="8322"/>
                  <a:pt x="2041" y="10751"/>
                  <a:pt x="4502" y="10751"/>
                </a:cubicBezTo>
                <a:lnTo>
                  <a:pt x="10234" y="10751"/>
                </a:lnTo>
                <a:cubicBezTo>
                  <a:pt x="12727" y="10751"/>
                  <a:pt x="14703" y="8322"/>
                  <a:pt x="14703" y="5376"/>
                </a:cubicBezTo>
                <a:lnTo>
                  <a:pt x="14703" y="5376"/>
                </a:lnTo>
                <a:cubicBezTo>
                  <a:pt x="14703" y="2396"/>
                  <a:pt x="12695" y="0"/>
                  <a:pt x="10234" y="0"/>
                </a:cubicBezTo>
                <a:lnTo>
                  <a:pt x="4502" y="0"/>
                </a:lnTo>
                <a:cubicBezTo>
                  <a:pt x="2041" y="0"/>
                  <a:pt x="1" y="2396"/>
                  <a:pt x="1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81" name="Google Shape;981;p37"/>
          <p:cNvSpPr/>
          <p:nvPr/>
        </p:nvSpPr>
        <p:spPr>
          <a:xfrm>
            <a:off x="-908666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41" y="6250"/>
                </a:cubicBezTo>
                <a:cubicBezTo>
                  <a:pt x="1425" y="6250"/>
                  <a:pt x="0" y="4858"/>
                  <a:pt x="0" y="3142"/>
                </a:cubicBezTo>
                <a:cubicBezTo>
                  <a:pt x="0" y="1393"/>
                  <a:pt x="1425" y="0"/>
                  <a:pt x="3141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82" name="Google Shape;982;p37"/>
          <p:cNvSpPr/>
          <p:nvPr/>
        </p:nvSpPr>
        <p:spPr>
          <a:xfrm>
            <a:off x="-761998" y="1822461"/>
            <a:ext cx="84370" cy="84389"/>
          </a:xfrm>
          <a:custGeom>
            <a:avLst/>
            <a:gdLst/>
            <a:ahLst/>
            <a:cxnLst/>
            <a:rect l="l" t="t" r="r" b="b"/>
            <a:pathLst>
              <a:path w="4340" h="4341" extrusionOk="0">
                <a:moveTo>
                  <a:pt x="4340" y="2171"/>
                </a:moveTo>
                <a:cubicBezTo>
                  <a:pt x="4340" y="3369"/>
                  <a:pt x="3368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68" y="1"/>
                  <a:pt x="4340" y="972"/>
                  <a:pt x="4340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83" name="Google Shape;983;p37"/>
          <p:cNvSpPr/>
          <p:nvPr/>
        </p:nvSpPr>
        <p:spPr>
          <a:xfrm>
            <a:off x="1225324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09" y="6250"/>
                </a:cubicBezTo>
                <a:cubicBezTo>
                  <a:pt x="1393" y="6250"/>
                  <a:pt x="0" y="4858"/>
                  <a:pt x="0" y="3142"/>
                </a:cubicBezTo>
                <a:cubicBezTo>
                  <a:pt x="0" y="1393"/>
                  <a:pt x="1393" y="0"/>
                  <a:pt x="3109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84" name="Google Shape;984;p37"/>
          <p:cNvSpPr/>
          <p:nvPr/>
        </p:nvSpPr>
        <p:spPr>
          <a:xfrm>
            <a:off x="1116426" y="1822461"/>
            <a:ext cx="83748" cy="84389"/>
          </a:xfrm>
          <a:custGeom>
            <a:avLst/>
            <a:gdLst/>
            <a:ahLst/>
            <a:cxnLst/>
            <a:rect l="l" t="t" r="r" b="b"/>
            <a:pathLst>
              <a:path w="4308" h="4341" extrusionOk="0">
                <a:moveTo>
                  <a:pt x="4307" y="2171"/>
                </a:moveTo>
                <a:cubicBezTo>
                  <a:pt x="4307" y="3369"/>
                  <a:pt x="3336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36" y="1"/>
                  <a:pt x="4307" y="972"/>
                  <a:pt x="4307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85" name="Google Shape;985;p37"/>
          <p:cNvSpPr/>
          <p:nvPr/>
        </p:nvSpPr>
        <p:spPr>
          <a:xfrm>
            <a:off x="-537904" y="1760159"/>
            <a:ext cx="1514668" cy="209019"/>
          </a:xfrm>
          <a:custGeom>
            <a:avLst/>
            <a:gdLst/>
            <a:ahLst/>
            <a:cxnLst/>
            <a:rect l="l" t="t" r="r" b="b"/>
            <a:pathLst>
              <a:path w="77915" h="10752" extrusionOk="0">
                <a:moveTo>
                  <a:pt x="77914" y="5376"/>
                </a:moveTo>
                <a:cubicBezTo>
                  <a:pt x="77914" y="8322"/>
                  <a:pt x="75485" y="10751"/>
                  <a:pt x="72539" y="10751"/>
                </a:cubicBezTo>
                <a:lnTo>
                  <a:pt x="5376" y="10751"/>
                </a:lnTo>
                <a:cubicBezTo>
                  <a:pt x="2397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397" y="0"/>
                  <a:pt x="5376" y="0"/>
                </a:cubicBezTo>
                <a:lnTo>
                  <a:pt x="72539" y="0"/>
                </a:lnTo>
                <a:cubicBezTo>
                  <a:pt x="75485" y="0"/>
                  <a:pt x="77914" y="2396"/>
                  <a:pt x="77914" y="537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86" name="Google Shape;986;p37"/>
          <p:cNvSpPr/>
          <p:nvPr/>
        </p:nvSpPr>
        <p:spPr>
          <a:xfrm>
            <a:off x="-548595" y="1750711"/>
            <a:ext cx="1536052" cy="227895"/>
          </a:xfrm>
          <a:custGeom>
            <a:avLst/>
            <a:gdLst/>
            <a:ahLst/>
            <a:cxnLst/>
            <a:rect l="l" t="t" r="r" b="b"/>
            <a:pathLst>
              <a:path w="79015" h="11723" extrusionOk="0">
                <a:moveTo>
                  <a:pt x="73089" y="11626"/>
                </a:moveTo>
                <a:lnTo>
                  <a:pt x="5926" y="11626"/>
                </a:lnTo>
                <a:cubicBezTo>
                  <a:pt x="2656" y="11723"/>
                  <a:pt x="0" y="9100"/>
                  <a:pt x="0" y="5862"/>
                </a:cubicBezTo>
                <a:cubicBezTo>
                  <a:pt x="0" y="2591"/>
                  <a:pt x="2656" y="0"/>
                  <a:pt x="5926" y="65"/>
                </a:cubicBezTo>
                <a:lnTo>
                  <a:pt x="73089" y="65"/>
                </a:lnTo>
                <a:cubicBezTo>
                  <a:pt x="76327" y="0"/>
                  <a:pt x="79015" y="2591"/>
                  <a:pt x="79015" y="5862"/>
                </a:cubicBezTo>
                <a:cubicBezTo>
                  <a:pt x="79015" y="9100"/>
                  <a:pt x="76327" y="11723"/>
                  <a:pt x="73089" y="11626"/>
                </a:cubicBezTo>
                <a:close/>
                <a:moveTo>
                  <a:pt x="5926" y="875"/>
                </a:moveTo>
                <a:cubicBezTo>
                  <a:pt x="3109" y="810"/>
                  <a:pt x="810" y="3044"/>
                  <a:pt x="810" y="5862"/>
                </a:cubicBezTo>
                <a:cubicBezTo>
                  <a:pt x="810" y="8647"/>
                  <a:pt x="3109" y="10913"/>
                  <a:pt x="5926" y="10816"/>
                </a:cubicBezTo>
                <a:lnTo>
                  <a:pt x="73089" y="10816"/>
                </a:lnTo>
                <a:cubicBezTo>
                  <a:pt x="75873" y="10913"/>
                  <a:pt x="78205" y="8647"/>
                  <a:pt x="78205" y="5862"/>
                </a:cubicBezTo>
                <a:cubicBezTo>
                  <a:pt x="78205" y="3044"/>
                  <a:pt x="75873" y="810"/>
                  <a:pt x="73089" y="875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87" name="Google Shape;987;p37"/>
          <p:cNvSpPr/>
          <p:nvPr/>
        </p:nvSpPr>
        <p:spPr>
          <a:xfrm>
            <a:off x="-537904" y="2001241"/>
            <a:ext cx="1514668" cy="29607"/>
          </a:xfrm>
          <a:custGeom>
            <a:avLst/>
            <a:gdLst/>
            <a:ahLst/>
            <a:cxnLst/>
            <a:rect l="l" t="t" r="r" b="b"/>
            <a:pathLst>
              <a:path w="77915" h="1523" extrusionOk="0">
                <a:moveTo>
                  <a:pt x="77914" y="746"/>
                </a:moveTo>
                <a:cubicBezTo>
                  <a:pt x="77914" y="1199"/>
                  <a:pt x="77558" y="1523"/>
                  <a:pt x="77137" y="1523"/>
                </a:cubicBezTo>
                <a:lnTo>
                  <a:pt x="778" y="1523"/>
                </a:lnTo>
                <a:cubicBezTo>
                  <a:pt x="325" y="1523"/>
                  <a:pt x="1" y="1199"/>
                  <a:pt x="1" y="746"/>
                </a:cubicBezTo>
                <a:lnTo>
                  <a:pt x="1" y="746"/>
                </a:lnTo>
                <a:cubicBezTo>
                  <a:pt x="1" y="325"/>
                  <a:pt x="325" y="1"/>
                  <a:pt x="778" y="1"/>
                </a:cubicBezTo>
                <a:lnTo>
                  <a:pt x="77137" y="1"/>
                </a:lnTo>
                <a:cubicBezTo>
                  <a:pt x="77558" y="1"/>
                  <a:pt x="77914" y="325"/>
                  <a:pt x="77914" y="74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88" name="Google Shape;988;p37"/>
          <p:cNvSpPr/>
          <p:nvPr/>
        </p:nvSpPr>
        <p:spPr>
          <a:xfrm>
            <a:off x="-347693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96" y="6445"/>
                  <a:pt x="1847" y="6445"/>
                </a:cubicBezTo>
                <a:cubicBezTo>
                  <a:pt x="2786" y="6445"/>
                  <a:pt x="3304" y="5959"/>
                  <a:pt x="3304" y="5279"/>
                </a:cubicBezTo>
                <a:cubicBezTo>
                  <a:pt x="3304" y="4567"/>
                  <a:pt x="2948" y="4243"/>
                  <a:pt x="2008" y="3886"/>
                </a:cubicBezTo>
                <a:cubicBezTo>
                  <a:pt x="875" y="3465"/>
                  <a:pt x="163" y="2915"/>
                  <a:pt x="163" y="1911"/>
                </a:cubicBezTo>
                <a:cubicBezTo>
                  <a:pt x="163" y="842"/>
                  <a:pt x="1069" y="33"/>
                  <a:pt x="2429" y="33"/>
                </a:cubicBezTo>
                <a:cubicBezTo>
                  <a:pt x="2948" y="1"/>
                  <a:pt x="3466" y="130"/>
                  <a:pt x="3951" y="389"/>
                </a:cubicBezTo>
                <a:lnTo>
                  <a:pt x="3692" y="1102"/>
                </a:lnTo>
                <a:cubicBezTo>
                  <a:pt x="3304" y="875"/>
                  <a:pt x="2818" y="778"/>
                  <a:pt x="2365" y="778"/>
                </a:cubicBezTo>
                <a:cubicBezTo>
                  <a:pt x="1426" y="778"/>
                  <a:pt x="1069" y="1328"/>
                  <a:pt x="1069" y="1814"/>
                </a:cubicBezTo>
                <a:cubicBezTo>
                  <a:pt x="1069" y="2462"/>
                  <a:pt x="1458" y="2785"/>
                  <a:pt x="2429" y="3142"/>
                </a:cubicBezTo>
                <a:cubicBezTo>
                  <a:pt x="3595" y="3595"/>
                  <a:pt x="4211" y="4178"/>
                  <a:pt x="4211" y="5182"/>
                </a:cubicBezTo>
                <a:cubicBezTo>
                  <a:pt x="4211" y="6186"/>
                  <a:pt x="3401" y="7190"/>
                  <a:pt x="1782" y="7190"/>
                </a:cubicBezTo>
                <a:cubicBezTo>
                  <a:pt x="1167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89" name="Google Shape;989;p37"/>
          <p:cNvSpPr/>
          <p:nvPr/>
        </p:nvSpPr>
        <p:spPr>
          <a:xfrm>
            <a:off x="-245074" y="1795402"/>
            <a:ext cx="103246" cy="140396"/>
          </a:xfrm>
          <a:custGeom>
            <a:avLst/>
            <a:gdLst/>
            <a:ahLst/>
            <a:cxnLst/>
            <a:rect l="l" t="t" r="r" b="b"/>
            <a:pathLst>
              <a:path w="5311" h="7222" extrusionOk="0">
                <a:moveTo>
                  <a:pt x="5279" y="6866"/>
                </a:moveTo>
                <a:cubicBezTo>
                  <a:pt x="4696" y="7092"/>
                  <a:pt x="4080" y="7222"/>
                  <a:pt x="3433" y="7190"/>
                </a:cubicBezTo>
                <a:cubicBezTo>
                  <a:pt x="1490" y="7190"/>
                  <a:pt x="0" y="5959"/>
                  <a:pt x="0" y="3692"/>
                </a:cubicBezTo>
                <a:cubicBezTo>
                  <a:pt x="0" y="1523"/>
                  <a:pt x="1490" y="33"/>
                  <a:pt x="3659" y="33"/>
                </a:cubicBezTo>
                <a:cubicBezTo>
                  <a:pt x="4210" y="1"/>
                  <a:pt x="4760" y="130"/>
                  <a:pt x="5311" y="357"/>
                </a:cubicBezTo>
                <a:lnTo>
                  <a:pt x="5084" y="1069"/>
                </a:lnTo>
                <a:cubicBezTo>
                  <a:pt x="4631" y="875"/>
                  <a:pt x="4178" y="778"/>
                  <a:pt x="3692" y="778"/>
                </a:cubicBezTo>
                <a:cubicBezTo>
                  <a:pt x="2073" y="778"/>
                  <a:pt x="972" y="1814"/>
                  <a:pt x="972" y="3660"/>
                </a:cubicBezTo>
                <a:cubicBezTo>
                  <a:pt x="972" y="5344"/>
                  <a:pt x="1943" y="6445"/>
                  <a:pt x="3627" y="6445"/>
                </a:cubicBezTo>
                <a:cubicBezTo>
                  <a:pt x="4145" y="6445"/>
                  <a:pt x="4631" y="6348"/>
                  <a:pt x="5117" y="61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90" name="Google Shape;990;p37"/>
          <p:cNvSpPr/>
          <p:nvPr/>
        </p:nvSpPr>
        <p:spPr>
          <a:xfrm>
            <a:off x="-116037" y="1798551"/>
            <a:ext cx="100738" cy="134739"/>
          </a:xfrm>
          <a:custGeom>
            <a:avLst/>
            <a:gdLst/>
            <a:ahLst/>
            <a:cxnLst/>
            <a:rect l="l" t="t" r="r" b="b"/>
            <a:pathLst>
              <a:path w="5182" h="6931" extrusionOk="0">
                <a:moveTo>
                  <a:pt x="907" y="0"/>
                </a:moveTo>
                <a:lnTo>
                  <a:pt x="907" y="2883"/>
                </a:lnTo>
                <a:lnTo>
                  <a:pt x="4275" y="2883"/>
                </a:lnTo>
                <a:lnTo>
                  <a:pt x="4275" y="0"/>
                </a:lnTo>
                <a:lnTo>
                  <a:pt x="5182" y="0"/>
                </a:lnTo>
                <a:lnTo>
                  <a:pt x="5182" y="6930"/>
                </a:lnTo>
                <a:lnTo>
                  <a:pt x="4275" y="6930"/>
                </a:lnTo>
                <a:lnTo>
                  <a:pt x="4275" y="3692"/>
                </a:lnTo>
                <a:lnTo>
                  <a:pt x="907" y="3692"/>
                </a:lnTo>
                <a:lnTo>
                  <a:pt x="907" y="6930"/>
                </a:lnTo>
                <a:lnTo>
                  <a:pt x="1" y="693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91" name="Google Shape;991;p37"/>
          <p:cNvSpPr/>
          <p:nvPr/>
        </p:nvSpPr>
        <p:spPr>
          <a:xfrm>
            <a:off x="11756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5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64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92" name="Google Shape;992;p37"/>
          <p:cNvSpPr/>
          <p:nvPr/>
        </p:nvSpPr>
        <p:spPr>
          <a:xfrm>
            <a:off x="154653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4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96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93" name="Google Shape;993;p37"/>
          <p:cNvSpPr/>
          <p:nvPr/>
        </p:nvSpPr>
        <p:spPr>
          <a:xfrm>
            <a:off x="305734" y="1798551"/>
            <a:ext cx="74922" cy="134739"/>
          </a:xfrm>
          <a:custGeom>
            <a:avLst/>
            <a:gdLst/>
            <a:ahLst/>
            <a:cxnLst/>
            <a:rect l="l" t="t" r="r" b="b"/>
            <a:pathLst>
              <a:path w="3854" h="6931" extrusionOk="0">
                <a:moveTo>
                  <a:pt x="0" y="0"/>
                </a:moveTo>
                <a:lnTo>
                  <a:pt x="907" y="0"/>
                </a:lnTo>
                <a:lnTo>
                  <a:pt x="907" y="6186"/>
                </a:lnTo>
                <a:lnTo>
                  <a:pt x="3854" y="6186"/>
                </a:lnTo>
                <a:lnTo>
                  <a:pt x="3854" y="6930"/>
                </a:lnTo>
                <a:lnTo>
                  <a:pt x="0" y="69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94" name="Google Shape;994;p37"/>
          <p:cNvSpPr/>
          <p:nvPr/>
        </p:nvSpPr>
        <p:spPr>
          <a:xfrm>
            <a:off x="452402" y="1797287"/>
            <a:ext cx="85011" cy="137266"/>
          </a:xfrm>
          <a:custGeom>
            <a:avLst/>
            <a:gdLst/>
            <a:ahLst/>
            <a:cxnLst/>
            <a:rect l="l" t="t" r="r" b="b"/>
            <a:pathLst>
              <a:path w="4373" h="7061" extrusionOk="0">
                <a:moveTo>
                  <a:pt x="0" y="130"/>
                </a:moveTo>
                <a:cubicBezTo>
                  <a:pt x="551" y="33"/>
                  <a:pt x="1101" y="1"/>
                  <a:pt x="1620" y="1"/>
                </a:cubicBezTo>
                <a:cubicBezTo>
                  <a:pt x="2526" y="1"/>
                  <a:pt x="3109" y="163"/>
                  <a:pt x="3530" y="519"/>
                </a:cubicBezTo>
                <a:cubicBezTo>
                  <a:pt x="3919" y="778"/>
                  <a:pt x="4145" y="1231"/>
                  <a:pt x="4113" y="1717"/>
                </a:cubicBezTo>
                <a:cubicBezTo>
                  <a:pt x="4081" y="2429"/>
                  <a:pt x="3627" y="3045"/>
                  <a:pt x="2947" y="3239"/>
                </a:cubicBezTo>
                <a:lnTo>
                  <a:pt x="2947" y="3271"/>
                </a:lnTo>
                <a:cubicBezTo>
                  <a:pt x="3757" y="3433"/>
                  <a:pt x="4372" y="4146"/>
                  <a:pt x="4372" y="5020"/>
                </a:cubicBezTo>
                <a:cubicBezTo>
                  <a:pt x="4372" y="5538"/>
                  <a:pt x="4178" y="6024"/>
                  <a:pt x="3789" y="6412"/>
                </a:cubicBezTo>
                <a:cubicBezTo>
                  <a:pt x="3304" y="6833"/>
                  <a:pt x="2526" y="7060"/>
                  <a:pt x="1393" y="7060"/>
                </a:cubicBezTo>
                <a:cubicBezTo>
                  <a:pt x="940" y="7060"/>
                  <a:pt x="454" y="7028"/>
                  <a:pt x="0" y="6963"/>
                </a:cubicBezTo>
                <a:close/>
                <a:moveTo>
                  <a:pt x="907" y="2980"/>
                </a:moveTo>
                <a:lnTo>
                  <a:pt x="1717" y="2980"/>
                </a:lnTo>
                <a:cubicBezTo>
                  <a:pt x="2656" y="2980"/>
                  <a:pt x="3239" y="2494"/>
                  <a:pt x="3239" y="1814"/>
                </a:cubicBezTo>
                <a:cubicBezTo>
                  <a:pt x="3239" y="1005"/>
                  <a:pt x="2591" y="681"/>
                  <a:pt x="1684" y="681"/>
                </a:cubicBezTo>
                <a:cubicBezTo>
                  <a:pt x="1425" y="681"/>
                  <a:pt x="1166" y="681"/>
                  <a:pt x="875" y="745"/>
                </a:cubicBezTo>
                <a:close/>
                <a:moveTo>
                  <a:pt x="907" y="6315"/>
                </a:moveTo>
                <a:cubicBezTo>
                  <a:pt x="1166" y="6348"/>
                  <a:pt x="1425" y="6348"/>
                  <a:pt x="1684" y="6348"/>
                </a:cubicBezTo>
                <a:cubicBezTo>
                  <a:pt x="2623" y="6348"/>
                  <a:pt x="3465" y="5992"/>
                  <a:pt x="3465" y="4988"/>
                </a:cubicBezTo>
                <a:cubicBezTo>
                  <a:pt x="3465" y="4049"/>
                  <a:pt x="2656" y="3660"/>
                  <a:pt x="1684" y="3660"/>
                </a:cubicBezTo>
                <a:lnTo>
                  <a:pt x="907" y="36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95" name="Google Shape;995;p37"/>
          <p:cNvSpPr/>
          <p:nvPr/>
        </p:nvSpPr>
        <p:spPr>
          <a:xfrm>
            <a:off x="566335" y="1798551"/>
            <a:ext cx="99494" cy="137246"/>
          </a:xfrm>
          <a:custGeom>
            <a:avLst/>
            <a:gdLst/>
            <a:ahLst/>
            <a:cxnLst/>
            <a:rect l="l" t="t" r="r" b="b"/>
            <a:pathLst>
              <a:path w="5118" h="7060" extrusionOk="0">
                <a:moveTo>
                  <a:pt x="908" y="0"/>
                </a:moveTo>
                <a:lnTo>
                  <a:pt x="908" y="4081"/>
                </a:lnTo>
                <a:cubicBezTo>
                  <a:pt x="908" y="5667"/>
                  <a:pt x="1588" y="6315"/>
                  <a:pt x="2527" y="6315"/>
                </a:cubicBezTo>
                <a:cubicBezTo>
                  <a:pt x="3531" y="6315"/>
                  <a:pt x="4211" y="5635"/>
                  <a:pt x="4211" y="4081"/>
                </a:cubicBezTo>
                <a:lnTo>
                  <a:pt x="4211" y="0"/>
                </a:lnTo>
                <a:lnTo>
                  <a:pt x="5117" y="0"/>
                </a:lnTo>
                <a:lnTo>
                  <a:pt x="5117" y="4048"/>
                </a:lnTo>
                <a:cubicBezTo>
                  <a:pt x="5117" y="6186"/>
                  <a:pt x="3984" y="7060"/>
                  <a:pt x="2494" y="7060"/>
                </a:cubicBezTo>
                <a:cubicBezTo>
                  <a:pt x="1069" y="7060"/>
                  <a:pt x="1" y="6250"/>
                  <a:pt x="1" y="4081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96" name="Google Shape;996;p37"/>
          <p:cNvSpPr/>
          <p:nvPr/>
        </p:nvSpPr>
        <p:spPr>
          <a:xfrm>
            <a:off x="694128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63" y="6445"/>
                  <a:pt x="1846" y="6445"/>
                </a:cubicBezTo>
                <a:cubicBezTo>
                  <a:pt x="2753" y="6445"/>
                  <a:pt x="3304" y="5959"/>
                  <a:pt x="3304" y="5279"/>
                </a:cubicBezTo>
                <a:cubicBezTo>
                  <a:pt x="3304" y="4567"/>
                  <a:pt x="2915" y="4243"/>
                  <a:pt x="1976" y="3886"/>
                </a:cubicBezTo>
                <a:cubicBezTo>
                  <a:pt x="842" y="3465"/>
                  <a:pt x="162" y="2915"/>
                  <a:pt x="162" y="1911"/>
                </a:cubicBezTo>
                <a:cubicBezTo>
                  <a:pt x="162" y="842"/>
                  <a:pt x="1037" y="33"/>
                  <a:pt x="2397" y="33"/>
                </a:cubicBezTo>
                <a:cubicBezTo>
                  <a:pt x="2915" y="1"/>
                  <a:pt x="3465" y="130"/>
                  <a:pt x="3919" y="389"/>
                </a:cubicBezTo>
                <a:lnTo>
                  <a:pt x="3692" y="1102"/>
                </a:lnTo>
                <a:cubicBezTo>
                  <a:pt x="3271" y="875"/>
                  <a:pt x="2818" y="778"/>
                  <a:pt x="2364" y="778"/>
                </a:cubicBezTo>
                <a:cubicBezTo>
                  <a:pt x="1425" y="778"/>
                  <a:pt x="1069" y="1361"/>
                  <a:pt x="1069" y="1814"/>
                </a:cubicBezTo>
                <a:cubicBezTo>
                  <a:pt x="1069" y="2462"/>
                  <a:pt x="1458" y="2785"/>
                  <a:pt x="2429" y="3174"/>
                </a:cubicBezTo>
                <a:cubicBezTo>
                  <a:pt x="3627" y="3627"/>
                  <a:pt x="4210" y="4178"/>
                  <a:pt x="4210" y="5182"/>
                </a:cubicBezTo>
                <a:cubicBezTo>
                  <a:pt x="4210" y="6186"/>
                  <a:pt x="3401" y="7190"/>
                  <a:pt x="1782" y="7190"/>
                </a:cubicBezTo>
                <a:cubicBezTo>
                  <a:pt x="1166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97" name="Google Shape;997;p37"/>
          <p:cNvSpPr/>
          <p:nvPr/>
        </p:nvSpPr>
        <p:spPr>
          <a:xfrm>
            <a:off x="-856414" y="3886568"/>
            <a:ext cx="587982" cy="867510"/>
          </a:xfrm>
          <a:custGeom>
            <a:avLst/>
            <a:gdLst/>
            <a:ahLst/>
            <a:cxnLst/>
            <a:rect l="l" t="t" r="r" b="b"/>
            <a:pathLst>
              <a:path w="30246" h="44625" extrusionOk="0">
                <a:moveTo>
                  <a:pt x="28691" y="35525"/>
                </a:moveTo>
                <a:cubicBezTo>
                  <a:pt x="28367" y="36626"/>
                  <a:pt x="27979" y="37662"/>
                  <a:pt x="27428" y="38666"/>
                </a:cubicBezTo>
                <a:cubicBezTo>
                  <a:pt x="26554" y="40285"/>
                  <a:pt x="24967" y="42001"/>
                  <a:pt x="23348" y="42811"/>
                </a:cubicBezTo>
                <a:cubicBezTo>
                  <a:pt x="20110" y="44430"/>
                  <a:pt x="15350" y="44624"/>
                  <a:pt x="11885" y="44106"/>
                </a:cubicBezTo>
                <a:cubicBezTo>
                  <a:pt x="7869" y="43459"/>
                  <a:pt x="4404" y="40965"/>
                  <a:pt x="2493" y="37403"/>
                </a:cubicBezTo>
                <a:cubicBezTo>
                  <a:pt x="874" y="34294"/>
                  <a:pt x="518" y="30700"/>
                  <a:pt x="291" y="27202"/>
                </a:cubicBezTo>
                <a:cubicBezTo>
                  <a:pt x="32" y="23608"/>
                  <a:pt x="0" y="20046"/>
                  <a:pt x="130" y="16451"/>
                </a:cubicBezTo>
                <a:cubicBezTo>
                  <a:pt x="356" y="12824"/>
                  <a:pt x="777" y="8841"/>
                  <a:pt x="2591" y="5700"/>
                </a:cubicBezTo>
                <a:cubicBezTo>
                  <a:pt x="4793" y="1879"/>
                  <a:pt x="9197" y="195"/>
                  <a:pt x="13245" y="98"/>
                </a:cubicBezTo>
                <a:cubicBezTo>
                  <a:pt x="16515" y="1"/>
                  <a:pt x="20822" y="195"/>
                  <a:pt x="23737" y="1944"/>
                </a:cubicBezTo>
                <a:cubicBezTo>
                  <a:pt x="27105" y="3984"/>
                  <a:pt x="28691" y="7967"/>
                  <a:pt x="29242" y="11756"/>
                </a:cubicBezTo>
                <a:cubicBezTo>
                  <a:pt x="29987" y="16419"/>
                  <a:pt x="30246" y="21147"/>
                  <a:pt x="29987" y="25842"/>
                </a:cubicBezTo>
                <a:cubicBezTo>
                  <a:pt x="29760" y="28886"/>
                  <a:pt x="29566" y="32416"/>
                  <a:pt x="28691" y="35525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98" name="Google Shape;998;p37"/>
          <p:cNvSpPr/>
          <p:nvPr/>
        </p:nvSpPr>
        <p:spPr>
          <a:xfrm>
            <a:off x="-800390" y="4206359"/>
            <a:ext cx="110186" cy="491035"/>
          </a:xfrm>
          <a:custGeom>
            <a:avLst/>
            <a:gdLst/>
            <a:ahLst/>
            <a:cxnLst/>
            <a:rect l="l" t="t" r="r" b="b"/>
            <a:pathLst>
              <a:path w="5668" h="25259" extrusionOk="0">
                <a:moveTo>
                  <a:pt x="0" y="0"/>
                </a:moveTo>
                <a:lnTo>
                  <a:pt x="162" y="1101"/>
                </a:lnTo>
                <a:lnTo>
                  <a:pt x="292" y="2397"/>
                </a:lnTo>
                <a:lnTo>
                  <a:pt x="356" y="3174"/>
                </a:lnTo>
                <a:lnTo>
                  <a:pt x="486" y="4048"/>
                </a:lnTo>
                <a:lnTo>
                  <a:pt x="745" y="5991"/>
                </a:lnTo>
                <a:cubicBezTo>
                  <a:pt x="842" y="6671"/>
                  <a:pt x="1004" y="7383"/>
                  <a:pt x="1101" y="8128"/>
                </a:cubicBezTo>
                <a:cubicBezTo>
                  <a:pt x="1231" y="8873"/>
                  <a:pt x="1360" y="9650"/>
                  <a:pt x="1522" y="10427"/>
                </a:cubicBezTo>
                <a:lnTo>
                  <a:pt x="2008" y="12824"/>
                </a:lnTo>
                <a:lnTo>
                  <a:pt x="2558" y="15155"/>
                </a:lnTo>
                <a:cubicBezTo>
                  <a:pt x="2720" y="15933"/>
                  <a:pt x="2979" y="16710"/>
                  <a:pt x="3141" y="17422"/>
                </a:cubicBezTo>
                <a:cubicBezTo>
                  <a:pt x="3336" y="18135"/>
                  <a:pt x="3530" y="18879"/>
                  <a:pt x="3757" y="19527"/>
                </a:cubicBezTo>
                <a:lnTo>
                  <a:pt x="4339" y="21405"/>
                </a:lnTo>
                <a:lnTo>
                  <a:pt x="4598" y="22247"/>
                </a:lnTo>
                <a:lnTo>
                  <a:pt x="4858" y="22960"/>
                </a:lnTo>
                <a:lnTo>
                  <a:pt x="5279" y="24190"/>
                </a:lnTo>
                <a:lnTo>
                  <a:pt x="5667" y="25259"/>
                </a:lnTo>
                <a:lnTo>
                  <a:pt x="5181" y="24223"/>
                </a:lnTo>
                <a:lnTo>
                  <a:pt x="4663" y="23057"/>
                </a:lnTo>
                <a:lnTo>
                  <a:pt x="4339" y="22344"/>
                </a:lnTo>
                <a:lnTo>
                  <a:pt x="4016" y="21535"/>
                </a:lnTo>
                <a:lnTo>
                  <a:pt x="3303" y="19689"/>
                </a:lnTo>
                <a:cubicBezTo>
                  <a:pt x="3076" y="19041"/>
                  <a:pt x="2882" y="18329"/>
                  <a:pt x="2655" y="17584"/>
                </a:cubicBezTo>
                <a:cubicBezTo>
                  <a:pt x="2396" y="16872"/>
                  <a:pt x="2170" y="16095"/>
                  <a:pt x="2008" y="15317"/>
                </a:cubicBezTo>
                <a:lnTo>
                  <a:pt x="1393" y="12953"/>
                </a:lnTo>
                <a:lnTo>
                  <a:pt x="939" y="10557"/>
                </a:lnTo>
                <a:cubicBezTo>
                  <a:pt x="777" y="9780"/>
                  <a:pt x="680" y="9003"/>
                  <a:pt x="583" y="8225"/>
                </a:cubicBezTo>
                <a:cubicBezTo>
                  <a:pt x="453" y="7481"/>
                  <a:pt x="356" y="6768"/>
                  <a:pt x="292" y="6056"/>
                </a:cubicBezTo>
                <a:lnTo>
                  <a:pt x="130" y="4080"/>
                </a:lnTo>
                <a:lnTo>
                  <a:pt x="65" y="3206"/>
                </a:lnTo>
                <a:lnTo>
                  <a:pt x="65" y="2397"/>
                </a:lnTo>
                <a:lnTo>
                  <a:pt x="32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999" name="Google Shape;999;p37"/>
          <p:cNvSpPr/>
          <p:nvPr/>
        </p:nvSpPr>
        <p:spPr>
          <a:xfrm>
            <a:off x="-719815" y="4150336"/>
            <a:ext cx="64852" cy="458298"/>
          </a:xfrm>
          <a:custGeom>
            <a:avLst/>
            <a:gdLst/>
            <a:ahLst/>
            <a:cxnLst/>
            <a:rect l="l" t="t" r="r" b="b"/>
            <a:pathLst>
              <a:path w="3336" h="23575" extrusionOk="0">
                <a:moveTo>
                  <a:pt x="97" y="0"/>
                </a:moveTo>
                <a:cubicBezTo>
                  <a:pt x="97" y="0"/>
                  <a:pt x="130" y="356"/>
                  <a:pt x="162" y="1036"/>
                </a:cubicBezTo>
                <a:lnTo>
                  <a:pt x="227" y="2202"/>
                </a:lnTo>
                <a:lnTo>
                  <a:pt x="259" y="2915"/>
                </a:lnTo>
                <a:lnTo>
                  <a:pt x="356" y="3724"/>
                </a:lnTo>
                <a:lnTo>
                  <a:pt x="518" y="5505"/>
                </a:lnTo>
                <a:cubicBezTo>
                  <a:pt x="551" y="6153"/>
                  <a:pt x="680" y="6833"/>
                  <a:pt x="745" y="7513"/>
                </a:cubicBezTo>
                <a:cubicBezTo>
                  <a:pt x="810" y="8193"/>
                  <a:pt x="907" y="8905"/>
                  <a:pt x="1036" y="9650"/>
                </a:cubicBezTo>
                <a:lnTo>
                  <a:pt x="1328" y="11820"/>
                </a:lnTo>
                <a:cubicBezTo>
                  <a:pt x="1587" y="13309"/>
                  <a:pt x="1814" y="14767"/>
                  <a:pt x="2040" y="16127"/>
                </a:cubicBezTo>
                <a:lnTo>
                  <a:pt x="2396" y="18135"/>
                </a:lnTo>
                <a:lnTo>
                  <a:pt x="2720" y="19916"/>
                </a:lnTo>
                <a:lnTo>
                  <a:pt x="3174" y="22571"/>
                </a:lnTo>
                <a:cubicBezTo>
                  <a:pt x="3271" y="23219"/>
                  <a:pt x="3336" y="23575"/>
                  <a:pt x="3336" y="23575"/>
                </a:cubicBezTo>
                <a:cubicBezTo>
                  <a:pt x="3336" y="23575"/>
                  <a:pt x="3238" y="23219"/>
                  <a:pt x="3044" y="22571"/>
                </a:cubicBezTo>
                <a:cubicBezTo>
                  <a:pt x="2882" y="21956"/>
                  <a:pt x="2623" y="21049"/>
                  <a:pt x="2364" y="19980"/>
                </a:cubicBezTo>
                <a:cubicBezTo>
                  <a:pt x="2105" y="18879"/>
                  <a:pt x="1814" y="17616"/>
                  <a:pt x="1522" y="16256"/>
                </a:cubicBezTo>
                <a:cubicBezTo>
                  <a:pt x="1393" y="15576"/>
                  <a:pt x="1231" y="14864"/>
                  <a:pt x="1134" y="14119"/>
                </a:cubicBezTo>
                <a:lnTo>
                  <a:pt x="745" y="11917"/>
                </a:lnTo>
                <a:lnTo>
                  <a:pt x="453" y="9715"/>
                </a:lnTo>
                <a:cubicBezTo>
                  <a:pt x="356" y="9003"/>
                  <a:pt x="292" y="8258"/>
                  <a:pt x="227" y="7578"/>
                </a:cubicBezTo>
                <a:cubicBezTo>
                  <a:pt x="162" y="6865"/>
                  <a:pt x="97" y="6185"/>
                  <a:pt x="65" y="5538"/>
                </a:cubicBezTo>
                <a:lnTo>
                  <a:pt x="0" y="3724"/>
                </a:lnTo>
                <a:lnTo>
                  <a:pt x="0" y="2915"/>
                </a:lnTo>
                <a:lnTo>
                  <a:pt x="32" y="2202"/>
                </a:lnTo>
                <a:lnTo>
                  <a:pt x="65" y="1004"/>
                </a:lnTo>
                <a:cubicBezTo>
                  <a:pt x="65" y="356"/>
                  <a:pt x="97" y="0"/>
                  <a:pt x="97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00" name="Google Shape;1000;p37"/>
          <p:cNvSpPr/>
          <p:nvPr/>
        </p:nvSpPr>
        <p:spPr>
          <a:xfrm>
            <a:off x="-648065" y="4192499"/>
            <a:ext cx="51652" cy="480984"/>
          </a:xfrm>
          <a:custGeom>
            <a:avLst/>
            <a:gdLst/>
            <a:ahLst/>
            <a:cxnLst/>
            <a:rect l="l" t="t" r="r" b="b"/>
            <a:pathLst>
              <a:path w="2657" h="24742" extrusionOk="0">
                <a:moveTo>
                  <a:pt x="1" y="1"/>
                </a:moveTo>
                <a:lnTo>
                  <a:pt x="130" y="1069"/>
                </a:lnTo>
                <a:cubicBezTo>
                  <a:pt x="195" y="1749"/>
                  <a:pt x="325" y="2689"/>
                  <a:pt x="422" y="3854"/>
                </a:cubicBezTo>
                <a:lnTo>
                  <a:pt x="584" y="5733"/>
                </a:lnTo>
                <a:cubicBezTo>
                  <a:pt x="648" y="6413"/>
                  <a:pt x="746" y="7093"/>
                  <a:pt x="810" y="7837"/>
                </a:cubicBezTo>
                <a:cubicBezTo>
                  <a:pt x="972" y="9295"/>
                  <a:pt x="1134" y="10817"/>
                  <a:pt x="1264" y="12371"/>
                </a:cubicBezTo>
                <a:cubicBezTo>
                  <a:pt x="1426" y="13925"/>
                  <a:pt x="1652" y="15480"/>
                  <a:pt x="1814" y="16905"/>
                </a:cubicBezTo>
                <a:cubicBezTo>
                  <a:pt x="1879" y="17649"/>
                  <a:pt x="1944" y="18330"/>
                  <a:pt x="2041" y="19010"/>
                </a:cubicBezTo>
                <a:lnTo>
                  <a:pt x="2268" y="20888"/>
                </a:lnTo>
                <a:cubicBezTo>
                  <a:pt x="2397" y="22021"/>
                  <a:pt x="2494" y="22993"/>
                  <a:pt x="2559" y="23673"/>
                </a:cubicBezTo>
                <a:lnTo>
                  <a:pt x="2656" y="24741"/>
                </a:lnTo>
                <a:lnTo>
                  <a:pt x="2429" y="23705"/>
                </a:lnTo>
                <a:cubicBezTo>
                  <a:pt x="2332" y="23025"/>
                  <a:pt x="2106" y="22086"/>
                  <a:pt x="1911" y="20920"/>
                </a:cubicBezTo>
                <a:lnTo>
                  <a:pt x="1588" y="19074"/>
                </a:lnTo>
                <a:cubicBezTo>
                  <a:pt x="1458" y="18427"/>
                  <a:pt x="1361" y="17714"/>
                  <a:pt x="1264" y="17002"/>
                </a:cubicBezTo>
                <a:cubicBezTo>
                  <a:pt x="1069" y="15545"/>
                  <a:pt x="875" y="13990"/>
                  <a:pt x="681" y="12436"/>
                </a:cubicBezTo>
                <a:cubicBezTo>
                  <a:pt x="487" y="10914"/>
                  <a:pt x="389" y="9327"/>
                  <a:pt x="260" y="7870"/>
                </a:cubicBezTo>
                <a:cubicBezTo>
                  <a:pt x="227" y="7157"/>
                  <a:pt x="163" y="6445"/>
                  <a:pt x="130" y="5765"/>
                </a:cubicBezTo>
                <a:lnTo>
                  <a:pt x="66" y="3887"/>
                </a:lnTo>
                <a:cubicBezTo>
                  <a:pt x="33" y="2721"/>
                  <a:pt x="33" y="1749"/>
                  <a:pt x="1" y="1037"/>
                </a:cubicBezTo>
                <a:cubicBezTo>
                  <a:pt x="1" y="357"/>
                  <a:pt x="1" y="1"/>
                  <a:pt x="1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01" name="Google Shape;1001;p37"/>
          <p:cNvSpPr/>
          <p:nvPr/>
        </p:nvSpPr>
        <p:spPr>
          <a:xfrm>
            <a:off x="-557421" y="4152843"/>
            <a:ext cx="22064" cy="527563"/>
          </a:xfrm>
          <a:custGeom>
            <a:avLst/>
            <a:gdLst/>
            <a:ahLst/>
            <a:cxnLst/>
            <a:rect l="l" t="t" r="r" b="b"/>
            <a:pathLst>
              <a:path w="1135" h="27138" extrusionOk="0">
                <a:moveTo>
                  <a:pt x="33" y="1"/>
                </a:moveTo>
                <a:lnTo>
                  <a:pt x="130" y="1166"/>
                </a:lnTo>
                <a:cubicBezTo>
                  <a:pt x="195" y="1879"/>
                  <a:pt x="292" y="2947"/>
                  <a:pt x="389" y="4210"/>
                </a:cubicBezTo>
                <a:cubicBezTo>
                  <a:pt x="454" y="5506"/>
                  <a:pt x="551" y="6963"/>
                  <a:pt x="649" y="8582"/>
                </a:cubicBezTo>
                <a:cubicBezTo>
                  <a:pt x="746" y="10169"/>
                  <a:pt x="810" y="11853"/>
                  <a:pt x="875" y="13569"/>
                </a:cubicBezTo>
                <a:cubicBezTo>
                  <a:pt x="940" y="15253"/>
                  <a:pt x="1005" y="16937"/>
                  <a:pt x="1037" y="18556"/>
                </a:cubicBezTo>
                <a:cubicBezTo>
                  <a:pt x="1070" y="20143"/>
                  <a:pt x="1102" y="21632"/>
                  <a:pt x="1102" y="22895"/>
                </a:cubicBezTo>
                <a:cubicBezTo>
                  <a:pt x="1134" y="24191"/>
                  <a:pt x="1102" y="25227"/>
                  <a:pt x="1102" y="25972"/>
                </a:cubicBezTo>
                <a:lnTo>
                  <a:pt x="1102" y="27138"/>
                </a:lnTo>
                <a:lnTo>
                  <a:pt x="1005" y="25972"/>
                </a:lnTo>
                <a:cubicBezTo>
                  <a:pt x="972" y="25259"/>
                  <a:pt x="843" y="24191"/>
                  <a:pt x="778" y="22895"/>
                </a:cubicBezTo>
                <a:cubicBezTo>
                  <a:pt x="713" y="21632"/>
                  <a:pt x="584" y="20143"/>
                  <a:pt x="519" y="18556"/>
                </a:cubicBezTo>
                <a:cubicBezTo>
                  <a:pt x="422" y="16969"/>
                  <a:pt x="357" y="15285"/>
                  <a:pt x="260" y="13569"/>
                </a:cubicBezTo>
                <a:cubicBezTo>
                  <a:pt x="195" y="11885"/>
                  <a:pt x="163" y="10169"/>
                  <a:pt x="98" y="8582"/>
                </a:cubicBezTo>
                <a:cubicBezTo>
                  <a:pt x="66" y="6995"/>
                  <a:pt x="66" y="5506"/>
                  <a:pt x="33" y="4243"/>
                </a:cubicBezTo>
                <a:cubicBezTo>
                  <a:pt x="1" y="2947"/>
                  <a:pt x="33" y="1879"/>
                  <a:pt x="33" y="1134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02" name="Google Shape;1002;p37"/>
          <p:cNvSpPr/>
          <p:nvPr/>
        </p:nvSpPr>
        <p:spPr>
          <a:xfrm>
            <a:off x="-468020" y="4145301"/>
            <a:ext cx="23931" cy="521264"/>
          </a:xfrm>
          <a:custGeom>
            <a:avLst/>
            <a:gdLst/>
            <a:ahLst/>
            <a:cxnLst/>
            <a:rect l="l" t="t" r="r" b="b"/>
            <a:pathLst>
              <a:path w="1231" h="26814" extrusionOk="0">
                <a:moveTo>
                  <a:pt x="0" y="0"/>
                </a:moveTo>
                <a:lnTo>
                  <a:pt x="162" y="1166"/>
                </a:lnTo>
                <a:cubicBezTo>
                  <a:pt x="227" y="1878"/>
                  <a:pt x="389" y="2915"/>
                  <a:pt x="518" y="4177"/>
                </a:cubicBezTo>
                <a:lnTo>
                  <a:pt x="745" y="6185"/>
                </a:lnTo>
                <a:cubicBezTo>
                  <a:pt x="842" y="6930"/>
                  <a:pt x="875" y="7675"/>
                  <a:pt x="939" y="8452"/>
                </a:cubicBezTo>
                <a:cubicBezTo>
                  <a:pt x="1037" y="10039"/>
                  <a:pt x="1101" y="11690"/>
                  <a:pt x="1198" y="13407"/>
                </a:cubicBezTo>
                <a:cubicBezTo>
                  <a:pt x="1198" y="15090"/>
                  <a:pt x="1231" y="16742"/>
                  <a:pt x="1231" y="18329"/>
                </a:cubicBezTo>
                <a:lnTo>
                  <a:pt x="1231" y="20596"/>
                </a:lnTo>
                <a:lnTo>
                  <a:pt x="1166" y="22636"/>
                </a:lnTo>
                <a:cubicBezTo>
                  <a:pt x="1134" y="23899"/>
                  <a:pt x="1069" y="24935"/>
                  <a:pt x="1037" y="25680"/>
                </a:cubicBezTo>
                <a:lnTo>
                  <a:pt x="972" y="26813"/>
                </a:lnTo>
                <a:lnTo>
                  <a:pt x="939" y="25680"/>
                </a:lnTo>
                <a:cubicBezTo>
                  <a:pt x="907" y="24935"/>
                  <a:pt x="842" y="23899"/>
                  <a:pt x="842" y="22636"/>
                </a:cubicBezTo>
                <a:cubicBezTo>
                  <a:pt x="842" y="21988"/>
                  <a:pt x="810" y="21308"/>
                  <a:pt x="777" y="20596"/>
                </a:cubicBezTo>
                <a:cubicBezTo>
                  <a:pt x="777" y="19883"/>
                  <a:pt x="745" y="19106"/>
                  <a:pt x="713" y="18329"/>
                </a:cubicBezTo>
                <a:cubicBezTo>
                  <a:pt x="680" y="16774"/>
                  <a:pt x="648" y="15090"/>
                  <a:pt x="616" y="13407"/>
                </a:cubicBezTo>
                <a:cubicBezTo>
                  <a:pt x="551" y="11723"/>
                  <a:pt x="454" y="10071"/>
                  <a:pt x="421" y="8484"/>
                </a:cubicBezTo>
                <a:cubicBezTo>
                  <a:pt x="356" y="7707"/>
                  <a:pt x="389" y="6962"/>
                  <a:pt x="324" y="6250"/>
                </a:cubicBezTo>
                <a:lnTo>
                  <a:pt x="195" y="4210"/>
                </a:lnTo>
                <a:cubicBezTo>
                  <a:pt x="130" y="2947"/>
                  <a:pt x="97" y="1911"/>
                  <a:pt x="65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03" name="Google Shape;1003;p37"/>
          <p:cNvSpPr/>
          <p:nvPr/>
        </p:nvSpPr>
        <p:spPr>
          <a:xfrm>
            <a:off x="-379261" y="4203832"/>
            <a:ext cx="27721" cy="418018"/>
          </a:xfrm>
          <a:custGeom>
            <a:avLst/>
            <a:gdLst/>
            <a:ahLst/>
            <a:cxnLst/>
            <a:rect l="l" t="t" r="r" b="b"/>
            <a:pathLst>
              <a:path w="1426" h="21503" extrusionOk="0">
                <a:moveTo>
                  <a:pt x="486" y="1"/>
                </a:moveTo>
                <a:cubicBezTo>
                  <a:pt x="486" y="1"/>
                  <a:pt x="551" y="357"/>
                  <a:pt x="648" y="940"/>
                </a:cubicBezTo>
                <a:lnTo>
                  <a:pt x="777" y="1976"/>
                </a:lnTo>
                <a:cubicBezTo>
                  <a:pt x="842" y="2397"/>
                  <a:pt x="907" y="2850"/>
                  <a:pt x="972" y="3368"/>
                </a:cubicBezTo>
                <a:lnTo>
                  <a:pt x="1134" y="4988"/>
                </a:lnTo>
                <a:cubicBezTo>
                  <a:pt x="1198" y="5571"/>
                  <a:pt x="1231" y="6186"/>
                  <a:pt x="1263" y="6801"/>
                </a:cubicBezTo>
                <a:cubicBezTo>
                  <a:pt x="1328" y="7449"/>
                  <a:pt x="1360" y="8096"/>
                  <a:pt x="1360" y="8744"/>
                </a:cubicBezTo>
                <a:cubicBezTo>
                  <a:pt x="1360" y="9424"/>
                  <a:pt x="1393" y="10104"/>
                  <a:pt x="1425" y="10784"/>
                </a:cubicBezTo>
                <a:cubicBezTo>
                  <a:pt x="1425" y="11464"/>
                  <a:pt x="1360" y="12144"/>
                  <a:pt x="1360" y="12792"/>
                </a:cubicBezTo>
                <a:cubicBezTo>
                  <a:pt x="1328" y="13472"/>
                  <a:pt x="1263" y="14120"/>
                  <a:pt x="1231" y="14767"/>
                </a:cubicBezTo>
                <a:cubicBezTo>
                  <a:pt x="1166" y="15383"/>
                  <a:pt x="1134" y="15998"/>
                  <a:pt x="1037" y="16581"/>
                </a:cubicBezTo>
                <a:lnTo>
                  <a:pt x="777" y="18200"/>
                </a:lnTo>
                <a:lnTo>
                  <a:pt x="648" y="18912"/>
                </a:lnTo>
                <a:lnTo>
                  <a:pt x="486" y="19560"/>
                </a:lnTo>
                <a:lnTo>
                  <a:pt x="227" y="20596"/>
                </a:lnTo>
                <a:cubicBezTo>
                  <a:pt x="97" y="21179"/>
                  <a:pt x="0" y="21503"/>
                  <a:pt x="0" y="21503"/>
                </a:cubicBezTo>
                <a:cubicBezTo>
                  <a:pt x="0" y="21503"/>
                  <a:pt x="33" y="21179"/>
                  <a:pt x="130" y="20596"/>
                </a:cubicBezTo>
                <a:lnTo>
                  <a:pt x="259" y="19528"/>
                </a:lnTo>
                <a:lnTo>
                  <a:pt x="356" y="18880"/>
                </a:lnTo>
                <a:lnTo>
                  <a:pt x="421" y="18167"/>
                </a:lnTo>
                <a:lnTo>
                  <a:pt x="583" y="16548"/>
                </a:lnTo>
                <a:cubicBezTo>
                  <a:pt x="648" y="15965"/>
                  <a:pt x="648" y="15350"/>
                  <a:pt x="680" y="14735"/>
                </a:cubicBezTo>
                <a:cubicBezTo>
                  <a:pt x="713" y="14087"/>
                  <a:pt x="745" y="13440"/>
                  <a:pt x="745" y="12792"/>
                </a:cubicBezTo>
                <a:cubicBezTo>
                  <a:pt x="745" y="12112"/>
                  <a:pt x="777" y="11432"/>
                  <a:pt x="810" y="10752"/>
                </a:cubicBezTo>
                <a:cubicBezTo>
                  <a:pt x="810" y="10072"/>
                  <a:pt x="810" y="9392"/>
                  <a:pt x="810" y="8744"/>
                </a:cubicBezTo>
                <a:cubicBezTo>
                  <a:pt x="810" y="8064"/>
                  <a:pt x="777" y="7416"/>
                  <a:pt x="745" y="6769"/>
                </a:cubicBezTo>
                <a:cubicBezTo>
                  <a:pt x="745" y="6153"/>
                  <a:pt x="745" y="5538"/>
                  <a:pt x="713" y="4955"/>
                </a:cubicBezTo>
                <a:lnTo>
                  <a:pt x="648" y="3336"/>
                </a:lnTo>
                <a:cubicBezTo>
                  <a:pt x="616" y="2332"/>
                  <a:pt x="551" y="1490"/>
                  <a:pt x="551" y="907"/>
                </a:cubicBezTo>
                <a:cubicBezTo>
                  <a:pt x="518" y="357"/>
                  <a:pt x="486" y="1"/>
                  <a:pt x="486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04" name="Google Shape;1004;p37"/>
          <p:cNvSpPr/>
          <p:nvPr/>
        </p:nvSpPr>
        <p:spPr>
          <a:xfrm>
            <a:off x="707251" y="3887210"/>
            <a:ext cx="587982" cy="866868"/>
          </a:xfrm>
          <a:custGeom>
            <a:avLst/>
            <a:gdLst/>
            <a:ahLst/>
            <a:cxnLst/>
            <a:rect l="l" t="t" r="r" b="b"/>
            <a:pathLst>
              <a:path w="30246" h="44592" extrusionOk="0">
                <a:moveTo>
                  <a:pt x="1555" y="35492"/>
                </a:moveTo>
                <a:cubicBezTo>
                  <a:pt x="1846" y="36593"/>
                  <a:pt x="2267" y="37629"/>
                  <a:pt x="2785" y="38633"/>
                </a:cubicBezTo>
                <a:cubicBezTo>
                  <a:pt x="3659" y="40252"/>
                  <a:pt x="5279" y="41968"/>
                  <a:pt x="6898" y="42778"/>
                </a:cubicBezTo>
                <a:cubicBezTo>
                  <a:pt x="10136" y="44397"/>
                  <a:pt x="14864" y="44591"/>
                  <a:pt x="18361" y="44073"/>
                </a:cubicBezTo>
                <a:cubicBezTo>
                  <a:pt x="22344" y="43426"/>
                  <a:pt x="25809" y="40932"/>
                  <a:pt x="27752" y="37370"/>
                </a:cubicBezTo>
                <a:cubicBezTo>
                  <a:pt x="29372" y="34261"/>
                  <a:pt x="29728" y="30667"/>
                  <a:pt x="29922" y="27169"/>
                </a:cubicBezTo>
                <a:cubicBezTo>
                  <a:pt x="30181" y="23607"/>
                  <a:pt x="30246" y="20013"/>
                  <a:pt x="30084" y="16418"/>
                </a:cubicBezTo>
                <a:cubicBezTo>
                  <a:pt x="29890" y="12824"/>
                  <a:pt x="29469" y="8808"/>
                  <a:pt x="27623" y="5667"/>
                </a:cubicBezTo>
                <a:cubicBezTo>
                  <a:pt x="25421" y="1846"/>
                  <a:pt x="21017" y="162"/>
                  <a:pt x="17001" y="65"/>
                </a:cubicBezTo>
                <a:cubicBezTo>
                  <a:pt x="13731" y="0"/>
                  <a:pt x="9424" y="162"/>
                  <a:pt x="6509" y="1943"/>
                </a:cubicBezTo>
                <a:cubicBezTo>
                  <a:pt x="3141" y="3951"/>
                  <a:pt x="1555" y="7934"/>
                  <a:pt x="1004" y="11723"/>
                </a:cubicBezTo>
                <a:cubicBezTo>
                  <a:pt x="259" y="16386"/>
                  <a:pt x="0" y="21114"/>
                  <a:pt x="259" y="25809"/>
                </a:cubicBezTo>
                <a:cubicBezTo>
                  <a:pt x="486" y="28853"/>
                  <a:pt x="680" y="32383"/>
                  <a:pt x="1555" y="3549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05" name="Google Shape;1005;p37"/>
          <p:cNvSpPr/>
          <p:nvPr/>
        </p:nvSpPr>
        <p:spPr>
          <a:xfrm>
            <a:off x="1129003" y="4206359"/>
            <a:ext cx="109564" cy="491035"/>
          </a:xfrm>
          <a:custGeom>
            <a:avLst/>
            <a:gdLst/>
            <a:ahLst/>
            <a:cxnLst/>
            <a:rect l="l" t="t" r="r" b="b"/>
            <a:pathLst>
              <a:path w="5636" h="25259" extrusionOk="0">
                <a:moveTo>
                  <a:pt x="5635" y="0"/>
                </a:moveTo>
                <a:lnTo>
                  <a:pt x="5635" y="1101"/>
                </a:lnTo>
                <a:cubicBezTo>
                  <a:pt x="5635" y="1457"/>
                  <a:pt x="5635" y="1911"/>
                  <a:pt x="5603" y="2397"/>
                </a:cubicBezTo>
                <a:lnTo>
                  <a:pt x="5603" y="3206"/>
                </a:lnTo>
                <a:lnTo>
                  <a:pt x="5538" y="4080"/>
                </a:lnTo>
                <a:lnTo>
                  <a:pt x="5376" y="6056"/>
                </a:lnTo>
                <a:cubicBezTo>
                  <a:pt x="5312" y="6768"/>
                  <a:pt x="5182" y="7481"/>
                  <a:pt x="5085" y="8225"/>
                </a:cubicBezTo>
                <a:cubicBezTo>
                  <a:pt x="4988" y="9003"/>
                  <a:pt x="4891" y="9780"/>
                  <a:pt x="4729" y="10557"/>
                </a:cubicBezTo>
                <a:lnTo>
                  <a:pt x="4243" y="12953"/>
                </a:lnTo>
                <a:lnTo>
                  <a:pt x="3660" y="15317"/>
                </a:lnTo>
                <a:cubicBezTo>
                  <a:pt x="3498" y="16095"/>
                  <a:pt x="3239" y="16872"/>
                  <a:pt x="3012" y="17584"/>
                </a:cubicBezTo>
                <a:cubicBezTo>
                  <a:pt x="2786" y="18329"/>
                  <a:pt x="2591" y="19041"/>
                  <a:pt x="2332" y="19689"/>
                </a:cubicBezTo>
                <a:lnTo>
                  <a:pt x="1652" y="21535"/>
                </a:lnTo>
                <a:lnTo>
                  <a:pt x="1328" y="22344"/>
                </a:lnTo>
                <a:lnTo>
                  <a:pt x="1005" y="23057"/>
                </a:lnTo>
                <a:lnTo>
                  <a:pt x="487" y="24223"/>
                </a:lnTo>
                <a:lnTo>
                  <a:pt x="1" y="25259"/>
                </a:lnTo>
                <a:lnTo>
                  <a:pt x="357" y="24190"/>
                </a:lnTo>
                <a:lnTo>
                  <a:pt x="810" y="22960"/>
                </a:lnTo>
                <a:lnTo>
                  <a:pt x="1069" y="22247"/>
                </a:lnTo>
                <a:lnTo>
                  <a:pt x="1328" y="21405"/>
                </a:lnTo>
                <a:lnTo>
                  <a:pt x="1911" y="19527"/>
                </a:lnTo>
                <a:cubicBezTo>
                  <a:pt x="2138" y="18879"/>
                  <a:pt x="2300" y="18135"/>
                  <a:pt x="2494" y="17422"/>
                </a:cubicBezTo>
                <a:cubicBezTo>
                  <a:pt x="2721" y="16677"/>
                  <a:pt x="2915" y="15933"/>
                  <a:pt x="3110" y="15155"/>
                </a:cubicBezTo>
                <a:lnTo>
                  <a:pt x="3660" y="12824"/>
                </a:lnTo>
                <a:lnTo>
                  <a:pt x="4146" y="10427"/>
                </a:lnTo>
                <a:cubicBezTo>
                  <a:pt x="4308" y="9650"/>
                  <a:pt x="4437" y="8873"/>
                  <a:pt x="4534" y="8128"/>
                </a:cubicBezTo>
                <a:cubicBezTo>
                  <a:pt x="4664" y="7383"/>
                  <a:pt x="4826" y="6671"/>
                  <a:pt x="4891" y="5991"/>
                </a:cubicBezTo>
                <a:lnTo>
                  <a:pt x="5182" y="4048"/>
                </a:lnTo>
                <a:lnTo>
                  <a:pt x="5279" y="3174"/>
                </a:lnTo>
                <a:lnTo>
                  <a:pt x="5376" y="2397"/>
                </a:lnTo>
                <a:lnTo>
                  <a:pt x="5506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06" name="Google Shape;1006;p37"/>
          <p:cNvSpPr/>
          <p:nvPr/>
        </p:nvSpPr>
        <p:spPr>
          <a:xfrm>
            <a:off x="1093760" y="4150336"/>
            <a:ext cx="65493" cy="458298"/>
          </a:xfrm>
          <a:custGeom>
            <a:avLst/>
            <a:gdLst/>
            <a:ahLst/>
            <a:cxnLst/>
            <a:rect l="l" t="t" r="r" b="b"/>
            <a:pathLst>
              <a:path w="3369" h="23575" extrusionOk="0">
                <a:moveTo>
                  <a:pt x="3239" y="0"/>
                </a:moveTo>
                <a:cubicBezTo>
                  <a:pt x="3239" y="0"/>
                  <a:pt x="3239" y="356"/>
                  <a:pt x="3271" y="1036"/>
                </a:cubicBezTo>
                <a:cubicBezTo>
                  <a:pt x="3271" y="1360"/>
                  <a:pt x="3303" y="1749"/>
                  <a:pt x="3303" y="2202"/>
                </a:cubicBezTo>
                <a:cubicBezTo>
                  <a:pt x="3303" y="2429"/>
                  <a:pt x="3336" y="2656"/>
                  <a:pt x="3336" y="2915"/>
                </a:cubicBezTo>
                <a:cubicBezTo>
                  <a:pt x="3368" y="3174"/>
                  <a:pt x="3336" y="3465"/>
                  <a:pt x="3303" y="3724"/>
                </a:cubicBezTo>
                <a:lnTo>
                  <a:pt x="3271" y="5538"/>
                </a:lnTo>
                <a:cubicBezTo>
                  <a:pt x="3239" y="6185"/>
                  <a:pt x="3174" y="6865"/>
                  <a:pt x="3109" y="7578"/>
                </a:cubicBezTo>
                <a:cubicBezTo>
                  <a:pt x="3044" y="8290"/>
                  <a:pt x="2980" y="9003"/>
                  <a:pt x="2882" y="9715"/>
                </a:cubicBezTo>
                <a:lnTo>
                  <a:pt x="2591" y="11917"/>
                </a:lnTo>
                <a:lnTo>
                  <a:pt x="2202" y="14119"/>
                </a:lnTo>
                <a:cubicBezTo>
                  <a:pt x="2105" y="14864"/>
                  <a:pt x="1943" y="15576"/>
                  <a:pt x="1814" y="16256"/>
                </a:cubicBezTo>
                <a:cubicBezTo>
                  <a:pt x="1522" y="17616"/>
                  <a:pt x="1231" y="18879"/>
                  <a:pt x="972" y="19980"/>
                </a:cubicBezTo>
                <a:cubicBezTo>
                  <a:pt x="680" y="21049"/>
                  <a:pt x="421" y="21956"/>
                  <a:pt x="259" y="22603"/>
                </a:cubicBezTo>
                <a:cubicBezTo>
                  <a:pt x="97" y="23219"/>
                  <a:pt x="0" y="23575"/>
                  <a:pt x="0" y="23575"/>
                </a:cubicBezTo>
                <a:cubicBezTo>
                  <a:pt x="0" y="23575"/>
                  <a:pt x="33" y="23219"/>
                  <a:pt x="162" y="22571"/>
                </a:cubicBezTo>
                <a:lnTo>
                  <a:pt x="616" y="19916"/>
                </a:lnTo>
                <a:lnTo>
                  <a:pt x="939" y="18135"/>
                </a:lnTo>
                <a:lnTo>
                  <a:pt x="1263" y="16127"/>
                </a:lnTo>
                <a:cubicBezTo>
                  <a:pt x="1522" y="14767"/>
                  <a:pt x="1749" y="13309"/>
                  <a:pt x="1976" y="11820"/>
                </a:cubicBezTo>
                <a:lnTo>
                  <a:pt x="2300" y="9650"/>
                </a:lnTo>
                <a:cubicBezTo>
                  <a:pt x="2429" y="8905"/>
                  <a:pt x="2494" y="8193"/>
                  <a:pt x="2591" y="7513"/>
                </a:cubicBezTo>
                <a:cubicBezTo>
                  <a:pt x="2656" y="6833"/>
                  <a:pt x="2753" y="6153"/>
                  <a:pt x="2818" y="5505"/>
                </a:cubicBezTo>
                <a:lnTo>
                  <a:pt x="2980" y="3724"/>
                </a:lnTo>
                <a:lnTo>
                  <a:pt x="3044" y="2915"/>
                </a:lnTo>
                <a:cubicBezTo>
                  <a:pt x="3044" y="2656"/>
                  <a:pt x="3077" y="2429"/>
                  <a:pt x="3077" y="2202"/>
                </a:cubicBezTo>
                <a:cubicBezTo>
                  <a:pt x="3109" y="1749"/>
                  <a:pt x="3141" y="1360"/>
                  <a:pt x="3174" y="1036"/>
                </a:cubicBezTo>
                <a:cubicBezTo>
                  <a:pt x="3206" y="356"/>
                  <a:pt x="3239" y="0"/>
                  <a:pt x="3239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07" name="Google Shape;1007;p37"/>
          <p:cNvSpPr/>
          <p:nvPr/>
        </p:nvSpPr>
        <p:spPr>
          <a:xfrm>
            <a:off x="1035209" y="4192499"/>
            <a:ext cx="51011" cy="481607"/>
          </a:xfrm>
          <a:custGeom>
            <a:avLst/>
            <a:gdLst/>
            <a:ahLst/>
            <a:cxnLst/>
            <a:rect l="l" t="t" r="r" b="b"/>
            <a:pathLst>
              <a:path w="2624" h="24774" extrusionOk="0">
                <a:moveTo>
                  <a:pt x="2624" y="1"/>
                </a:moveTo>
                <a:lnTo>
                  <a:pt x="2624" y="1069"/>
                </a:lnTo>
                <a:cubicBezTo>
                  <a:pt x="2624" y="1717"/>
                  <a:pt x="2624" y="2721"/>
                  <a:pt x="2591" y="3887"/>
                </a:cubicBezTo>
                <a:lnTo>
                  <a:pt x="2527" y="5797"/>
                </a:lnTo>
                <a:cubicBezTo>
                  <a:pt x="2494" y="6445"/>
                  <a:pt x="2429" y="7157"/>
                  <a:pt x="2365" y="7902"/>
                </a:cubicBezTo>
                <a:cubicBezTo>
                  <a:pt x="2268" y="9359"/>
                  <a:pt x="2106" y="10914"/>
                  <a:pt x="1976" y="12468"/>
                </a:cubicBezTo>
                <a:cubicBezTo>
                  <a:pt x="1814" y="14023"/>
                  <a:pt x="1555" y="15545"/>
                  <a:pt x="1361" y="17002"/>
                </a:cubicBezTo>
                <a:cubicBezTo>
                  <a:pt x="1264" y="17714"/>
                  <a:pt x="1167" y="18427"/>
                  <a:pt x="1069" y="19074"/>
                </a:cubicBezTo>
                <a:lnTo>
                  <a:pt x="746" y="20953"/>
                </a:lnTo>
                <a:cubicBezTo>
                  <a:pt x="519" y="22086"/>
                  <a:pt x="325" y="23057"/>
                  <a:pt x="195" y="23705"/>
                </a:cubicBezTo>
                <a:lnTo>
                  <a:pt x="1" y="24774"/>
                </a:lnTo>
                <a:lnTo>
                  <a:pt x="98" y="23705"/>
                </a:lnTo>
                <a:cubicBezTo>
                  <a:pt x="163" y="23025"/>
                  <a:pt x="260" y="22054"/>
                  <a:pt x="389" y="20888"/>
                </a:cubicBezTo>
                <a:lnTo>
                  <a:pt x="616" y="19010"/>
                </a:lnTo>
                <a:cubicBezTo>
                  <a:pt x="713" y="18362"/>
                  <a:pt x="746" y="17649"/>
                  <a:pt x="843" y="16937"/>
                </a:cubicBezTo>
                <a:cubicBezTo>
                  <a:pt x="1005" y="15480"/>
                  <a:pt x="1167" y="13925"/>
                  <a:pt x="1361" y="12403"/>
                </a:cubicBezTo>
                <a:cubicBezTo>
                  <a:pt x="1555" y="10849"/>
                  <a:pt x="1685" y="9295"/>
                  <a:pt x="1847" y="7837"/>
                </a:cubicBezTo>
                <a:cubicBezTo>
                  <a:pt x="1911" y="7125"/>
                  <a:pt x="2008" y="6413"/>
                  <a:pt x="2041" y="5765"/>
                </a:cubicBezTo>
                <a:lnTo>
                  <a:pt x="2235" y="3887"/>
                </a:lnTo>
                <a:cubicBezTo>
                  <a:pt x="2332" y="2721"/>
                  <a:pt x="2429" y="1749"/>
                  <a:pt x="2527" y="1069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08" name="Google Shape;1008;p37"/>
          <p:cNvSpPr/>
          <p:nvPr/>
        </p:nvSpPr>
        <p:spPr>
          <a:xfrm>
            <a:off x="974151" y="4152843"/>
            <a:ext cx="21423" cy="528185"/>
          </a:xfrm>
          <a:custGeom>
            <a:avLst/>
            <a:gdLst/>
            <a:ahLst/>
            <a:cxnLst/>
            <a:rect l="l" t="t" r="r" b="b"/>
            <a:pathLst>
              <a:path w="1102" h="27170" extrusionOk="0">
                <a:moveTo>
                  <a:pt x="1102" y="1"/>
                </a:moveTo>
                <a:lnTo>
                  <a:pt x="1102" y="1166"/>
                </a:lnTo>
                <a:lnTo>
                  <a:pt x="1102" y="4243"/>
                </a:lnTo>
                <a:cubicBezTo>
                  <a:pt x="1102" y="5506"/>
                  <a:pt x="1069" y="6995"/>
                  <a:pt x="1004" y="8582"/>
                </a:cubicBezTo>
                <a:cubicBezTo>
                  <a:pt x="972" y="10169"/>
                  <a:pt x="907" y="11885"/>
                  <a:pt x="843" y="13569"/>
                </a:cubicBezTo>
                <a:cubicBezTo>
                  <a:pt x="778" y="15285"/>
                  <a:pt x="713" y="16969"/>
                  <a:pt x="616" y="18556"/>
                </a:cubicBezTo>
                <a:cubicBezTo>
                  <a:pt x="519" y="20143"/>
                  <a:pt x="422" y="21632"/>
                  <a:pt x="357" y="22928"/>
                </a:cubicBezTo>
                <a:cubicBezTo>
                  <a:pt x="260" y="24191"/>
                  <a:pt x="163" y="25259"/>
                  <a:pt x="98" y="26004"/>
                </a:cubicBezTo>
                <a:lnTo>
                  <a:pt x="1" y="27170"/>
                </a:lnTo>
                <a:lnTo>
                  <a:pt x="1" y="26004"/>
                </a:lnTo>
                <a:lnTo>
                  <a:pt x="1" y="22895"/>
                </a:lnTo>
                <a:cubicBezTo>
                  <a:pt x="1" y="21632"/>
                  <a:pt x="33" y="20143"/>
                  <a:pt x="65" y="18556"/>
                </a:cubicBezTo>
                <a:cubicBezTo>
                  <a:pt x="130" y="16969"/>
                  <a:pt x="195" y="15253"/>
                  <a:pt x="227" y="13569"/>
                </a:cubicBezTo>
                <a:cubicBezTo>
                  <a:pt x="292" y="11853"/>
                  <a:pt x="389" y="10169"/>
                  <a:pt x="486" y="8582"/>
                </a:cubicBezTo>
                <a:cubicBezTo>
                  <a:pt x="551" y="6995"/>
                  <a:pt x="681" y="5506"/>
                  <a:pt x="745" y="4243"/>
                </a:cubicBezTo>
                <a:cubicBezTo>
                  <a:pt x="810" y="2947"/>
                  <a:pt x="907" y="1911"/>
                  <a:pt x="97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09" name="Google Shape;1009;p37"/>
          <p:cNvSpPr/>
          <p:nvPr/>
        </p:nvSpPr>
        <p:spPr>
          <a:xfrm>
            <a:off x="882243" y="4145301"/>
            <a:ext cx="23950" cy="521264"/>
          </a:xfrm>
          <a:custGeom>
            <a:avLst/>
            <a:gdLst/>
            <a:ahLst/>
            <a:cxnLst/>
            <a:rect l="l" t="t" r="r" b="b"/>
            <a:pathLst>
              <a:path w="1232" h="26814" extrusionOk="0">
                <a:moveTo>
                  <a:pt x="1231" y="0"/>
                </a:moveTo>
                <a:lnTo>
                  <a:pt x="1199" y="1166"/>
                </a:lnTo>
                <a:cubicBezTo>
                  <a:pt x="1166" y="1911"/>
                  <a:pt x="1134" y="2947"/>
                  <a:pt x="1069" y="4210"/>
                </a:cubicBezTo>
                <a:lnTo>
                  <a:pt x="940" y="6218"/>
                </a:lnTo>
                <a:cubicBezTo>
                  <a:pt x="875" y="6962"/>
                  <a:pt x="875" y="7707"/>
                  <a:pt x="843" y="8484"/>
                </a:cubicBezTo>
                <a:cubicBezTo>
                  <a:pt x="810" y="10071"/>
                  <a:pt x="745" y="11723"/>
                  <a:pt x="648" y="13407"/>
                </a:cubicBezTo>
                <a:cubicBezTo>
                  <a:pt x="584" y="15090"/>
                  <a:pt x="584" y="16742"/>
                  <a:pt x="551" y="18329"/>
                </a:cubicBezTo>
                <a:cubicBezTo>
                  <a:pt x="551" y="19106"/>
                  <a:pt x="486" y="19883"/>
                  <a:pt x="454" y="20596"/>
                </a:cubicBezTo>
                <a:cubicBezTo>
                  <a:pt x="454" y="21308"/>
                  <a:pt x="454" y="21988"/>
                  <a:pt x="422" y="22636"/>
                </a:cubicBezTo>
                <a:cubicBezTo>
                  <a:pt x="422" y="23866"/>
                  <a:pt x="357" y="24935"/>
                  <a:pt x="325" y="25647"/>
                </a:cubicBezTo>
                <a:lnTo>
                  <a:pt x="292" y="26813"/>
                </a:lnTo>
                <a:lnTo>
                  <a:pt x="227" y="25647"/>
                </a:lnTo>
                <a:cubicBezTo>
                  <a:pt x="195" y="24935"/>
                  <a:pt x="130" y="23866"/>
                  <a:pt x="98" y="22636"/>
                </a:cubicBezTo>
                <a:lnTo>
                  <a:pt x="33" y="20596"/>
                </a:lnTo>
                <a:cubicBezTo>
                  <a:pt x="1" y="19883"/>
                  <a:pt x="1" y="19106"/>
                  <a:pt x="33" y="18329"/>
                </a:cubicBezTo>
                <a:cubicBezTo>
                  <a:pt x="33" y="16742"/>
                  <a:pt x="33" y="15090"/>
                  <a:pt x="65" y="13407"/>
                </a:cubicBezTo>
                <a:cubicBezTo>
                  <a:pt x="163" y="11723"/>
                  <a:pt x="227" y="10039"/>
                  <a:pt x="325" y="8452"/>
                </a:cubicBezTo>
                <a:cubicBezTo>
                  <a:pt x="389" y="7675"/>
                  <a:pt x="422" y="6898"/>
                  <a:pt x="519" y="6185"/>
                </a:cubicBezTo>
                <a:lnTo>
                  <a:pt x="745" y="4177"/>
                </a:lnTo>
                <a:cubicBezTo>
                  <a:pt x="875" y="2915"/>
                  <a:pt x="1005" y="1878"/>
                  <a:pt x="110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10" name="Google Shape;1010;p37"/>
          <p:cNvSpPr/>
          <p:nvPr/>
        </p:nvSpPr>
        <p:spPr>
          <a:xfrm>
            <a:off x="789712" y="4203832"/>
            <a:ext cx="28344" cy="418660"/>
          </a:xfrm>
          <a:custGeom>
            <a:avLst/>
            <a:gdLst/>
            <a:ahLst/>
            <a:cxnLst/>
            <a:rect l="l" t="t" r="r" b="b"/>
            <a:pathLst>
              <a:path w="1458" h="21536" extrusionOk="0">
                <a:moveTo>
                  <a:pt x="972" y="1"/>
                </a:moveTo>
                <a:cubicBezTo>
                  <a:pt x="972" y="1"/>
                  <a:pt x="972" y="357"/>
                  <a:pt x="939" y="940"/>
                </a:cubicBezTo>
                <a:cubicBezTo>
                  <a:pt x="907" y="1523"/>
                  <a:pt x="875" y="2365"/>
                  <a:pt x="842" y="3368"/>
                </a:cubicBezTo>
                <a:lnTo>
                  <a:pt x="745" y="4988"/>
                </a:lnTo>
                <a:cubicBezTo>
                  <a:pt x="713" y="5571"/>
                  <a:pt x="745" y="6186"/>
                  <a:pt x="713" y="6801"/>
                </a:cubicBezTo>
                <a:cubicBezTo>
                  <a:pt x="680" y="7449"/>
                  <a:pt x="648" y="8096"/>
                  <a:pt x="680" y="8744"/>
                </a:cubicBezTo>
                <a:cubicBezTo>
                  <a:pt x="680" y="9424"/>
                  <a:pt x="680" y="10104"/>
                  <a:pt x="680" y="10784"/>
                </a:cubicBezTo>
                <a:cubicBezTo>
                  <a:pt x="680" y="11464"/>
                  <a:pt x="680" y="12112"/>
                  <a:pt x="713" y="12792"/>
                </a:cubicBezTo>
                <a:cubicBezTo>
                  <a:pt x="713" y="13472"/>
                  <a:pt x="745" y="14120"/>
                  <a:pt x="778" y="14735"/>
                </a:cubicBezTo>
                <a:cubicBezTo>
                  <a:pt x="810" y="15383"/>
                  <a:pt x="842" y="15998"/>
                  <a:pt x="875" y="16548"/>
                </a:cubicBezTo>
                <a:lnTo>
                  <a:pt x="1037" y="18167"/>
                </a:lnTo>
                <a:lnTo>
                  <a:pt x="1101" y="18912"/>
                </a:lnTo>
                <a:lnTo>
                  <a:pt x="1199" y="19560"/>
                </a:lnTo>
                <a:lnTo>
                  <a:pt x="1328" y="20596"/>
                </a:lnTo>
                <a:cubicBezTo>
                  <a:pt x="1425" y="21211"/>
                  <a:pt x="1458" y="21535"/>
                  <a:pt x="1458" y="21535"/>
                </a:cubicBezTo>
                <a:cubicBezTo>
                  <a:pt x="1458" y="21535"/>
                  <a:pt x="1360" y="21211"/>
                  <a:pt x="1231" y="20629"/>
                </a:cubicBezTo>
                <a:lnTo>
                  <a:pt x="972" y="19592"/>
                </a:lnTo>
                <a:lnTo>
                  <a:pt x="778" y="18945"/>
                </a:lnTo>
                <a:lnTo>
                  <a:pt x="680" y="18232"/>
                </a:lnTo>
                <a:lnTo>
                  <a:pt x="421" y="16613"/>
                </a:lnTo>
                <a:cubicBezTo>
                  <a:pt x="324" y="16030"/>
                  <a:pt x="292" y="15415"/>
                  <a:pt x="227" y="14800"/>
                </a:cubicBezTo>
                <a:cubicBezTo>
                  <a:pt x="162" y="14152"/>
                  <a:pt x="98" y="13504"/>
                  <a:pt x="98" y="12824"/>
                </a:cubicBezTo>
                <a:cubicBezTo>
                  <a:pt x="98" y="12177"/>
                  <a:pt x="65" y="11497"/>
                  <a:pt x="33" y="10817"/>
                </a:cubicBezTo>
                <a:cubicBezTo>
                  <a:pt x="0" y="10137"/>
                  <a:pt x="65" y="9456"/>
                  <a:pt x="65" y="8776"/>
                </a:cubicBezTo>
                <a:cubicBezTo>
                  <a:pt x="98" y="8129"/>
                  <a:pt x="130" y="7449"/>
                  <a:pt x="162" y="6833"/>
                </a:cubicBezTo>
                <a:cubicBezTo>
                  <a:pt x="195" y="6186"/>
                  <a:pt x="259" y="5571"/>
                  <a:pt x="292" y="5020"/>
                </a:cubicBezTo>
                <a:lnTo>
                  <a:pt x="486" y="3401"/>
                </a:lnTo>
                <a:cubicBezTo>
                  <a:pt x="519" y="2883"/>
                  <a:pt x="583" y="2429"/>
                  <a:pt x="648" y="2008"/>
                </a:cubicBezTo>
                <a:lnTo>
                  <a:pt x="810" y="972"/>
                </a:lnTo>
                <a:cubicBezTo>
                  <a:pt x="907" y="324"/>
                  <a:pt x="972" y="1"/>
                  <a:pt x="972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11" name="Google Shape;1011;p37"/>
          <p:cNvSpPr/>
          <p:nvPr/>
        </p:nvSpPr>
        <p:spPr>
          <a:xfrm>
            <a:off x="-1089975" y="3865166"/>
            <a:ext cx="2618840" cy="635221"/>
          </a:xfrm>
          <a:custGeom>
            <a:avLst/>
            <a:gdLst/>
            <a:ahLst/>
            <a:cxnLst/>
            <a:rect l="l" t="t" r="r" b="b"/>
            <a:pathLst>
              <a:path w="134714" h="32676" extrusionOk="0">
                <a:moveTo>
                  <a:pt x="134293" y="5506"/>
                </a:moveTo>
                <a:cubicBezTo>
                  <a:pt x="133678" y="1"/>
                  <a:pt x="128464" y="1911"/>
                  <a:pt x="128464" y="1911"/>
                </a:cubicBezTo>
                <a:lnTo>
                  <a:pt x="6218" y="1911"/>
                </a:lnTo>
                <a:cubicBezTo>
                  <a:pt x="6218" y="1911"/>
                  <a:pt x="1037" y="1"/>
                  <a:pt x="422" y="5506"/>
                </a:cubicBezTo>
                <a:cubicBezTo>
                  <a:pt x="1" y="9295"/>
                  <a:pt x="681" y="13310"/>
                  <a:pt x="1296" y="17034"/>
                </a:cubicBezTo>
                <a:cubicBezTo>
                  <a:pt x="1847" y="20661"/>
                  <a:pt x="2171" y="23770"/>
                  <a:pt x="5668" y="25680"/>
                </a:cubicBezTo>
                <a:cubicBezTo>
                  <a:pt x="8161" y="26976"/>
                  <a:pt x="10882" y="27818"/>
                  <a:pt x="13569" y="28562"/>
                </a:cubicBezTo>
                <a:cubicBezTo>
                  <a:pt x="25972" y="31865"/>
                  <a:pt x="39152" y="32448"/>
                  <a:pt x="51911" y="32675"/>
                </a:cubicBezTo>
                <a:cubicBezTo>
                  <a:pt x="51587" y="30894"/>
                  <a:pt x="51360" y="28724"/>
                  <a:pt x="51749" y="27818"/>
                </a:cubicBezTo>
                <a:lnTo>
                  <a:pt x="86366" y="27818"/>
                </a:lnTo>
                <a:cubicBezTo>
                  <a:pt x="86755" y="28692"/>
                  <a:pt x="86496" y="30829"/>
                  <a:pt x="86204" y="32610"/>
                </a:cubicBezTo>
                <a:lnTo>
                  <a:pt x="88536" y="32545"/>
                </a:lnTo>
                <a:cubicBezTo>
                  <a:pt x="99481" y="32222"/>
                  <a:pt x="110621" y="31380"/>
                  <a:pt x="121146" y="28562"/>
                </a:cubicBezTo>
                <a:cubicBezTo>
                  <a:pt x="123833" y="27818"/>
                  <a:pt x="126586" y="26976"/>
                  <a:pt x="129047" y="25648"/>
                </a:cubicBezTo>
                <a:cubicBezTo>
                  <a:pt x="132577" y="23770"/>
                  <a:pt x="132868" y="20661"/>
                  <a:pt x="133451" y="17034"/>
                </a:cubicBezTo>
                <a:cubicBezTo>
                  <a:pt x="134034" y="13310"/>
                  <a:pt x="134714" y="9295"/>
                  <a:pt x="134293" y="55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12" name="Google Shape;1012;p37"/>
          <p:cNvSpPr/>
          <p:nvPr/>
        </p:nvSpPr>
        <p:spPr>
          <a:xfrm>
            <a:off x="-92222" y="4405900"/>
            <a:ext cx="688098" cy="99494"/>
          </a:xfrm>
          <a:custGeom>
            <a:avLst/>
            <a:gdLst/>
            <a:ahLst/>
            <a:cxnLst/>
            <a:rect l="l" t="t" r="r" b="b"/>
            <a:pathLst>
              <a:path w="35396" h="5118" extrusionOk="0">
                <a:moveTo>
                  <a:pt x="35007" y="1"/>
                </a:moveTo>
                <a:lnTo>
                  <a:pt x="389" y="1"/>
                </a:lnTo>
                <a:cubicBezTo>
                  <a:pt x="1" y="907"/>
                  <a:pt x="260" y="3077"/>
                  <a:pt x="584" y="4858"/>
                </a:cubicBezTo>
                <a:lnTo>
                  <a:pt x="1588" y="4858"/>
                </a:lnTo>
                <a:cubicBezTo>
                  <a:pt x="8777" y="4988"/>
                  <a:pt x="14962" y="5052"/>
                  <a:pt x="20370" y="5117"/>
                </a:cubicBezTo>
                <a:lnTo>
                  <a:pt x="34845" y="4793"/>
                </a:lnTo>
                <a:cubicBezTo>
                  <a:pt x="35169" y="3012"/>
                  <a:pt x="35395" y="875"/>
                  <a:pt x="350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13" name="Google Shape;1013;p37"/>
          <p:cNvSpPr/>
          <p:nvPr/>
        </p:nvSpPr>
        <p:spPr>
          <a:xfrm>
            <a:off x="-1112000" y="3043053"/>
            <a:ext cx="2662269" cy="1144491"/>
          </a:xfrm>
          <a:custGeom>
            <a:avLst/>
            <a:gdLst/>
            <a:ahLst/>
            <a:cxnLst/>
            <a:rect l="l" t="t" r="r" b="b"/>
            <a:pathLst>
              <a:path w="136948" h="58873" extrusionOk="0">
                <a:moveTo>
                  <a:pt x="131896" y="17746"/>
                </a:moveTo>
                <a:cubicBezTo>
                  <a:pt x="130730" y="8744"/>
                  <a:pt x="127557" y="2591"/>
                  <a:pt x="117907" y="1425"/>
                </a:cubicBezTo>
                <a:cubicBezTo>
                  <a:pt x="110944" y="583"/>
                  <a:pt x="95433" y="227"/>
                  <a:pt x="81573" y="98"/>
                </a:cubicBezTo>
                <a:lnTo>
                  <a:pt x="81573" y="33"/>
                </a:lnTo>
                <a:cubicBezTo>
                  <a:pt x="81573" y="33"/>
                  <a:pt x="76198" y="1"/>
                  <a:pt x="68490" y="33"/>
                </a:cubicBezTo>
                <a:cubicBezTo>
                  <a:pt x="60783" y="33"/>
                  <a:pt x="55375" y="33"/>
                  <a:pt x="55375" y="33"/>
                </a:cubicBezTo>
                <a:lnTo>
                  <a:pt x="55375" y="98"/>
                </a:lnTo>
                <a:cubicBezTo>
                  <a:pt x="41515" y="227"/>
                  <a:pt x="26004" y="583"/>
                  <a:pt x="19042" y="1425"/>
                </a:cubicBezTo>
                <a:cubicBezTo>
                  <a:pt x="9392" y="2591"/>
                  <a:pt x="6218" y="8744"/>
                  <a:pt x="5052" y="17746"/>
                </a:cubicBezTo>
                <a:cubicBezTo>
                  <a:pt x="3595" y="28854"/>
                  <a:pt x="1" y="43458"/>
                  <a:pt x="9910" y="51910"/>
                </a:cubicBezTo>
                <a:cubicBezTo>
                  <a:pt x="18038" y="58873"/>
                  <a:pt x="31315" y="56703"/>
                  <a:pt x="41386" y="56703"/>
                </a:cubicBezTo>
                <a:lnTo>
                  <a:pt x="95563" y="56703"/>
                </a:lnTo>
                <a:cubicBezTo>
                  <a:pt x="105634" y="56703"/>
                  <a:pt x="118911" y="58873"/>
                  <a:pt x="127071" y="51910"/>
                </a:cubicBezTo>
                <a:cubicBezTo>
                  <a:pt x="136948" y="43458"/>
                  <a:pt x="133353" y="28854"/>
                  <a:pt x="131896" y="17746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14" name="Google Shape;1014;p37"/>
          <p:cNvSpPr/>
          <p:nvPr/>
        </p:nvSpPr>
        <p:spPr>
          <a:xfrm>
            <a:off x="-496343" y="2835328"/>
            <a:ext cx="1451060" cy="550852"/>
          </a:xfrm>
          <a:custGeom>
            <a:avLst/>
            <a:gdLst/>
            <a:ahLst/>
            <a:cxnLst/>
            <a:rect l="l" t="t" r="r" b="b"/>
            <a:pathLst>
              <a:path w="74643" h="28336" extrusionOk="0">
                <a:moveTo>
                  <a:pt x="12467" y="26878"/>
                </a:moveTo>
                <a:cubicBezTo>
                  <a:pt x="5149" y="25486"/>
                  <a:pt x="0" y="22636"/>
                  <a:pt x="3562" y="16904"/>
                </a:cubicBezTo>
                <a:cubicBezTo>
                  <a:pt x="7999" y="9780"/>
                  <a:pt x="18782" y="4372"/>
                  <a:pt x="26781" y="2623"/>
                </a:cubicBezTo>
                <a:cubicBezTo>
                  <a:pt x="38827" y="0"/>
                  <a:pt x="53043" y="907"/>
                  <a:pt x="63114" y="8711"/>
                </a:cubicBezTo>
                <a:cubicBezTo>
                  <a:pt x="66612" y="11399"/>
                  <a:pt x="74643" y="19818"/>
                  <a:pt x="69591" y="23834"/>
                </a:cubicBezTo>
                <a:cubicBezTo>
                  <a:pt x="65284" y="27267"/>
                  <a:pt x="59585" y="27720"/>
                  <a:pt x="54306" y="27882"/>
                </a:cubicBezTo>
                <a:cubicBezTo>
                  <a:pt x="48283" y="28011"/>
                  <a:pt x="42227" y="28076"/>
                  <a:pt x="36204" y="28173"/>
                </a:cubicBezTo>
                <a:cubicBezTo>
                  <a:pt x="28335" y="28238"/>
                  <a:pt x="20239" y="28335"/>
                  <a:pt x="12467" y="26878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15" name="Google Shape;1015;p37"/>
          <p:cNvSpPr/>
          <p:nvPr/>
        </p:nvSpPr>
        <p:spPr>
          <a:xfrm>
            <a:off x="211825" y="2865536"/>
            <a:ext cx="15144" cy="481607"/>
          </a:xfrm>
          <a:custGeom>
            <a:avLst/>
            <a:gdLst/>
            <a:ahLst/>
            <a:cxnLst/>
            <a:rect l="l" t="t" r="r" b="b"/>
            <a:pathLst>
              <a:path w="779" h="24774" extrusionOk="0">
                <a:moveTo>
                  <a:pt x="389" y="1"/>
                </a:moveTo>
                <a:cubicBezTo>
                  <a:pt x="389" y="1"/>
                  <a:pt x="519" y="1555"/>
                  <a:pt x="616" y="3854"/>
                </a:cubicBezTo>
                <a:cubicBezTo>
                  <a:pt x="681" y="5020"/>
                  <a:pt x="713" y="6380"/>
                  <a:pt x="746" y="7837"/>
                </a:cubicBezTo>
                <a:cubicBezTo>
                  <a:pt x="746" y="8550"/>
                  <a:pt x="778" y="9327"/>
                  <a:pt x="778" y="10072"/>
                </a:cubicBezTo>
                <a:cubicBezTo>
                  <a:pt x="778" y="10849"/>
                  <a:pt x="778" y="11626"/>
                  <a:pt x="778" y="12371"/>
                </a:cubicBezTo>
                <a:lnTo>
                  <a:pt x="778" y="14702"/>
                </a:lnTo>
                <a:cubicBezTo>
                  <a:pt x="778" y="15447"/>
                  <a:pt x="746" y="16224"/>
                  <a:pt x="746" y="16937"/>
                </a:cubicBezTo>
                <a:cubicBezTo>
                  <a:pt x="713" y="18394"/>
                  <a:pt x="681" y="19754"/>
                  <a:pt x="616" y="20920"/>
                </a:cubicBezTo>
                <a:cubicBezTo>
                  <a:pt x="519" y="23219"/>
                  <a:pt x="389" y="24773"/>
                  <a:pt x="389" y="24773"/>
                </a:cubicBezTo>
                <a:cubicBezTo>
                  <a:pt x="389" y="24773"/>
                  <a:pt x="260" y="23219"/>
                  <a:pt x="163" y="20920"/>
                </a:cubicBezTo>
                <a:cubicBezTo>
                  <a:pt x="98" y="19754"/>
                  <a:pt x="66" y="18394"/>
                  <a:pt x="33" y="16937"/>
                </a:cubicBezTo>
                <a:cubicBezTo>
                  <a:pt x="33" y="16224"/>
                  <a:pt x="1" y="15447"/>
                  <a:pt x="1" y="14702"/>
                </a:cubicBezTo>
                <a:lnTo>
                  <a:pt x="1" y="12371"/>
                </a:lnTo>
                <a:lnTo>
                  <a:pt x="1" y="10072"/>
                </a:lnTo>
                <a:cubicBezTo>
                  <a:pt x="1" y="9327"/>
                  <a:pt x="33" y="8550"/>
                  <a:pt x="33" y="7837"/>
                </a:cubicBezTo>
                <a:cubicBezTo>
                  <a:pt x="66" y="6380"/>
                  <a:pt x="98" y="5020"/>
                  <a:pt x="163" y="3854"/>
                </a:cubicBezTo>
                <a:cubicBezTo>
                  <a:pt x="260" y="1555"/>
                  <a:pt x="389" y="1"/>
                  <a:pt x="3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16" name="Google Shape;1016;p37"/>
          <p:cNvSpPr/>
          <p:nvPr/>
        </p:nvSpPr>
        <p:spPr>
          <a:xfrm>
            <a:off x="-425215" y="3331994"/>
            <a:ext cx="1289280" cy="841694"/>
          </a:xfrm>
          <a:custGeom>
            <a:avLst/>
            <a:gdLst/>
            <a:ahLst/>
            <a:cxnLst/>
            <a:rect l="l" t="t" r="r" b="b"/>
            <a:pathLst>
              <a:path w="66321" h="43297" extrusionOk="0">
                <a:moveTo>
                  <a:pt x="66321" y="36334"/>
                </a:moveTo>
                <a:cubicBezTo>
                  <a:pt x="66321" y="40188"/>
                  <a:pt x="63082" y="43296"/>
                  <a:pt x="59099" y="43296"/>
                </a:cubicBezTo>
                <a:lnTo>
                  <a:pt x="7222" y="43296"/>
                </a:lnTo>
                <a:cubicBezTo>
                  <a:pt x="3239" y="43296"/>
                  <a:pt x="0" y="40188"/>
                  <a:pt x="0" y="36334"/>
                </a:cubicBezTo>
                <a:lnTo>
                  <a:pt x="0" y="6963"/>
                </a:lnTo>
                <a:cubicBezTo>
                  <a:pt x="0" y="3141"/>
                  <a:pt x="3239" y="0"/>
                  <a:pt x="7222" y="0"/>
                </a:cubicBezTo>
                <a:lnTo>
                  <a:pt x="59099" y="0"/>
                </a:lnTo>
                <a:cubicBezTo>
                  <a:pt x="63082" y="0"/>
                  <a:pt x="66321" y="3141"/>
                  <a:pt x="66321" y="696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17" name="Google Shape;1017;p37"/>
          <p:cNvSpPr/>
          <p:nvPr/>
        </p:nvSpPr>
        <p:spPr>
          <a:xfrm>
            <a:off x="-282318" y="3430200"/>
            <a:ext cx="1002851" cy="74922"/>
          </a:xfrm>
          <a:custGeom>
            <a:avLst/>
            <a:gdLst/>
            <a:ahLst/>
            <a:cxnLst/>
            <a:rect l="l" t="t" r="r" b="b"/>
            <a:pathLst>
              <a:path w="51587" h="3854" extrusionOk="0">
                <a:moveTo>
                  <a:pt x="51586" y="1943"/>
                </a:moveTo>
                <a:cubicBezTo>
                  <a:pt x="51586" y="3012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2"/>
                  <a:pt x="0" y="1943"/>
                </a:cubicBezTo>
                <a:lnTo>
                  <a:pt x="0" y="1943"/>
                </a:lnTo>
                <a:cubicBezTo>
                  <a:pt x="0" y="874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74"/>
                  <a:pt x="51586" y="1943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18" name="Google Shape;1018;p37"/>
          <p:cNvSpPr/>
          <p:nvPr/>
        </p:nvSpPr>
        <p:spPr>
          <a:xfrm>
            <a:off x="-282318" y="3551674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44"/>
                </a:moveTo>
                <a:cubicBezTo>
                  <a:pt x="51586" y="3013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3"/>
                  <a:pt x="0" y="1944"/>
                </a:cubicBezTo>
                <a:lnTo>
                  <a:pt x="0" y="1944"/>
                </a:lnTo>
                <a:cubicBezTo>
                  <a:pt x="0" y="875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75"/>
                  <a:pt x="51586" y="1944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19" name="Google Shape;1019;p37"/>
          <p:cNvSpPr/>
          <p:nvPr/>
        </p:nvSpPr>
        <p:spPr>
          <a:xfrm>
            <a:off x="-282318" y="3664361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20" name="Google Shape;1020;p37"/>
          <p:cNvSpPr/>
          <p:nvPr/>
        </p:nvSpPr>
        <p:spPr>
          <a:xfrm>
            <a:off x="-282318" y="3776408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11"/>
                </a:moveTo>
                <a:cubicBezTo>
                  <a:pt x="51586" y="2980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21" name="Google Shape;1021;p37"/>
          <p:cNvSpPr/>
          <p:nvPr/>
        </p:nvSpPr>
        <p:spPr>
          <a:xfrm>
            <a:off x="-282318" y="3893489"/>
            <a:ext cx="1002851" cy="74319"/>
          </a:xfrm>
          <a:custGeom>
            <a:avLst/>
            <a:gdLst/>
            <a:ahLst/>
            <a:cxnLst/>
            <a:rect l="l" t="t" r="r" b="b"/>
            <a:pathLst>
              <a:path w="51587" h="3823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22" name="Google Shape;1022;p37"/>
          <p:cNvSpPr/>
          <p:nvPr/>
        </p:nvSpPr>
        <p:spPr>
          <a:xfrm>
            <a:off x="-282318" y="4005554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79"/>
                  <a:pt x="50712" y="3821"/>
                  <a:pt x="49676" y="3821"/>
                </a:cubicBezTo>
                <a:lnTo>
                  <a:pt x="1943" y="3821"/>
                </a:lnTo>
                <a:cubicBezTo>
                  <a:pt x="875" y="3821"/>
                  <a:pt x="0" y="2979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23" name="Google Shape;1023;p37"/>
          <p:cNvSpPr/>
          <p:nvPr/>
        </p:nvSpPr>
        <p:spPr>
          <a:xfrm>
            <a:off x="1249876" y="3515809"/>
            <a:ext cx="84992" cy="551474"/>
          </a:xfrm>
          <a:custGeom>
            <a:avLst/>
            <a:gdLst/>
            <a:ahLst/>
            <a:cxnLst/>
            <a:rect l="l" t="t" r="r" b="b"/>
            <a:pathLst>
              <a:path w="4372" h="28368" extrusionOk="0">
                <a:moveTo>
                  <a:pt x="4113" y="0"/>
                </a:moveTo>
                <a:cubicBezTo>
                  <a:pt x="4113" y="0"/>
                  <a:pt x="4145" y="453"/>
                  <a:pt x="4210" y="1231"/>
                </a:cubicBezTo>
                <a:cubicBezTo>
                  <a:pt x="4242" y="2040"/>
                  <a:pt x="4307" y="3174"/>
                  <a:pt x="4340" y="4534"/>
                </a:cubicBezTo>
                <a:cubicBezTo>
                  <a:pt x="4372" y="5894"/>
                  <a:pt x="4372" y="7481"/>
                  <a:pt x="4340" y="9164"/>
                </a:cubicBezTo>
                <a:cubicBezTo>
                  <a:pt x="4307" y="10006"/>
                  <a:pt x="4275" y="10881"/>
                  <a:pt x="4210" y="11787"/>
                </a:cubicBezTo>
                <a:cubicBezTo>
                  <a:pt x="4145" y="12662"/>
                  <a:pt x="4081" y="13569"/>
                  <a:pt x="4016" y="14475"/>
                </a:cubicBezTo>
                <a:cubicBezTo>
                  <a:pt x="3919" y="15382"/>
                  <a:pt x="3789" y="16289"/>
                  <a:pt x="3627" y="17163"/>
                </a:cubicBezTo>
                <a:cubicBezTo>
                  <a:pt x="3465" y="18070"/>
                  <a:pt x="3303" y="18912"/>
                  <a:pt x="3141" y="19754"/>
                </a:cubicBezTo>
                <a:cubicBezTo>
                  <a:pt x="2980" y="20596"/>
                  <a:pt x="2753" y="21373"/>
                  <a:pt x="2526" y="22150"/>
                </a:cubicBezTo>
                <a:lnTo>
                  <a:pt x="2202" y="23219"/>
                </a:lnTo>
                <a:cubicBezTo>
                  <a:pt x="2073" y="23575"/>
                  <a:pt x="1943" y="23899"/>
                  <a:pt x="1846" y="24223"/>
                </a:cubicBezTo>
                <a:cubicBezTo>
                  <a:pt x="1717" y="24546"/>
                  <a:pt x="1619" y="24870"/>
                  <a:pt x="1490" y="25162"/>
                </a:cubicBezTo>
                <a:lnTo>
                  <a:pt x="1134" y="25971"/>
                </a:lnTo>
                <a:lnTo>
                  <a:pt x="842" y="26684"/>
                </a:lnTo>
                <a:lnTo>
                  <a:pt x="551" y="27267"/>
                </a:lnTo>
                <a:cubicBezTo>
                  <a:pt x="195" y="27979"/>
                  <a:pt x="0" y="28368"/>
                  <a:pt x="0" y="28368"/>
                </a:cubicBezTo>
                <a:cubicBezTo>
                  <a:pt x="0" y="28368"/>
                  <a:pt x="130" y="27947"/>
                  <a:pt x="389" y="27202"/>
                </a:cubicBezTo>
                <a:lnTo>
                  <a:pt x="616" y="26586"/>
                </a:lnTo>
                <a:lnTo>
                  <a:pt x="842" y="25842"/>
                </a:lnTo>
                <a:cubicBezTo>
                  <a:pt x="1037" y="25324"/>
                  <a:pt x="1198" y="24741"/>
                  <a:pt x="1393" y="24093"/>
                </a:cubicBezTo>
                <a:cubicBezTo>
                  <a:pt x="1458" y="23769"/>
                  <a:pt x="1587" y="23413"/>
                  <a:pt x="1652" y="23057"/>
                </a:cubicBezTo>
                <a:lnTo>
                  <a:pt x="1911" y="21988"/>
                </a:lnTo>
                <a:cubicBezTo>
                  <a:pt x="2008" y="21600"/>
                  <a:pt x="2105" y="21211"/>
                  <a:pt x="2170" y="20822"/>
                </a:cubicBezTo>
                <a:lnTo>
                  <a:pt x="2429" y="19592"/>
                </a:lnTo>
                <a:cubicBezTo>
                  <a:pt x="2591" y="18782"/>
                  <a:pt x="2720" y="17908"/>
                  <a:pt x="2850" y="17034"/>
                </a:cubicBezTo>
                <a:cubicBezTo>
                  <a:pt x="2947" y="16159"/>
                  <a:pt x="3077" y="15285"/>
                  <a:pt x="3174" y="14378"/>
                </a:cubicBezTo>
                <a:cubicBezTo>
                  <a:pt x="3271" y="13504"/>
                  <a:pt x="3368" y="12597"/>
                  <a:pt x="3433" y="11723"/>
                </a:cubicBezTo>
                <a:cubicBezTo>
                  <a:pt x="3498" y="10848"/>
                  <a:pt x="3562" y="9974"/>
                  <a:pt x="3595" y="9132"/>
                </a:cubicBezTo>
                <a:cubicBezTo>
                  <a:pt x="3660" y="8290"/>
                  <a:pt x="3692" y="7481"/>
                  <a:pt x="3724" y="6703"/>
                </a:cubicBezTo>
                <a:cubicBezTo>
                  <a:pt x="3757" y="5926"/>
                  <a:pt x="3822" y="5181"/>
                  <a:pt x="3822" y="4501"/>
                </a:cubicBezTo>
                <a:lnTo>
                  <a:pt x="4016" y="1231"/>
                </a:lnTo>
                <a:cubicBezTo>
                  <a:pt x="4081" y="453"/>
                  <a:pt x="4113" y="0"/>
                  <a:pt x="41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24" name="Google Shape;1024;p37"/>
          <p:cNvSpPr/>
          <p:nvPr/>
        </p:nvSpPr>
        <p:spPr>
          <a:xfrm>
            <a:off x="-896711" y="3515809"/>
            <a:ext cx="85011" cy="551474"/>
          </a:xfrm>
          <a:custGeom>
            <a:avLst/>
            <a:gdLst/>
            <a:ahLst/>
            <a:cxnLst/>
            <a:rect l="l" t="t" r="r" b="b"/>
            <a:pathLst>
              <a:path w="4373" h="28368" extrusionOk="0">
                <a:moveTo>
                  <a:pt x="260" y="0"/>
                </a:moveTo>
                <a:cubicBezTo>
                  <a:pt x="260" y="0"/>
                  <a:pt x="292" y="453"/>
                  <a:pt x="357" y="1231"/>
                </a:cubicBezTo>
                <a:lnTo>
                  <a:pt x="519" y="4501"/>
                </a:lnTo>
                <a:lnTo>
                  <a:pt x="616" y="6703"/>
                </a:lnTo>
                <a:lnTo>
                  <a:pt x="745" y="9132"/>
                </a:lnTo>
                <a:cubicBezTo>
                  <a:pt x="810" y="9974"/>
                  <a:pt x="875" y="10848"/>
                  <a:pt x="940" y="11723"/>
                </a:cubicBezTo>
                <a:cubicBezTo>
                  <a:pt x="1004" y="12597"/>
                  <a:pt x="1102" y="13504"/>
                  <a:pt x="1166" y="14378"/>
                </a:cubicBezTo>
                <a:cubicBezTo>
                  <a:pt x="1263" y="15285"/>
                  <a:pt x="1361" y="16192"/>
                  <a:pt x="1522" y="17034"/>
                </a:cubicBezTo>
                <a:cubicBezTo>
                  <a:pt x="1652" y="17908"/>
                  <a:pt x="1782" y="18782"/>
                  <a:pt x="1911" y="19592"/>
                </a:cubicBezTo>
                <a:lnTo>
                  <a:pt x="2170" y="20822"/>
                </a:lnTo>
                <a:cubicBezTo>
                  <a:pt x="2267" y="21211"/>
                  <a:pt x="2332" y="21600"/>
                  <a:pt x="2429" y="21988"/>
                </a:cubicBezTo>
                <a:lnTo>
                  <a:pt x="2688" y="23057"/>
                </a:lnTo>
                <a:cubicBezTo>
                  <a:pt x="2785" y="23413"/>
                  <a:pt x="2883" y="23769"/>
                  <a:pt x="2980" y="24093"/>
                </a:cubicBezTo>
                <a:cubicBezTo>
                  <a:pt x="3142" y="24741"/>
                  <a:pt x="3336" y="25324"/>
                  <a:pt x="3498" y="25842"/>
                </a:cubicBezTo>
                <a:lnTo>
                  <a:pt x="3725" y="26586"/>
                </a:lnTo>
                <a:lnTo>
                  <a:pt x="3951" y="27202"/>
                </a:lnTo>
                <a:cubicBezTo>
                  <a:pt x="4210" y="27947"/>
                  <a:pt x="4372" y="28368"/>
                  <a:pt x="4372" y="28368"/>
                </a:cubicBezTo>
                <a:cubicBezTo>
                  <a:pt x="4372" y="28368"/>
                  <a:pt x="4146" y="27979"/>
                  <a:pt x="3789" y="27267"/>
                </a:cubicBezTo>
                <a:lnTo>
                  <a:pt x="3530" y="26684"/>
                </a:lnTo>
                <a:lnTo>
                  <a:pt x="3206" y="25971"/>
                </a:lnTo>
                <a:lnTo>
                  <a:pt x="2850" y="25162"/>
                </a:lnTo>
                <a:cubicBezTo>
                  <a:pt x="2753" y="24870"/>
                  <a:pt x="2656" y="24546"/>
                  <a:pt x="2526" y="24223"/>
                </a:cubicBezTo>
                <a:cubicBezTo>
                  <a:pt x="2397" y="23899"/>
                  <a:pt x="2267" y="23575"/>
                  <a:pt x="2170" y="23219"/>
                </a:cubicBezTo>
                <a:lnTo>
                  <a:pt x="1846" y="22150"/>
                </a:lnTo>
                <a:cubicBezTo>
                  <a:pt x="1587" y="21405"/>
                  <a:pt x="1425" y="20596"/>
                  <a:pt x="1231" y="19754"/>
                </a:cubicBezTo>
                <a:cubicBezTo>
                  <a:pt x="1004" y="18912"/>
                  <a:pt x="842" y="18070"/>
                  <a:pt x="713" y="17163"/>
                </a:cubicBezTo>
                <a:cubicBezTo>
                  <a:pt x="583" y="16289"/>
                  <a:pt x="454" y="15382"/>
                  <a:pt x="357" y="14475"/>
                </a:cubicBezTo>
                <a:cubicBezTo>
                  <a:pt x="227" y="13569"/>
                  <a:pt x="195" y="12662"/>
                  <a:pt x="130" y="11787"/>
                </a:cubicBezTo>
                <a:cubicBezTo>
                  <a:pt x="98" y="10881"/>
                  <a:pt x="65" y="10006"/>
                  <a:pt x="33" y="9164"/>
                </a:cubicBezTo>
                <a:cubicBezTo>
                  <a:pt x="0" y="7481"/>
                  <a:pt x="0" y="5894"/>
                  <a:pt x="33" y="4534"/>
                </a:cubicBezTo>
                <a:cubicBezTo>
                  <a:pt x="65" y="3174"/>
                  <a:pt x="130" y="2040"/>
                  <a:pt x="162" y="1231"/>
                </a:cubicBezTo>
                <a:cubicBezTo>
                  <a:pt x="195" y="453"/>
                  <a:pt x="260" y="0"/>
                  <a:pt x="2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25" name="Google Shape;1025;p37"/>
          <p:cNvSpPr/>
          <p:nvPr/>
        </p:nvSpPr>
        <p:spPr>
          <a:xfrm>
            <a:off x="-1050942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59" y="23349"/>
                </a:cubicBezTo>
                <a:cubicBezTo>
                  <a:pt x="5214" y="23349"/>
                  <a:pt x="1" y="18135"/>
                  <a:pt x="1" y="11691"/>
                </a:cubicBezTo>
                <a:cubicBezTo>
                  <a:pt x="1" y="5247"/>
                  <a:pt x="5214" y="1"/>
                  <a:pt x="11659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26" name="Google Shape;1026;p37"/>
          <p:cNvSpPr/>
          <p:nvPr/>
        </p:nvSpPr>
        <p:spPr>
          <a:xfrm>
            <a:off x="-1042116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422" y="22409"/>
                  <a:pt x="11205" y="22409"/>
                </a:cubicBezTo>
                <a:cubicBezTo>
                  <a:pt x="5019" y="22409"/>
                  <a:pt x="0" y="17390"/>
                  <a:pt x="0" y="11205"/>
                </a:cubicBezTo>
                <a:cubicBezTo>
                  <a:pt x="0" y="5020"/>
                  <a:pt x="5019" y="0"/>
                  <a:pt x="11205" y="0"/>
                </a:cubicBezTo>
                <a:cubicBezTo>
                  <a:pt x="17422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27" name="Google Shape;1027;p37"/>
          <p:cNvSpPr/>
          <p:nvPr/>
        </p:nvSpPr>
        <p:spPr>
          <a:xfrm>
            <a:off x="-1032688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20" y="21503"/>
                </a:cubicBezTo>
                <a:cubicBezTo>
                  <a:pt x="4793" y="21503"/>
                  <a:pt x="1" y="16678"/>
                  <a:pt x="1" y="10752"/>
                </a:cubicBezTo>
                <a:cubicBezTo>
                  <a:pt x="1" y="4826"/>
                  <a:pt x="4793" y="1"/>
                  <a:pt x="10720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28" name="Google Shape;1028;p37"/>
          <p:cNvSpPr/>
          <p:nvPr/>
        </p:nvSpPr>
        <p:spPr>
          <a:xfrm>
            <a:off x="-1023863" y="3274707"/>
            <a:ext cx="399764" cy="399142"/>
          </a:xfrm>
          <a:custGeom>
            <a:avLst/>
            <a:gdLst/>
            <a:ahLst/>
            <a:cxnLst/>
            <a:rect l="l" t="t" r="r" b="b"/>
            <a:pathLst>
              <a:path w="20564" h="20532" extrusionOk="0">
                <a:moveTo>
                  <a:pt x="20563" y="10266"/>
                </a:moveTo>
                <a:cubicBezTo>
                  <a:pt x="20563" y="15933"/>
                  <a:pt x="15965" y="20531"/>
                  <a:pt x="10266" y="20531"/>
                </a:cubicBezTo>
                <a:cubicBezTo>
                  <a:pt x="4599" y="20531"/>
                  <a:pt x="0" y="15933"/>
                  <a:pt x="0" y="10266"/>
                </a:cubicBezTo>
                <a:cubicBezTo>
                  <a:pt x="0" y="4599"/>
                  <a:pt x="4599" y="0"/>
                  <a:pt x="10266" y="0"/>
                </a:cubicBezTo>
                <a:cubicBezTo>
                  <a:pt x="15965" y="0"/>
                  <a:pt x="20563" y="4599"/>
                  <a:pt x="20563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29" name="Google Shape;1029;p37"/>
          <p:cNvSpPr/>
          <p:nvPr/>
        </p:nvSpPr>
        <p:spPr>
          <a:xfrm>
            <a:off x="-1014435" y="3283513"/>
            <a:ext cx="380888" cy="381510"/>
          </a:xfrm>
          <a:custGeom>
            <a:avLst/>
            <a:gdLst/>
            <a:ahLst/>
            <a:cxnLst/>
            <a:rect l="l" t="t" r="r" b="b"/>
            <a:pathLst>
              <a:path w="19593" h="19625" extrusionOk="0">
                <a:moveTo>
                  <a:pt x="19593" y="9813"/>
                </a:moveTo>
                <a:cubicBezTo>
                  <a:pt x="19593" y="15221"/>
                  <a:pt x="15221" y="19625"/>
                  <a:pt x="9781" y="19625"/>
                </a:cubicBezTo>
                <a:cubicBezTo>
                  <a:pt x="4373" y="19625"/>
                  <a:pt x="1" y="15221"/>
                  <a:pt x="1" y="9813"/>
                </a:cubicBezTo>
                <a:cubicBezTo>
                  <a:pt x="1" y="4405"/>
                  <a:pt x="4373" y="1"/>
                  <a:pt x="9781" y="1"/>
                </a:cubicBezTo>
                <a:cubicBezTo>
                  <a:pt x="15221" y="1"/>
                  <a:pt x="19593" y="4405"/>
                  <a:pt x="19593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30" name="Google Shape;1030;p37"/>
          <p:cNvSpPr/>
          <p:nvPr/>
        </p:nvSpPr>
        <p:spPr>
          <a:xfrm>
            <a:off x="-1005609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27" y="18653"/>
                </a:cubicBezTo>
                <a:cubicBezTo>
                  <a:pt x="4178" y="18653"/>
                  <a:pt x="0" y="14476"/>
                  <a:pt x="0" y="9327"/>
                </a:cubicBezTo>
                <a:cubicBezTo>
                  <a:pt x="0" y="4178"/>
                  <a:pt x="4178" y="1"/>
                  <a:pt x="9327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31" name="Google Shape;1031;p37"/>
          <p:cNvSpPr/>
          <p:nvPr/>
        </p:nvSpPr>
        <p:spPr>
          <a:xfrm>
            <a:off x="-996804" y="3301766"/>
            <a:ext cx="345002" cy="345002"/>
          </a:xfrm>
          <a:custGeom>
            <a:avLst/>
            <a:gdLst/>
            <a:ahLst/>
            <a:cxnLst/>
            <a:rect l="l" t="t" r="r" b="b"/>
            <a:pathLst>
              <a:path w="17747" h="17747" extrusionOk="0">
                <a:moveTo>
                  <a:pt x="17746" y="8874"/>
                </a:moveTo>
                <a:cubicBezTo>
                  <a:pt x="17746" y="13764"/>
                  <a:pt x="13796" y="17747"/>
                  <a:pt x="8874" y="17747"/>
                </a:cubicBezTo>
                <a:cubicBezTo>
                  <a:pt x="3984" y="17747"/>
                  <a:pt x="1" y="13764"/>
                  <a:pt x="1" y="8874"/>
                </a:cubicBezTo>
                <a:cubicBezTo>
                  <a:pt x="1" y="3984"/>
                  <a:pt x="3984" y="1"/>
                  <a:pt x="8874" y="1"/>
                </a:cubicBezTo>
                <a:cubicBezTo>
                  <a:pt x="13796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32" name="Google Shape;1032;p37"/>
          <p:cNvSpPr/>
          <p:nvPr/>
        </p:nvSpPr>
        <p:spPr>
          <a:xfrm>
            <a:off x="-987356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388" y="16807"/>
                </a:cubicBezTo>
                <a:cubicBezTo>
                  <a:pt x="3757" y="16807"/>
                  <a:pt x="0" y="13051"/>
                  <a:pt x="0" y="8420"/>
                </a:cubicBezTo>
                <a:cubicBezTo>
                  <a:pt x="0" y="3789"/>
                  <a:pt x="3757" y="0"/>
                  <a:pt x="8388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33" name="Google Shape;1033;p37"/>
          <p:cNvSpPr/>
          <p:nvPr/>
        </p:nvSpPr>
        <p:spPr>
          <a:xfrm>
            <a:off x="-978550" y="3320039"/>
            <a:ext cx="309115" cy="308474"/>
          </a:xfrm>
          <a:custGeom>
            <a:avLst/>
            <a:gdLst/>
            <a:ahLst/>
            <a:cxnLst/>
            <a:rect l="l" t="t" r="r" b="b"/>
            <a:pathLst>
              <a:path w="15901" h="15868" extrusionOk="0">
                <a:moveTo>
                  <a:pt x="15901" y="7934"/>
                </a:moveTo>
                <a:cubicBezTo>
                  <a:pt x="15901" y="12306"/>
                  <a:pt x="12339" y="15868"/>
                  <a:pt x="7935" y="15868"/>
                </a:cubicBezTo>
                <a:cubicBezTo>
                  <a:pt x="3563" y="15868"/>
                  <a:pt x="1" y="12306"/>
                  <a:pt x="1" y="7934"/>
                </a:cubicBezTo>
                <a:cubicBezTo>
                  <a:pt x="1" y="3562"/>
                  <a:pt x="3563" y="0"/>
                  <a:pt x="7935" y="0"/>
                </a:cubicBezTo>
                <a:cubicBezTo>
                  <a:pt x="12339" y="0"/>
                  <a:pt x="15901" y="3562"/>
                  <a:pt x="15901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34" name="Google Shape;1034;p37"/>
          <p:cNvSpPr/>
          <p:nvPr/>
        </p:nvSpPr>
        <p:spPr>
          <a:xfrm>
            <a:off x="-969103" y="3328845"/>
            <a:ext cx="290220" cy="290861"/>
          </a:xfrm>
          <a:custGeom>
            <a:avLst/>
            <a:gdLst/>
            <a:ahLst/>
            <a:cxnLst/>
            <a:rect l="l" t="t" r="r" b="b"/>
            <a:pathLst>
              <a:path w="14929" h="14962" extrusionOk="0">
                <a:moveTo>
                  <a:pt x="14929" y="7481"/>
                </a:moveTo>
                <a:cubicBezTo>
                  <a:pt x="14929" y="11593"/>
                  <a:pt x="11594" y="14961"/>
                  <a:pt x="7449" y="14961"/>
                </a:cubicBezTo>
                <a:cubicBezTo>
                  <a:pt x="3336" y="14961"/>
                  <a:pt x="0" y="11593"/>
                  <a:pt x="0" y="7481"/>
                </a:cubicBezTo>
                <a:cubicBezTo>
                  <a:pt x="0" y="3368"/>
                  <a:pt x="3336" y="0"/>
                  <a:pt x="7449" y="0"/>
                </a:cubicBezTo>
                <a:cubicBezTo>
                  <a:pt x="11594" y="0"/>
                  <a:pt x="14929" y="3368"/>
                  <a:pt x="14929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35" name="Google Shape;1035;p37"/>
          <p:cNvSpPr/>
          <p:nvPr/>
        </p:nvSpPr>
        <p:spPr>
          <a:xfrm>
            <a:off x="-960297" y="3338292"/>
            <a:ext cx="272607" cy="271966"/>
          </a:xfrm>
          <a:custGeom>
            <a:avLst/>
            <a:gdLst/>
            <a:ahLst/>
            <a:cxnLst/>
            <a:rect l="l" t="t" r="r" b="b"/>
            <a:pathLst>
              <a:path w="14023" h="13990" extrusionOk="0">
                <a:moveTo>
                  <a:pt x="14023" y="6995"/>
                </a:moveTo>
                <a:cubicBezTo>
                  <a:pt x="14023" y="10848"/>
                  <a:pt x="10881" y="13990"/>
                  <a:pt x="6996" y="13990"/>
                </a:cubicBezTo>
                <a:cubicBezTo>
                  <a:pt x="3142" y="13990"/>
                  <a:pt x="1" y="10848"/>
                  <a:pt x="1" y="6995"/>
                </a:cubicBezTo>
                <a:cubicBezTo>
                  <a:pt x="1" y="3141"/>
                  <a:pt x="3142" y="0"/>
                  <a:pt x="6996" y="0"/>
                </a:cubicBezTo>
                <a:cubicBezTo>
                  <a:pt x="10881" y="0"/>
                  <a:pt x="14023" y="3141"/>
                  <a:pt x="14023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36" name="Google Shape;1036;p37"/>
          <p:cNvSpPr/>
          <p:nvPr/>
        </p:nvSpPr>
        <p:spPr>
          <a:xfrm>
            <a:off x="-950849" y="3347098"/>
            <a:ext cx="253711" cy="254353"/>
          </a:xfrm>
          <a:custGeom>
            <a:avLst/>
            <a:gdLst/>
            <a:ahLst/>
            <a:cxnLst/>
            <a:rect l="l" t="t" r="r" b="b"/>
            <a:pathLst>
              <a:path w="13051" h="13084" extrusionOk="0">
                <a:moveTo>
                  <a:pt x="13051" y="6542"/>
                </a:moveTo>
                <a:cubicBezTo>
                  <a:pt x="13051" y="10136"/>
                  <a:pt x="10136" y="13083"/>
                  <a:pt x="6510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10" y="0"/>
                </a:cubicBezTo>
                <a:cubicBezTo>
                  <a:pt x="10136" y="0"/>
                  <a:pt x="13051" y="2947"/>
                  <a:pt x="13051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37" name="Google Shape;1037;p37"/>
          <p:cNvSpPr/>
          <p:nvPr/>
        </p:nvSpPr>
        <p:spPr>
          <a:xfrm>
            <a:off x="-942043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57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57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38" name="Google Shape;1038;p37"/>
          <p:cNvSpPr/>
          <p:nvPr/>
        </p:nvSpPr>
        <p:spPr>
          <a:xfrm>
            <a:off x="-933218" y="3365351"/>
            <a:ext cx="217825" cy="217845"/>
          </a:xfrm>
          <a:custGeom>
            <a:avLst/>
            <a:gdLst/>
            <a:ahLst/>
            <a:cxnLst/>
            <a:rect l="l" t="t" r="r" b="b"/>
            <a:pathLst>
              <a:path w="11205" h="11206" extrusionOk="0">
                <a:moveTo>
                  <a:pt x="11205" y="5603"/>
                </a:moveTo>
                <a:cubicBezTo>
                  <a:pt x="11205" y="8712"/>
                  <a:pt x="8711" y="11205"/>
                  <a:pt x="5603" y="11205"/>
                </a:cubicBezTo>
                <a:cubicBezTo>
                  <a:pt x="2526" y="11205"/>
                  <a:pt x="0" y="8712"/>
                  <a:pt x="0" y="5603"/>
                </a:cubicBezTo>
                <a:cubicBezTo>
                  <a:pt x="0" y="2494"/>
                  <a:pt x="2526" y="1"/>
                  <a:pt x="5603" y="1"/>
                </a:cubicBezTo>
                <a:cubicBezTo>
                  <a:pt x="8711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39" name="Google Shape;1039;p37"/>
          <p:cNvSpPr/>
          <p:nvPr/>
        </p:nvSpPr>
        <p:spPr>
          <a:xfrm>
            <a:off x="-923771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17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17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40" name="Google Shape;1040;p37"/>
          <p:cNvSpPr/>
          <p:nvPr/>
        </p:nvSpPr>
        <p:spPr>
          <a:xfrm>
            <a:off x="-914965" y="3383604"/>
            <a:ext cx="181958" cy="181317"/>
          </a:xfrm>
          <a:custGeom>
            <a:avLst/>
            <a:gdLst/>
            <a:ahLst/>
            <a:cxnLst/>
            <a:rect l="l" t="t" r="r" b="b"/>
            <a:pathLst>
              <a:path w="9360" h="9327" extrusionOk="0">
                <a:moveTo>
                  <a:pt x="9359" y="4664"/>
                </a:moveTo>
                <a:cubicBezTo>
                  <a:pt x="9359" y="7254"/>
                  <a:pt x="7254" y="9327"/>
                  <a:pt x="4664" y="9327"/>
                </a:cubicBezTo>
                <a:cubicBezTo>
                  <a:pt x="2105" y="9327"/>
                  <a:pt x="0" y="7254"/>
                  <a:pt x="0" y="4664"/>
                </a:cubicBezTo>
                <a:cubicBezTo>
                  <a:pt x="0" y="2073"/>
                  <a:pt x="2105" y="1"/>
                  <a:pt x="4664" y="1"/>
                </a:cubicBezTo>
                <a:cubicBezTo>
                  <a:pt x="7254" y="1"/>
                  <a:pt x="9359" y="2073"/>
                  <a:pt x="9359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41" name="Google Shape;1041;p37"/>
          <p:cNvSpPr/>
          <p:nvPr/>
        </p:nvSpPr>
        <p:spPr>
          <a:xfrm>
            <a:off x="-905517" y="3392430"/>
            <a:ext cx="163063" cy="163685"/>
          </a:xfrm>
          <a:custGeom>
            <a:avLst/>
            <a:gdLst/>
            <a:ahLst/>
            <a:cxnLst/>
            <a:rect l="l" t="t" r="r" b="b"/>
            <a:pathLst>
              <a:path w="8388" h="8420" extrusionOk="0">
                <a:moveTo>
                  <a:pt x="8387" y="4210"/>
                </a:moveTo>
                <a:cubicBezTo>
                  <a:pt x="8387" y="6541"/>
                  <a:pt x="6509" y="8420"/>
                  <a:pt x="4178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178" y="0"/>
                </a:cubicBezTo>
                <a:cubicBezTo>
                  <a:pt x="6509" y="0"/>
                  <a:pt x="8387" y="1878"/>
                  <a:pt x="8387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42" name="Google Shape;1042;p37"/>
          <p:cNvSpPr/>
          <p:nvPr/>
        </p:nvSpPr>
        <p:spPr>
          <a:xfrm>
            <a:off x="-896711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797" y="7449"/>
                  <a:pt x="3725" y="7449"/>
                </a:cubicBezTo>
                <a:cubicBezTo>
                  <a:pt x="1684" y="7449"/>
                  <a:pt x="0" y="5797"/>
                  <a:pt x="0" y="3725"/>
                </a:cubicBezTo>
                <a:cubicBezTo>
                  <a:pt x="0" y="1652"/>
                  <a:pt x="1684" y="1"/>
                  <a:pt x="3725" y="1"/>
                </a:cubicBezTo>
                <a:cubicBezTo>
                  <a:pt x="5797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43" name="Google Shape;1043;p37"/>
          <p:cNvSpPr/>
          <p:nvPr/>
        </p:nvSpPr>
        <p:spPr>
          <a:xfrm>
            <a:off x="-887264" y="3410683"/>
            <a:ext cx="126554" cy="127176"/>
          </a:xfrm>
          <a:custGeom>
            <a:avLst/>
            <a:gdLst/>
            <a:ahLst/>
            <a:cxnLst/>
            <a:rect l="l" t="t" r="r" b="b"/>
            <a:pathLst>
              <a:path w="6510" h="6542" extrusionOk="0">
                <a:moveTo>
                  <a:pt x="6509" y="3271"/>
                </a:moveTo>
                <a:cubicBezTo>
                  <a:pt x="6509" y="5084"/>
                  <a:pt x="5052" y="6541"/>
                  <a:pt x="3239" y="6541"/>
                </a:cubicBezTo>
                <a:cubicBezTo>
                  <a:pt x="1457" y="6541"/>
                  <a:pt x="0" y="5084"/>
                  <a:pt x="0" y="3271"/>
                </a:cubicBezTo>
                <a:cubicBezTo>
                  <a:pt x="0" y="1457"/>
                  <a:pt x="1457" y="0"/>
                  <a:pt x="3239" y="0"/>
                </a:cubicBezTo>
                <a:cubicBezTo>
                  <a:pt x="5052" y="0"/>
                  <a:pt x="6509" y="1457"/>
                  <a:pt x="6509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44" name="Google Shape;1044;p37"/>
          <p:cNvSpPr/>
          <p:nvPr/>
        </p:nvSpPr>
        <p:spPr>
          <a:xfrm>
            <a:off x="-878458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40" y="5603"/>
                  <a:pt x="2786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786" y="1"/>
                </a:cubicBezTo>
                <a:cubicBezTo>
                  <a:pt x="4340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45" name="Google Shape;1045;p37"/>
          <p:cNvSpPr/>
          <p:nvPr/>
        </p:nvSpPr>
        <p:spPr>
          <a:xfrm>
            <a:off x="-869652" y="3428936"/>
            <a:ext cx="91310" cy="90668"/>
          </a:xfrm>
          <a:custGeom>
            <a:avLst/>
            <a:gdLst/>
            <a:ahLst/>
            <a:cxnLst/>
            <a:rect l="l" t="t" r="r" b="b"/>
            <a:pathLst>
              <a:path w="4697" h="4664" extrusionOk="0">
                <a:moveTo>
                  <a:pt x="4696" y="2332"/>
                </a:moveTo>
                <a:cubicBezTo>
                  <a:pt x="4696" y="3627"/>
                  <a:pt x="3628" y="4663"/>
                  <a:pt x="2333" y="4663"/>
                </a:cubicBezTo>
                <a:cubicBezTo>
                  <a:pt x="1070" y="4663"/>
                  <a:pt x="1" y="3627"/>
                  <a:pt x="1" y="2332"/>
                </a:cubicBezTo>
                <a:cubicBezTo>
                  <a:pt x="1" y="1037"/>
                  <a:pt x="1070" y="0"/>
                  <a:pt x="2333" y="0"/>
                </a:cubicBezTo>
                <a:cubicBezTo>
                  <a:pt x="3628" y="0"/>
                  <a:pt x="4696" y="1037"/>
                  <a:pt x="4696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46" name="Google Shape;1046;p37"/>
          <p:cNvSpPr/>
          <p:nvPr/>
        </p:nvSpPr>
        <p:spPr>
          <a:xfrm>
            <a:off x="-860205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883" y="3757"/>
                  <a:pt x="1847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47" y="1"/>
                </a:cubicBezTo>
                <a:cubicBezTo>
                  <a:pt x="2883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47" name="Google Shape;1047;p37"/>
          <p:cNvSpPr/>
          <p:nvPr/>
        </p:nvSpPr>
        <p:spPr>
          <a:xfrm>
            <a:off x="-851379" y="3447189"/>
            <a:ext cx="54782" cy="54160"/>
          </a:xfrm>
          <a:custGeom>
            <a:avLst/>
            <a:gdLst/>
            <a:ahLst/>
            <a:cxnLst/>
            <a:rect l="l" t="t" r="r" b="b"/>
            <a:pathLst>
              <a:path w="2818" h="2786" extrusionOk="0">
                <a:moveTo>
                  <a:pt x="2817" y="1393"/>
                </a:moveTo>
                <a:cubicBezTo>
                  <a:pt x="2817" y="2170"/>
                  <a:pt x="2170" y="2785"/>
                  <a:pt x="1393" y="2785"/>
                </a:cubicBezTo>
                <a:cubicBezTo>
                  <a:pt x="648" y="2785"/>
                  <a:pt x="0" y="2170"/>
                  <a:pt x="0" y="1393"/>
                </a:cubicBezTo>
                <a:cubicBezTo>
                  <a:pt x="0" y="616"/>
                  <a:pt x="648" y="0"/>
                  <a:pt x="1393" y="0"/>
                </a:cubicBezTo>
                <a:cubicBezTo>
                  <a:pt x="2170" y="0"/>
                  <a:pt x="2817" y="616"/>
                  <a:pt x="2817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48" name="Google Shape;1048;p37"/>
          <p:cNvSpPr/>
          <p:nvPr/>
        </p:nvSpPr>
        <p:spPr>
          <a:xfrm>
            <a:off x="-841951" y="3455995"/>
            <a:ext cx="35906" cy="36528"/>
          </a:xfrm>
          <a:custGeom>
            <a:avLst/>
            <a:gdLst/>
            <a:ahLst/>
            <a:cxnLst/>
            <a:rect l="l" t="t" r="r" b="b"/>
            <a:pathLst>
              <a:path w="1847" h="1879" extrusionOk="0">
                <a:moveTo>
                  <a:pt x="1847" y="940"/>
                </a:moveTo>
                <a:cubicBezTo>
                  <a:pt x="1847" y="1458"/>
                  <a:pt x="1426" y="1879"/>
                  <a:pt x="908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08" y="1"/>
                </a:cubicBezTo>
                <a:cubicBezTo>
                  <a:pt x="1426" y="1"/>
                  <a:pt x="1847" y="422"/>
                  <a:pt x="1847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49" name="Google Shape;1049;p37"/>
          <p:cNvSpPr/>
          <p:nvPr/>
        </p:nvSpPr>
        <p:spPr>
          <a:xfrm>
            <a:off x="-833126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13" y="907"/>
                  <a:pt x="454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54" y="0"/>
                </a:cubicBezTo>
                <a:cubicBezTo>
                  <a:pt x="713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50" name="Google Shape;1050;p37"/>
          <p:cNvSpPr/>
          <p:nvPr/>
        </p:nvSpPr>
        <p:spPr>
          <a:xfrm>
            <a:off x="1035209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91" y="23349"/>
                </a:cubicBezTo>
                <a:cubicBezTo>
                  <a:pt x="5247" y="23349"/>
                  <a:pt x="1" y="18135"/>
                  <a:pt x="1" y="11691"/>
                </a:cubicBezTo>
                <a:cubicBezTo>
                  <a:pt x="1" y="5247"/>
                  <a:pt x="5247" y="1"/>
                  <a:pt x="11691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51" name="Google Shape;1051;p37"/>
          <p:cNvSpPr/>
          <p:nvPr/>
        </p:nvSpPr>
        <p:spPr>
          <a:xfrm>
            <a:off x="1044657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390" y="22409"/>
                  <a:pt x="11205" y="22409"/>
                </a:cubicBezTo>
                <a:cubicBezTo>
                  <a:pt x="5020" y="22409"/>
                  <a:pt x="0" y="17390"/>
                  <a:pt x="0" y="11205"/>
                </a:cubicBezTo>
                <a:cubicBezTo>
                  <a:pt x="0" y="5020"/>
                  <a:pt x="5020" y="0"/>
                  <a:pt x="11205" y="0"/>
                </a:cubicBezTo>
                <a:cubicBezTo>
                  <a:pt x="17390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52" name="Google Shape;1052;p37"/>
          <p:cNvSpPr/>
          <p:nvPr/>
        </p:nvSpPr>
        <p:spPr>
          <a:xfrm>
            <a:off x="1053463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52" y="21503"/>
                </a:cubicBezTo>
                <a:cubicBezTo>
                  <a:pt x="4826" y="21503"/>
                  <a:pt x="1" y="16678"/>
                  <a:pt x="1" y="10752"/>
                </a:cubicBezTo>
                <a:cubicBezTo>
                  <a:pt x="1" y="4826"/>
                  <a:pt x="4826" y="1"/>
                  <a:pt x="10752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53" name="Google Shape;1053;p37"/>
          <p:cNvSpPr/>
          <p:nvPr/>
        </p:nvSpPr>
        <p:spPr>
          <a:xfrm>
            <a:off x="1062910" y="3274707"/>
            <a:ext cx="399142" cy="399142"/>
          </a:xfrm>
          <a:custGeom>
            <a:avLst/>
            <a:gdLst/>
            <a:ahLst/>
            <a:cxnLst/>
            <a:rect l="l" t="t" r="r" b="b"/>
            <a:pathLst>
              <a:path w="20532" h="20532" extrusionOk="0">
                <a:moveTo>
                  <a:pt x="20531" y="10266"/>
                </a:moveTo>
                <a:cubicBezTo>
                  <a:pt x="20531" y="15933"/>
                  <a:pt x="15933" y="20531"/>
                  <a:pt x="10266" y="20531"/>
                </a:cubicBezTo>
                <a:cubicBezTo>
                  <a:pt x="4599" y="20531"/>
                  <a:pt x="1" y="15933"/>
                  <a:pt x="1" y="10266"/>
                </a:cubicBezTo>
                <a:cubicBezTo>
                  <a:pt x="1" y="4599"/>
                  <a:pt x="4599" y="0"/>
                  <a:pt x="10266" y="0"/>
                </a:cubicBezTo>
                <a:cubicBezTo>
                  <a:pt x="15933" y="0"/>
                  <a:pt x="20531" y="4599"/>
                  <a:pt x="20531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54" name="Google Shape;1054;p37"/>
          <p:cNvSpPr/>
          <p:nvPr/>
        </p:nvSpPr>
        <p:spPr>
          <a:xfrm>
            <a:off x="1071716" y="3283513"/>
            <a:ext cx="381510" cy="381510"/>
          </a:xfrm>
          <a:custGeom>
            <a:avLst/>
            <a:gdLst/>
            <a:ahLst/>
            <a:cxnLst/>
            <a:rect l="l" t="t" r="r" b="b"/>
            <a:pathLst>
              <a:path w="19625" h="19625" extrusionOk="0">
                <a:moveTo>
                  <a:pt x="19625" y="9813"/>
                </a:moveTo>
                <a:cubicBezTo>
                  <a:pt x="19625" y="15221"/>
                  <a:pt x="15221" y="19625"/>
                  <a:pt x="9813" y="19625"/>
                </a:cubicBezTo>
                <a:cubicBezTo>
                  <a:pt x="4405" y="19625"/>
                  <a:pt x="1" y="15221"/>
                  <a:pt x="1" y="9813"/>
                </a:cubicBezTo>
                <a:cubicBezTo>
                  <a:pt x="1" y="4405"/>
                  <a:pt x="4405" y="1"/>
                  <a:pt x="9813" y="1"/>
                </a:cubicBezTo>
                <a:cubicBezTo>
                  <a:pt x="15221" y="1"/>
                  <a:pt x="19625" y="4405"/>
                  <a:pt x="19625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55" name="Google Shape;1055;p37"/>
          <p:cNvSpPr/>
          <p:nvPr/>
        </p:nvSpPr>
        <p:spPr>
          <a:xfrm>
            <a:off x="1080541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59" y="18653"/>
                </a:cubicBezTo>
                <a:cubicBezTo>
                  <a:pt x="4210" y="18653"/>
                  <a:pt x="0" y="14476"/>
                  <a:pt x="0" y="9327"/>
                </a:cubicBezTo>
                <a:cubicBezTo>
                  <a:pt x="0" y="4178"/>
                  <a:pt x="4210" y="1"/>
                  <a:pt x="9359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56" name="Google Shape;1056;p37"/>
          <p:cNvSpPr/>
          <p:nvPr/>
        </p:nvSpPr>
        <p:spPr>
          <a:xfrm>
            <a:off x="1089989" y="3301766"/>
            <a:ext cx="344982" cy="345002"/>
          </a:xfrm>
          <a:custGeom>
            <a:avLst/>
            <a:gdLst/>
            <a:ahLst/>
            <a:cxnLst/>
            <a:rect l="l" t="t" r="r" b="b"/>
            <a:pathLst>
              <a:path w="17746" h="17747" extrusionOk="0">
                <a:moveTo>
                  <a:pt x="17746" y="8874"/>
                </a:moveTo>
                <a:cubicBezTo>
                  <a:pt x="17746" y="13764"/>
                  <a:pt x="13763" y="17747"/>
                  <a:pt x="8873" y="17747"/>
                </a:cubicBezTo>
                <a:cubicBezTo>
                  <a:pt x="3983" y="17747"/>
                  <a:pt x="0" y="13764"/>
                  <a:pt x="0" y="8874"/>
                </a:cubicBezTo>
                <a:cubicBezTo>
                  <a:pt x="0" y="3984"/>
                  <a:pt x="3983" y="1"/>
                  <a:pt x="8873" y="1"/>
                </a:cubicBezTo>
                <a:cubicBezTo>
                  <a:pt x="13763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57" name="Google Shape;1057;p37"/>
          <p:cNvSpPr/>
          <p:nvPr/>
        </p:nvSpPr>
        <p:spPr>
          <a:xfrm>
            <a:off x="1098795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420" y="16807"/>
                </a:cubicBezTo>
                <a:cubicBezTo>
                  <a:pt x="3789" y="16807"/>
                  <a:pt x="0" y="13051"/>
                  <a:pt x="0" y="8420"/>
                </a:cubicBezTo>
                <a:cubicBezTo>
                  <a:pt x="0" y="3789"/>
                  <a:pt x="3789" y="0"/>
                  <a:pt x="8420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58" name="Google Shape;1058;p37"/>
          <p:cNvSpPr/>
          <p:nvPr/>
        </p:nvSpPr>
        <p:spPr>
          <a:xfrm>
            <a:off x="1108242" y="3320039"/>
            <a:ext cx="308474" cy="308474"/>
          </a:xfrm>
          <a:custGeom>
            <a:avLst/>
            <a:gdLst/>
            <a:ahLst/>
            <a:cxnLst/>
            <a:rect l="l" t="t" r="r" b="b"/>
            <a:pathLst>
              <a:path w="15868" h="15868" extrusionOk="0">
                <a:moveTo>
                  <a:pt x="15868" y="7934"/>
                </a:moveTo>
                <a:cubicBezTo>
                  <a:pt x="15868" y="12306"/>
                  <a:pt x="12306" y="15868"/>
                  <a:pt x="7934" y="15868"/>
                </a:cubicBezTo>
                <a:cubicBezTo>
                  <a:pt x="3530" y="15868"/>
                  <a:pt x="0" y="12306"/>
                  <a:pt x="0" y="7934"/>
                </a:cubicBezTo>
                <a:cubicBezTo>
                  <a:pt x="0" y="3562"/>
                  <a:pt x="3530" y="0"/>
                  <a:pt x="7934" y="0"/>
                </a:cubicBezTo>
                <a:cubicBezTo>
                  <a:pt x="12306" y="0"/>
                  <a:pt x="15868" y="3562"/>
                  <a:pt x="15868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59" name="Google Shape;1059;p37"/>
          <p:cNvSpPr/>
          <p:nvPr/>
        </p:nvSpPr>
        <p:spPr>
          <a:xfrm>
            <a:off x="1117048" y="3328845"/>
            <a:ext cx="290861" cy="290861"/>
          </a:xfrm>
          <a:custGeom>
            <a:avLst/>
            <a:gdLst/>
            <a:ahLst/>
            <a:cxnLst/>
            <a:rect l="l" t="t" r="r" b="b"/>
            <a:pathLst>
              <a:path w="14962" h="14962" extrusionOk="0">
                <a:moveTo>
                  <a:pt x="14961" y="7481"/>
                </a:moveTo>
                <a:cubicBezTo>
                  <a:pt x="14961" y="11593"/>
                  <a:pt x="11594" y="14961"/>
                  <a:pt x="7481" y="14961"/>
                </a:cubicBezTo>
                <a:cubicBezTo>
                  <a:pt x="3336" y="14961"/>
                  <a:pt x="1" y="11593"/>
                  <a:pt x="1" y="7481"/>
                </a:cubicBezTo>
                <a:cubicBezTo>
                  <a:pt x="1" y="3368"/>
                  <a:pt x="3336" y="0"/>
                  <a:pt x="7481" y="0"/>
                </a:cubicBezTo>
                <a:cubicBezTo>
                  <a:pt x="11594" y="0"/>
                  <a:pt x="14961" y="3368"/>
                  <a:pt x="14961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60" name="Google Shape;1060;p37"/>
          <p:cNvSpPr/>
          <p:nvPr/>
        </p:nvSpPr>
        <p:spPr>
          <a:xfrm>
            <a:off x="1126495" y="3338292"/>
            <a:ext cx="271966" cy="271966"/>
          </a:xfrm>
          <a:custGeom>
            <a:avLst/>
            <a:gdLst/>
            <a:ahLst/>
            <a:cxnLst/>
            <a:rect l="l" t="t" r="r" b="b"/>
            <a:pathLst>
              <a:path w="13990" h="13990" extrusionOk="0">
                <a:moveTo>
                  <a:pt x="13990" y="6995"/>
                </a:moveTo>
                <a:cubicBezTo>
                  <a:pt x="13990" y="10848"/>
                  <a:pt x="10849" y="13990"/>
                  <a:pt x="6995" y="13990"/>
                </a:cubicBezTo>
                <a:cubicBezTo>
                  <a:pt x="3109" y="13990"/>
                  <a:pt x="0" y="10848"/>
                  <a:pt x="0" y="6995"/>
                </a:cubicBezTo>
                <a:cubicBezTo>
                  <a:pt x="0" y="3141"/>
                  <a:pt x="3109" y="0"/>
                  <a:pt x="6995" y="0"/>
                </a:cubicBezTo>
                <a:cubicBezTo>
                  <a:pt x="10849" y="0"/>
                  <a:pt x="13990" y="3141"/>
                  <a:pt x="13990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61" name="Google Shape;1061;p37"/>
          <p:cNvSpPr/>
          <p:nvPr/>
        </p:nvSpPr>
        <p:spPr>
          <a:xfrm>
            <a:off x="1135301" y="3347098"/>
            <a:ext cx="254353" cy="254353"/>
          </a:xfrm>
          <a:custGeom>
            <a:avLst/>
            <a:gdLst/>
            <a:ahLst/>
            <a:cxnLst/>
            <a:rect l="l" t="t" r="r" b="b"/>
            <a:pathLst>
              <a:path w="13084" h="13084" extrusionOk="0">
                <a:moveTo>
                  <a:pt x="13083" y="6542"/>
                </a:moveTo>
                <a:cubicBezTo>
                  <a:pt x="13083" y="10136"/>
                  <a:pt x="10136" y="13083"/>
                  <a:pt x="6542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42" y="0"/>
                </a:cubicBezTo>
                <a:cubicBezTo>
                  <a:pt x="10136" y="0"/>
                  <a:pt x="13083" y="2947"/>
                  <a:pt x="13083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62" name="Google Shape;1062;p37"/>
          <p:cNvSpPr/>
          <p:nvPr/>
        </p:nvSpPr>
        <p:spPr>
          <a:xfrm>
            <a:off x="1144107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89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89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63" name="Google Shape;1063;p37"/>
          <p:cNvSpPr/>
          <p:nvPr/>
        </p:nvSpPr>
        <p:spPr>
          <a:xfrm>
            <a:off x="1153555" y="3365351"/>
            <a:ext cx="217845" cy="217845"/>
          </a:xfrm>
          <a:custGeom>
            <a:avLst/>
            <a:gdLst/>
            <a:ahLst/>
            <a:cxnLst/>
            <a:rect l="l" t="t" r="r" b="b"/>
            <a:pathLst>
              <a:path w="11206" h="11206" extrusionOk="0">
                <a:moveTo>
                  <a:pt x="11205" y="5603"/>
                </a:moveTo>
                <a:cubicBezTo>
                  <a:pt x="11205" y="8712"/>
                  <a:pt x="8679" y="11205"/>
                  <a:pt x="5603" y="11205"/>
                </a:cubicBezTo>
                <a:cubicBezTo>
                  <a:pt x="2494" y="11205"/>
                  <a:pt x="1" y="8712"/>
                  <a:pt x="1" y="5603"/>
                </a:cubicBezTo>
                <a:cubicBezTo>
                  <a:pt x="1" y="2494"/>
                  <a:pt x="2494" y="1"/>
                  <a:pt x="5603" y="1"/>
                </a:cubicBezTo>
                <a:cubicBezTo>
                  <a:pt x="8679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64" name="Google Shape;1064;p37"/>
          <p:cNvSpPr/>
          <p:nvPr/>
        </p:nvSpPr>
        <p:spPr>
          <a:xfrm>
            <a:off x="1162380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49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49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65" name="Google Shape;1065;p37"/>
          <p:cNvSpPr/>
          <p:nvPr/>
        </p:nvSpPr>
        <p:spPr>
          <a:xfrm>
            <a:off x="1171808" y="3383604"/>
            <a:ext cx="181336" cy="181317"/>
          </a:xfrm>
          <a:custGeom>
            <a:avLst/>
            <a:gdLst/>
            <a:ahLst/>
            <a:cxnLst/>
            <a:rect l="l" t="t" r="r" b="b"/>
            <a:pathLst>
              <a:path w="9328" h="9327" extrusionOk="0">
                <a:moveTo>
                  <a:pt x="9327" y="4664"/>
                </a:moveTo>
                <a:cubicBezTo>
                  <a:pt x="9327" y="7254"/>
                  <a:pt x="7255" y="9327"/>
                  <a:pt x="4664" y="9327"/>
                </a:cubicBezTo>
                <a:cubicBezTo>
                  <a:pt x="2073" y="9327"/>
                  <a:pt x="1" y="7254"/>
                  <a:pt x="1" y="4664"/>
                </a:cubicBezTo>
                <a:cubicBezTo>
                  <a:pt x="1" y="2073"/>
                  <a:pt x="2073" y="1"/>
                  <a:pt x="4664" y="1"/>
                </a:cubicBezTo>
                <a:cubicBezTo>
                  <a:pt x="7255" y="1"/>
                  <a:pt x="9327" y="2073"/>
                  <a:pt x="9327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66" name="Google Shape;1066;p37"/>
          <p:cNvSpPr/>
          <p:nvPr/>
        </p:nvSpPr>
        <p:spPr>
          <a:xfrm>
            <a:off x="1180633" y="3392430"/>
            <a:ext cx="163685" cy="163685"/>
          </a:xfrm>
          <a:custGeom>
            <a:avLst/>
            <a:gdLst/>
            <a:ahLst/>
            <a:cxnLst/>
            <a:rect l="l" t="t" r="r" b="b"/>
            <a:pathLst>
              <a:path w="8420" h="8420" extrusionOk="0">
                <a:moveTo>
                  <a:pt x="8420" y="4210"/>
                </a:moveTo>
                <a:cubicBezTo>
                  <a:pt x="8420" y="6541"/>
                  <a:pt x="6542" y="8420"/>
                  <a:pt x="4210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210" y="0"/>
                </a:cubicBezTo>
                <a:cubicBezTo>
                  <a:pt x="6542" y="0"/>
                  <a:pt x="8420" y="1878"/>
                  <a:pt x="8420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67" name="Google Shape;1067;p37"/>
          <p:cNvSpPr/>
          <p:nvPr/>
        </p:nvSpPr>
        <p:spPr>
          <a:xfrm>
            <a:off x="1189439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829" y="7449"/>
                  <a:pt x="3757" y="7449"/>
                </a:cubicBezTo>
                <a:cubicBezTo>
                  <a:pt x="1684" y="7449"/>
                  <a:pt x="1" y="5797"/>
                  <a:pt x="1" y="3725"/>
                </a:cubicBezTo>
                <a:cubicBezTo>
                  <a:pt x="1" y="1652"/>
                  <a:pt x="1684" y="1"/>
                  <a:pt x="3757" y="1"/>
                </a:cubicBezTo>
                <a:cubicBezTo>
                  <a:pt x="5829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68" name="Google Shape;1068;p37"/>
          <p:cNvSpPr/>
          <p:nvPr/>
        </p:nvSpPr>
        <p:spPr>
          <a:xfrm>
            <a:off x="1198887" y="3410683"/>
            <a:ext cx="127176" cy="127176"/>
          </a:xfrm>
          <a:custGeom>
            <a:avLst/>
            <a:gdLst/>
            <a:ahLst/>
            <a:cxnLst/>
            <a:rect l="l" t="t" r="r" b="b"/>
            <a:pathLst>
              <a:path w="6542" h="6542" extrusionOk="0">
                <a:moveTo>
                  <a:pt x="6542" y="3271"/>
                </a:moveTo>
                <a:cubicBezTo>
                  <a:pt x="6542" y="5084"/>
                  <a:pt x="5084" y="6541"/>
                  <a:pt x="3271" y="6541"/>
                </a:cubicBezTo>
                <a:cubicBezTo>
                  <a:pt x="1458" y="6541"/>
                  <a:pt x="0" y="5084"/>
                  <a:pt x="0" y="3271"/>
                </a:cubicBezTo>
                <a:cubicBezTo>
                  <a:pt x="0" y="1457"/>
                  <a:pt x="1458" y="0"/>
                  <a:pt x="3271" y="0"/>
                </a:cubicBezTo>
                <a:cubicBezTo>
                  <a:pt x="5084" y="0"/>
                  <a:pt x="6542" y="1457"/>
                  <a:pt x="6542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69" name="Google Shape;1069;p37"/>
          <p:cNvSpPr/>
          <p:nvPr/>
        </p:nvSpPr>
        <p:spPr>
          <a:xfrm>
            <a:off x="1207693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72" y="5603"/>
                  <a:pt x="2818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818" y="1"/>
                </a:cubicBezTo>
                <a:cubicBezTo>
                  <a:pt x="4372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70" name="Google Shape;1070;p37"/>
          <p:cNvSpPr/>
          <p:nvPr/>
        </p:nvSpPr>
        <p:spPr>
          <a:xfrm>
            <a:off x="1217140" y="3428936"/>
            <a:ext cx="90668" cy="90668"/>
          </a:xfrm>
          <a:custGeom>
            <a:avLst/>
            <a:gdLst/>
            <a:ahLst/>
            <a:cxnLst/>
            <a:rect l="l" t="t" r="r" b="b"/>
            <a:pathLst>
              <a:path w="4664" h="4664" extrusionOk="0">
                <a:moveTo>
                  <a:pt x="4664" y="2332"/>
                </a:moveTo>
                <a:cubicBezTo>
                  <a:pt x="4664" y="3627"/>
                  <a:pt x="3627" y="4663"/>
                  <a:pt x="2332" y="4663"/>
                </a:cubicBezTo>
                <a:cubicBezTo>
                  <a:pt x="1037" y="4663"/>
                  <a:pt x="0" y="3627"/>
                  <a:pt x="0" y="2332"/>
                </a:cubicBezTo>
                <a:cubicBezTo>
                  <a:pt x="0" y="1037"/>
                  <a:pt x="1037" y="0"/>
                  <a:pt x="2332" y="0"/>
                </a:cubicBezTo>
                <a:cubicBezTo>
                  <a:pt x="3627" y="0"/>
                  <a:pt x="4664" y="1037"/>
                  <a:pt x="4664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71" name="Google Shape;1071;p37"/>
          <p:cNvSpPr/>
          <p:nvPr/>
        </p:nvSpPr>
        <p:spPr>
          <a:xfrm>
            <a:off x="1225946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915" y="3757"/>
                  <a:pt x="1879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79" y="1"/>
                </a:cubicBezTo>
                <a:cubicBezTo>
                  <a:pt x="2915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72" name="Google Shape;1072;p37"/>
          <p:cNvSpPr/>
          <p:nvPr/>
        </p:nvSpPr>
        <p:spPr>
          <a:xfrm>
            <a:off x="1235393" y="3447189"/>
            <a:ext cx="54160" cy="54160"/>
          </a:xfrm>
          <a:custGeom>
            <a:avLst/>
            <a:gdLst/>
            <a:ahLst/>
            <a:cxnLst/>
            <a:rect l="l" t="t" r="r" b="b"/>
            <a:pathLst>
              <a:path w="2786" h="2786" extrusionOk="0">
                <a:moveTo>
                  <a:pt x="2785" y="1393"/>
                </a:moveTo>
                <a:cubicBezTo>
                  <a:pt x="2785" y="2170"/>
                  <a:pt x="2170" y="2785"/>
                  <a:pt x="1393" y="2785"/>
                </a:cubicBezTo>
                <a:cubicBezTo>
                  <a:pt x="616" y="2785"/>
                  <a:pt x="1" y="2170"/>
                  <a:pt x="1" y="1393"/>
                </a:cubicBezTo>
                <a:cubicBezTo>
                  <a:pt x="1" y="616"/>
                  <a:pt x="616" y="0"/>
                  <a:pt x="1393" y="0"/>
                </a:cubicBezTo>
                <a:cubicBezTo>
                  <a:pt x="2170" y="0"/>
                  <a:pt x="2785" y="616"/>
                  <a:pt x="2785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73" name="Google Shape;1073;p37"/>
          <p:cNvSpPr/>
          <p:nvPr/>
        </p:nvSpPr>
        <p:spPr>
          <a:xfrm>
            <a:off x="1244199" y="3455995"/>
            <a:ext cx="36547" cy="36528"/>
          </a:xfrm>
          <a:custGeom>
            <a:avLst/>
            <a:gdLst/>
            <a:ahLst/>
            <a:cxnLst/>
            <a:rect l="l" t="t" r="r" b="b"/>
            <a:pathLst>
              <a:path w="1880" h="1879" extrusionOk="0">
                <a:moveTo>
                  <a:pt x="1879" y="940"/>
                </a:moveTo>
                <a:cubicBezTo>
                  <a:pt x="1879" y="1458"/>
                  <a:pt x="1458" y="1879"/>
                  <a:pt x="940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40" y="1"/>
                </a:cubicBezTo>
                <a:cubicBezTo>
                  <a:pt x="1458" y="1"/>
                  <a:pt x="1879" y="422"/>
                  <a:pt x="1879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74" name="Google Shape;1074;p37"/>
          <p:cNvSpPr/>
          <p:nvPr/>
        </p:nvSpPr>
        <p:spPr>
          <a:xfrm>
            <a:off x="1253025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45" y="907"/>
                  <a:pt x="486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86" y="0"/>
                </a:cubicBezTo>
                <a:cubicBezTo>
                  <a:pt x="745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75" name="Google Shape;1075;p37"/>
          <p:cNvSpPr/>
          <p:nvPr/>
        </p:nvSpPr>
        <p:spPr>
          <a:xfrm>
            <a:off x="-927561" y="3250778"/>
            <a:ext cx="342494" cy="275756"/>
          </a:xfrm>
          <a:custGeom>
            <a:avLst/>
            <a:gdLst/>
            <a:ahLst/>
            <a:cxnLst/>
            <a:rect l="l" t="t" r="r" b="b"/>
            <a:pathLst>
              <a:path w="17618" h="14185" extrusionOk="0">
                <a:moveTo>
                  <a:pt x="1" y="325"/>
                </a:moveTo>
                <a:lnTo>
                  <a:pt x="260" y="1"/>
                </a:lnTo>
                <a:lnTo>
                  <a:pt x="17617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76" name="Google Shape;1076;p37"/>
          <p:cNvSpPr/>
          <p:nvPr/>
        </p:nvSpPr>
        <p:spPr>
          <a:xfrm>
            <a:off x="-850757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0" y="324"/>
                </a:moveTo>
                <a:lnTo>
                  <a:pt x="227" y="0"/>
                </a:lnTo>
                <a:lnTo>
                  <a:pt x="13342" y="10460"/>
                </a:lnTo>
                <a:lnTo>
                  <a:pt x="13083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77" name="Google Shape;1077;p37"/>
          <p:cNvSpPr/>
          <p:nvPr/>
        </p:nvSpPr>
        <p:spPr>
          <a:xfrm>
            <a:off x="-968481" y="3289189"/>
            <a:ext cx="342494" cy="275737"/>
          </a:xfrm>
          <a:custGeom>
            <a:avLst/>
            <a:gdLst/>
            <a:ahLst/>
            <a:cxnLst/>
            <a:rect l="l" t="t" r="r" b="b"/>
            <a:pathLst>
              <a:path w="17618" h="14184" extrusionOk="0">
                <a:moveTo>
                  <a:pt x="1" y="324"/>
                </a:moveTo>
                <a:lnTo>
                  <a:pt x="260" y="0"/>
                </a:lnTo>
                <a:lnTo>
                  <a:pt x="17617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78" name="Google Shape;1078;p37"/>
          <p:cNvSpPr/>
          <p:nvPr/>
        </p:nvSpPr>
        <p:spPr>
          <a:xfrm>
            <a:off x="-1056598" y="3441513"/>
            <a:ext cx="316036" cy="254353"/>
          </a:xfrm>
          <a:custGeom>
            <a:avLst/>
            <a:gdLst/>
            <a:ahLst/>
            <a:cxnLst/>
            <a:rect l="l" t="t" r="r" b="b"/>
            <a:pathLst>
              <a:path w="16257" h="13084" extrusionOk="0">
                <a:moveTo>
                  <a:pt x="0" y="325"/>
                </a:moveTo>
                <a:lnTo>
                  <a:pt x="259" y="1"/>
                </a:lnTo>
                <a:lnTo>
                  <a:pt x="16256" y="12760"/>
                </a:lnTo>
                <a:lnTo>
                  <a:pt x="15997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79" name="Google Shape;1079;p37"/>
          <p:cNvSpPr/>
          <p:nvPr/>
        </p:nvSpPr>
        <p:spPr>
          <a:xfrm>
            <a:off x="-1053449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49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80" name="Google Shape;1080;p37"/>
          <p:cNvSpPr/>
          <p:nvPr/>
        </p:nvSpPr>
        <p:spPr>
          <a:xfrm>
            <a:off x="-1000575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59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81" name="Google Shape;1081;p37"/>
          <p:cNvSpPr/>
          <p:nvPr/>
        </p:nvSpPr>
        <p:spPr>
          <a:xfrm>
            <a:off x="-1039609" y="3375421"/>
            <a:ext cx="354450" cy="285204"/>
          </a:xfrm>
          <a:custGeom>
            <a:avLst/>
            <a:gdLst/>
            <a:ahLst/>
            <a:cxnLst/>
            <a:rect l="l" t="t" r="r" b="b"/>
            <a:pathLst>
              <a:path w="18233" h="14671" extrusionOk="0">
                <a:moveTo>
                  <a:pt x="1" y="325"/>
                </a:moveTo>
                <a:lnTo>
                  <a:pt x="260" y="1"/>
                </a:lnTo>
                <a:lnTo>
                  <a:pt x="18232" y="14346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82" name="Google Shape;1082;p37"/>
          <p:cNvSpPr/>
          <p:nvPr/>
        </p:nvSpPr>
        <p:spPr>
          <a:xfrm>
            <a:off x="-1053449" y="3245121"/>
            <a:ext cx="326728" cy="294633"/>
          </a:xfrm>
          <a:custGeom>
            <a:avLst/>
            <a:gdLst/>
            <a:ahLst/>
            <a:cxnLst/>
            <a:rect l="l" t="t" r="r" b="b"/>
            <a:pathLst>
              <a:path w="16807" h="15156" extrusionOk="0">
                <a:moveTo>
                  <a:pt x="0" y="14832"/>
                </a:moveTo>
                <a:lnTo>
                  <a:pt x="16548" y="0"/>
                </a:lnTo>
                <a:lnTo>
                  <a:pt x="16807" y="292"/>
                </a:lnTo>
                <a:lnTo>
                  <a:pt x="292" y="151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83" name="Google Shape;1083;p37"/>
          <p:cNvSpPr/>
          <p:nvPr/>
        </p:nvSpPr>
        <p:spPr>
          <a:xfrm>
            <a:off x="-1051564" y="3241972"/>
            <a:ext cx="248054" cy="223502"/>
          </a:xfrm>
          <a:custGeom>
            <a:avLst/>
            <a:gdLst/>
            <a:ahLst/>
            <a:cxnLst/>
            <a:rect l="l" t="t" r="r" b="b"/>
            <a:pathLst>
              <a:path w="12760" h="11497" extrusionOk="0">
                <a:moveTo>
                  <a:pt x="0" y="11173"/>
                </a:moveTo>
                <a:lnTo>
                  <a:pt x="12500" y="1"/>
                </a:lnTo>
                <a:lnTo>
                  <a:pt x="12759" y="292"/>
                </a:lnTo>
                <a:lnTo>
                  <a:pt x="292" y="114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84" name="Google Shape;1084;p37"/>
          <p:cNvSpPr/>
          <p:nvPr/>
        </p:nvSpPr>
        <p:spPr>
          <a:xfrm>
            <a:off x="-1010022" y="3281005"/>
            <a:ext cx="326106" cy="294633"/>
          </a:xfrm>
          <a:custGeom>
            <a:avLst/>
            <a:gdLst/>
            <a:ahLst/>
            <a:cxnLst/>
            <a:rect l="l" t="t" r="r" b="b"/>
            <a:pathLst>
              <a:path w="16775" h="15156" extrusionOk="0">
                <a:moveTo>
                  <a:pt x="1" y="14832"/>
                </a:moveTo>
                <a:lnTo>
                  <a:pt x="16516" y="0"/>
                </a:lnTo>
                <a:lnTo>
                  <a:pt x="16775" y="324"/>
                </a:lnTo>
                <a:lnTo>
                  <a:pt x="260" y="15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85" name="Google Shape;1085;p37"/>
          <p:cNvSpPr/>
          <p:nvPr/>
        </p:nvSpPr>
        <p:spPr>
          <a:xfrm>
            <a:off x="-887905" y="3428295"/>
            <a:ext cx="300931" cy="271344"/>
          </a:xfrm>
          <a:custGeom>
            <a:avLst/>
            <a:gdLst/>
            <a:ahLst/>
            <a:cxnLst/>
            <a:rect l="l" t="t" r="r" b="b"/>
            <a:pathLst>
              <a:path w="15480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86" name="Google Shape;1086;p37"/>
          <p:cNvSpPr/>
          <p:nvPr/>
        </p:nvSpPr>
        <p:spPr>
          <a:xfrm>
            <a:off x="-811723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87" name="Google Shape;1087;p37"/>
          <p:cNvSpPr/>
          <p:nvPr/>
        </p:nvSpPr>
        <p:spPr>
          <a:xfrm>
            <a:off x="-987356" y="3328845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0" y="15382"/>
                </a:moveTo>
                <a:lnTo>
                  <a:pt x="17163" y="0"/>
                </a:lnTo>
                <a:lnTo>
                  <a:pt x="17422" y="292"/>
                </a:lnTo>
                <a:lnTo>
                  <a:pt x="259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88" name="Google Shape;1088;p37"/>
          <p:cNvSpPr/>
          <p:nvPr/>
        </p:nvSpPr>
        <p:spPr>
          <a:xfrm>
            <a:off x="-945815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60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89" name="Google Shape;1089;p37"/>
          <p:cNvSpPr/>
          <p:nvPr/>
        </p:nvSpPr>
        <p:spPr>
          <a:xfrm>
            <a:off x="1156082" y="3250778"/>
            <a:ext cx="341852" cy="275756"/>
          </a:xfrm>
          <a:custGeom>
            <a:avLst/>
            <a:gdLst/>
            <a:ahLst/>
            <a:cxnLst/>
            <a:rect l="l" t="t" r="r" b="b"/>
            <a:pathLst>
              <a:path w="17585" h="14185" extrusionOk="0">
                <a:moveTo>
                  <a:pt x="0" y="325"/>
                </a:moveTo>
                <a:lnTo>
                  <a:pt x="227" y="1"/>
                </a:lnTo>
                <a:lnTo>
                  <a:pt x="17584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90" name="Google Shape;1090;p37"/>
          <p:cNvSpPr/>
          <p:nvPr/>
        </p:nvSpPr>
        <p:spPr>
          <a:xfrm>
            <a:off x="1232244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1" y="324"/>
                </a:moveTo>
                <a:lnTo>
                  <a:pt x="260" y="0"/>
                </a:lnTo>
                <a:lnTo>
                  <a:pt x="13342" y="10460"/>
                </a:lnTo>
                <a:lnTo>
                  <a:pt x="13116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91" name="Google Shape;1091;p37"/>
          <p:cNvSpPr/>
          <p:nvPr/>
        </p:nvSpPr>
        <p:spPr>
          <a:xfrm>
            <a:off x="1115162" y="3289189"/>
            <a:ext cx="341852" cy="275737"/>
          </a:xfrm>
          <a:custGeom>
            <a:avLst/>
            <a:gdLst/>
            <a:ahLst/>
            <a:cxnLst/>
            <a:rect l="l" t="t" r="r" b="b"/>
            <a:pathLst>
              <a:path w="17585" h="14184" extrusionOk="0">
                <a:moveTo>
                  <a:pt x="0" y="324"/>
                </a:moveTo>
                <a:lnTo>
                  <a:pt x="227" y="0"/>
                </a:lnTo>
                <a:lnTo>
                  <a:pt x="17584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92" name="Google Shape;1092;p37"/>
          <p:cNvSpPr/>
          <p:nvPr/>
        </p:nvSpPr>
        <p:spPr>
          <a:xfrm>
            <a:off x="1027025" y="3441513"/>
            <a:ext cx="315414" cy="254353"/>
          </a:xfrm>
          <a:custGeom>
            <a:avLst/>
            <a:gdLst/>
            <a:ahLst/>
            <a:cxnLst/>
            <a:rect l="l" t="t" r="r" b="b"/>
            <a:pathLst>
              <a:path w="16225" h="13084" extrusionOk="0">
                <a:moveTo>
                  <a:pt x="1" y="325"/>
                </a:moveTo>
                <a:lnTo>
                  <a:pt x="260" y="1"/>
                </a:lnTo>
                <a:lnTo>
                  <a:pt x="16225" y="12760"/>
                </a:lnTo>
                <a:lnTo>
                  <a:pt x="15998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93" name="Google Shape;1093;p37"/>
          <p:cNvSpPr/>
          <p:nvPr/>
        </p:nvSpPr>
        <p:spPr>
          <a:xfrm>
            <a:off x="1029552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50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94" name="Google Shape;1094;p37"/>
          <p:cNvSpPr/>
          <p:nvPr/>
        </p:nvSpPr>
        <p:spPr>
          <a:xfrm>
            <a:off x="1082427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60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95" name="Google Shape;1095;p37"/>
          <p:cNvSpPr/>
          <p:nvPr/>
        </p:nvSpPr>
        <p:spPr>
          <a:xfrm>
            <a:off x="1025762" y="3375421"/>
            <a:ext cx="354450" cy="283319"/>
          </a:xfrm>
          <a:custGeom>
            <a:avLst/>
            <a:gdLst/>
            <a:ahLst/>
            <a:cxnLst/>
            <a:rect l="l" t="t" r="r" b="b"/>
            <a:pathLst>
              <a:path w="18233" h="14574" extrusionOk="0">
                <a:moveTo>
                  <a:pt x="1" y="292"/>
                </a:moveTo>
                <a:lnTo>
                  <a:pt x="260" y="1"/>
                </a:lnTo>
                <a:lnTo>
                  <a:pt x="18233" y="14249"/>
                </a:lnTo>
                <a:lnTo>
                  <a:pt x="17974" y="14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96" name="Google Shape;1096;p37"/>
          <p:cNvSpPr/>
          <p:nvPr/>
        </p:nvSpPr>
        <p:spPr>
          <a:xfrm>
            <a:off x="1018841" y="3228754"/>
            <a:ext cx="324862" cy="295274"/>
          </a:xfrm>
          <a:custGeom>
            <a:avLst/>
            <a:gdLst/>
            <a:ahLst/>
            <a:cxnLst/>
            <a:rect l="l" t="t" r="r" b="b"/>
            <a:pathLst>
              <a:path w="16711" h="15189" extrusionOk="0">
                <a:moveTo>
                  <a:pt x="1" y="14864"/>
                </a:moveTo>
                <a:lnTo>
                  <a:pt x="16451" y="0"/>
                </a:lnTo>
                <a:lnTo>
                  <a:pt x="16710" y="292"/>
                </a:lnTo>
                <a:lnTo>
                  <a:pt x="292" y="151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97" name="Google Shape;1097;p37"/>
          <p:cNvSpPr/>
          <p:nvPr/>
        </p:nvSpPr>
        <p:spPr>
          <a:xfrm>
            <a:off x="1072979" y="3281005"/>
            <a:ext cx="326748" cy="294011"/>
          </a:xfrm>
          <a:custGeom>
            <a:avLst/>
            <a:gdLst/>
            <a:ahLst/>
            <a:cxnLst/>
            <a:rect l="l" t="t" r="r" b="b"/>
            <a:pathLst>
              <a:path w="16808" h="15124" extrusionOk="0">
                <a:moveTo>
                  <a:pt x="1" y="14832"/>
                </a:moveTo>
                <a:lnTo>
                  <a:pt x="16516" y="0"/>
                </a:lnTo>
                <a:lnTo>
                  <a:pt x="16807" y="292"/>
                </a:lnTo>
                <a:lnTo>
                  <a:pt x="260" y="15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98" name="Google Shape;1098;p37"/>
          <p:cNvSpPr/>
          <p:nvPr/>
        </p:nvSpPr>
        <p:spPr>
          <a:xfrm>
            <a:off x="1195096" y="3428295"/>
            <a:ext cx="300951" cy="271344"/>
          </a:xfrm>
          <a:custGeom>
            <a:avLst/>
            <a:gdLst/>
            <a:ahLst/>
            <a:cxnLst/>
            <a:rect l="l" t="t" r="r" b="b"/>
            <a:pathLst>
              <a:path w="15481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99" name="Google Shape;1099;p37"/>
          <p:cNvSpPr/>
          <p:nvPr/>
        </p:nvSpPr>
        <p:spPr>
          <a:xfrm>
            <a:off x="1271278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00" name="Google Shape;1100;p37"/>
          <p:cNvSpPr/>
          <p:nvPr/>
        </p:nvSpPr>
        <p:spPr>
          <a:xfrm>
            <a:off x="1096267" y="3328203"/>
            <a:ext cx="338081" cy="305344"/>
          </a:xfrm>
          <a:custGeom>
            <a:avLst/>
            <a:gdLst/>
            <a:ahLst/>
            <a:cxnLst/>
            <a:rect l="l" t="t" r="r" b="b"/>
            <a:pathLst>
              <a:path w="17391" h="15707" extrusionOk="0">
                <a:moveTo>
                  <a:pt x="1" y="15383"/>
                </a:moveTo>
                <a:lnTo>
                  <a:pt x="17131" y="1"/>
                </a:lnTo>
                <a:lnTo>
                  <a:pt x="17391" y="292"/>
                </a:lnTo>
                <a:lnTo>
                  <a:pt x="260" y="157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01" name="Google Shape;1101;p37"/>
          <p:cNvSpPr/>
          <p:nvPr/>
        </p:nvSpPr>
        <p:spPr>
          <a:xfrm>
            <a:off x="1137187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92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02" name="Google Shape;1102;p37"/>
          <p:cNvSpPr/>
          <p:nvPr/>
        </p:nvSpPr>
        <p:spPr>
          <a:xfrm>
            <a:off x="-1101289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03" name="Google Shape;1103;p37"/>
          <p:cNvSpPr/>
          <p:nvPr/>
        </p:nvSpPr>
        <p:spPr>
          <a:xfrm>
            <a:off x="984862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04" name="Google Shape;1104;p37"/>
          <p:cNvSpPr/>
          <p:nvPr/>
        </p:nvSpPr>
        <p:spPr>
          <a:xfrm>
            <a:off x="-842381" y="2116244"/>
            <a:ext cx="1001768" cy="876273"/>
          </a:xfrm>
          <a:custGeom>
            <a:avLst/>
            <a:gdLst/>
            <a:ahLst/>
            <a:cxnLst/>
            <a:rect l="l" t="t" r="r" b="b"/>
            <a:pathLst>
              <a:path w="36481" h="31908" extrusionOk="0">
                <a:moveTo>
                  <a:pt x="36481" y="285"/>
                </a:moveTo>
                <a:lnTo>
                  <a:pt x="381" y="31908"/>
                </a:lnTo>
                <a:lnTo>
                  <a:pt x="0" y="25146"/>
                </a:lnTo>
                <a:lnTo>
                  <a:pt x="0" y="18097"/>
                </a:lnTo>
                <a:lnTo>
                  <a:pt x="762" y="9525"/>
                </a:lnTo>
                <a:lnTo>
                  <a:pt x="2191" y="762"/>
                </a:lnTo>
                <a:lnTo>
                  <a:pt x="15716" y="190"/>
                </a:lnTo>
                <a:lnTo>
                  <a:pt x="318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5" name="Google Shape;1105;p37"/>
          <p:cNvSpPr/>
          <p:nvPr/>
        </p:nvSpPr>
        <p:spPr>
          <a:xfrm>
            <a:off x="235229" y="2121461"/>
            <a:ext cx="952066" cy="745497"/>
          </a:xfrm>
          <a:custGeom>
            <a:avLst/>
            <a:gdLst/>
            <a:ahLst/>
            <a:cxnLst/>
            <a:rect l="l" t="t" r="r" b="b"/>
            <a:pathLst>
              <a:path w="34671" h="27146" extrusionOk="0">
                <a:moveTo>
                  <a:pt x="34671" y="762"/>
                </a:moveTo>
                <a:lnTo>
                  <a:pt x="5619" y="27146"/>
                </a:lnTo>
                <a:lnTo>
                  <a:pt x="2571" y="26956"/>
                </a:lnTo>
                <a:lnTo>
                  <a:pt x="285" y="27051"/>
                </a:lnTo>
                <a:lnTo>
                  <a:pt x="0" y="0"/>
                </a:lnTo>
                <a:lnTo>
                  <a:pt x="15811" y="95"/>
                </a:lnTo>
                <a:lnTo>
                  <a:pt x="31432" y="6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1106" name="Google Shape;1106;p37"/>
          <p:cNvGrpSpPr/>
          <p:nvPr/>
        </p:nvGrpSpPr>
        <p:grpSpPr>
          <a:xfrm>
            <a:off x="5700045" y="246450"/>
            <a:ext cx="4265696" cy="1274430"/>
            <a:chOff x="5700045" y="246450"/>
            <a:chExt cx="4265696" cy="1274430"/>
          </a:xfrm>
        </p:grpSpPr>
        <p:sp>
          <p:nvSpPr>
            <p:cNvPr id="1107" name="Google Shape;1107;p3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5700045" y="246461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5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4736" y="4227301"/>
            <a:ext cx="9322246" cy="774006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8112208" y="528657"/>
            <a:ext cx="955667" cy="4758082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179259" y="4453048"/>
            <a:ext cx="9944799" cy="717401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292905" y="206910"/>
            <a:ext cx="8176513" cy="1200257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1595994" y="1672757"/>
            <a:ext cx="2409874" cy="2675453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27" name="Google Shape;1127;p38"/>
          <p:cNvSpPr/>
          <p:nvPr/>
        </p:nvSpPr>
        <p:spPr>
          <a:xfrm flipH="1">
            <a:off x="1645846" y="3677461"/>
            <a:ext cx="190865" cy="672465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28" name="Google Shape;1128;p38"/>
          <p:cNvSpPr/>
          <p:nvPr/>
        </p:nvSpPr>
        <p:spPr>
          <a:xfrm flipH="1">
            <a:off x="826352" y="1810897"/>
            <a:ext cx="1829831" cy="2127123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29" name="Google Shape;1129;p38"/>
          <p:cNvSpPr/>
          <p:nvPr/>
        </p:nvSpPr>
        <p:spPr>
          <a:xfrm flipH="1">
            <a:off x="628848" y="3481380"/>
            <a:ext cx="168161" cy="866809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30" name="Google Shape;1130;p38"/>
          <p:cNvSpPr/>
          <p:nvPr/>
        </p:nvSpPr>
        <p:spPr>
          <a:xfrm flipH="1">
            <a:off x="-62806" y="1527257"/>
            <a:ext cx="1549712" cy="2045228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31" name="Google Shape;1131;p38"/>
          <p:cNvSpPr/>
          <p:nvPr/>
        </p:nvSpPr>
        <p:spPr>
          <a:xfrm flipH="1">
            <a:off x="5194325" y="2070183"/>
            <a:ext cx="2050313" cy="2278022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32" name="Google Shape;1132;p38"/>
          <p:cNvSpPr/>
          <p:nvPr/>
        </p:nvSpPr>
        <p:spPr>
          <a:xfrm>
            <a:off x="-14736" y="4426906"/>
            <a:ext cx="9322246" cy="70076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33" name="Google Shape;1133;p38"/>
          <p:cNvSpPr/>
          <p:nvPr/>
        </p:nvSpPr>
        <p:spPr>
          <a:xfrm>
            <a:off x="-14736" y="4820514"/>
            <a:ext cx="9322246" cy="45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7006956" y="2285034"/>
            <a:ext cx="1361025" cy="2371915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oogle Shape;561;p6"/>
          <p:cNvGrpSpPr/>
          <p:nvPr/>
        </p:nvGrpSpPr>
        <p:grpSpPr>
          <a:xfrm>
            <a:off x="-690481" y="1216983"/>
            <a:ext cx="1149987" cy="1121050"/>
            <a:chOff x="669550" y="869000"/>
            <a:chExt cx="450075" cy="438750"/>
          </a:xfrm>
        </p:grpSpPr>
        <p:sp>
          <p:nvSpPr>
            <p:cNvPr id="562" name="Google Shape;562;p6"/>
            <p:cNvSpPr/>
            <p:nvPr/>
          </p:nvSpPr>
          <p:spPr>
            <a:xfrm>
              <a:off x="76002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6901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9673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8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897450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827575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1"/>
                  </a:moveTo>
                  <a:cubicBezTo>
                    <a:pt x="325" y="1"/>
                    <a:pt x="0" y="326"/>
                    <a:pt x="0" y="727"/>
                  </a:cubicBezTo>
                  <a:cubicBezTo>
                    <a:pt x="0" y="1129"/>
                    <a:pt x="325" y="1454"/>
                    <a:pt x="727" y="1454"/>
                  </a:cubicBezTo>
                  <a:cubicBezTo>
                    <a:pt x="1128" y="1454"/>
                    <a:pt x="1453" y="1129"/>
                    <a:pt x="1453" y="727"/>
                  </a:cubicBezTo>
                  <a:cubicBezTo>
                    <a:pt x="1453" y="326"/>
                    <a:pt x="1128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1104775" y="1047125"/>
              <a:ext cx="14850" cy="34975"/>
            </a:xfrm>
            <a:custGeom>
              <a:avLst/>
              <a:gdLst/>
              <a:ahLst/>
              <a:cxnLst/>
              <a:rect l="l" t="t" r="r" b="b"/>
              <a:pathLst>
                <a:path w="594" h="1399" extrusionOk="0">
                  <a:moveTo>
                    <a:pt x="483" y="0"/>
                  </a:moveTo>
                  <a:cubicBezTo>
                    <a:pt x="203" y="98"/>
                    <a:pt x="0" y="368"/>
                    <a:pt x="0" y="684"/>
                  </a:cubicBezTo>
                  <a:cubicBezTo>
                    <a:pt x="0" y="1039"/>
                    <a:pt x="257" y="1336"/>
                    <a:pt x="594" y="1398"/>
                  </a:cubicBezTo>
                  <a:cubicBezTo>
                    <a:pt x="594" y="922"/>
                    <a:pt x="557" y="455"/>
                    <a:pt x="483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103487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720400" y="987825"/>
              <a:ext cx="36300" cy="36350"/>
            </a:xfrm>
            <a:custGeom>
              <a:avLst/>
              <a:gdLst/>
              <a:ahLst/>
              <a:cxnLst/>
              <a:rect l="l" t="t" r="r" b="b"/>
              <a:pathLst>
                <a:path w="1452" h="1454" extrusionOk="0">
                  <a:moveTo>
                    <a:pt x="726" y="0"/>
                  </a:moveTo>
                  <a:cubicBezTo>
                    <a:pt x="324" y="0"/>
                    <a:pt x="0" y="326"/>
                    <a:pt x="0" y="726"/>
                  </a:cubicBezTo>
                  <a:cubicBezTo>
                    <a:pt x="0" y="1128"/>
                    <a:pt x="324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676775" y="998050"/>
              <a:ext cx="10050" cy="24175"/>
            </a:xfrm>
            <a:custGeom>
              <a:avLst/>
              <a:gdLst/>
              <a:ahLst/>
              <a:cxnLst/>
              <a:rect l="l" t="t" r="r" b="b"/>
              <a:pathLst>
                <a:path w="402" h="967" extrusionOk="0">
                  <a:moveTo>
                    <a:pt x="328" y="0"/>
                  </a:moveTo>
                  <a:cubicBezTo>
                    <a:pt x="201" y="314"/>
                    <a:pt x="92" y="635"/>
                    <a:pt x="1" y="966"/>
                  </a:cubicBezTo>
                  <a:cubicBezTo>
                    <a:pt x="238" y="848"/>
                    <a:pt x="401" y="601"/>
                    <a:pt x="401" y="317"/>
                  </a:cubicBezTo>
                  <a:cubicBezTo>
                    <a:pt x="401" y="203"/>
                    <a:pt x="376" y="96"/>
                    <a:pt x="3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927700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85785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787925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106520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5" y="0"/>
                    <a:pt x="1" y="326"/>
                    <a:pt x="1" y="726"/>
                  </a:cubicBezTo>
                  <a:cubicBezTo>
                    <a:pt x="1" y="1128"/>
                    <a:pt x="325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995275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76002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702925" y="935275"/>
              <a:ext cx="23525" cy="28350"/>
            </a:xfrm>
            <a:custGeom>
              <a:avLst/>
              <a:gdLst/>
              <a:ahLst/>
              <a:cxnLst/>
              <a:rect l="l" t="t" r="r" b="b"/>
              <a:pathLst>
                <a:path w="941" h="1134" extrusionOk="0">
                  <a:moveTo>
                    <a:pt x="814" y="0"/>
                  </a:moveTo>
                  <a:cubicBezTo>
                    <a:pt x="517" y="347"/>
                    <a:pt x="245" y="714"/>
                    <a:pt x="0" y="1102"/>
                  </a:cubicBezTo>
                  <a:cubicBezTo>
                    <a:pt x="68" y="1122"/>
                    <a:pt x="140" y="1134"/>
                    <a:pt x="213" y="1134"/>
                  </a:cubicBezTo>
                  <a:cubicBezTo>
                    <a:pt x="614" y="1134"/>
                    <a:pt x="941" y="808"/>
                    <a:pt x="941" y="406"/>
                  </a:cubicBezTo>
                  <a:cubicBezTo>
                    <a:pt x="941" y="256"/>
                    <a:pt x="894" y="114"/>
                    <a:pt x="814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967300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8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8" y="1452"/>
                  </a:cubicBezTo>
                  <a:cubicBezTo>
                    <a:pt x="1128" y="1452"/>
                    <a:pt x="1454" y="1128"/>
                    <a:pt x="1454" y="726"/>
                  </a:cubicBezTo>
                  <a:cubicBezTo>
                    <a:pt x="1454" y="325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897450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827575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7" y="0"/>
                  </a:moveTo>
                  <a:cubicBezTo>
                    <a:pt x="325" y="0"/>
                    <a:pt x="0" y="325"/>
                    <a:pt x="0" y="726"/>
                  </a:cubicBezTo>
                  <a:cubicBezTo>
                    <a:pt x="0" y="1128"/>
                    <a:pt x="325" y="1452"/>
                    <a:pt x="727" y="1452"/>
                  </a:cubicBezTo>
                  <a:cubicBezTo>
                    <a:pt x="1128" y="1452"/>
                    <a:pt x="1453" y="1128"/>
                    <a:pt x="1453" y="726"/>
                  </a:cubicBezTo>
                  <a:cubicBezTo>
                    <a:pt x="1453" y="325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103487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1" y="325"/>
                    <a:pt x="1" y="726"/>
                  </a:cubicBezTo>
                  <a:cubicBezTo>
                    <a:pt x="1" y="1128"/>
                    <a:pt x="326" y="1452"/>
                    <a:pt x="726" y="1452"/>
                  </a:cubicBezTo>
                  <a:cubicBezTo>
                    <a:pt x="1127" y="1452"/>
                    <a:pt x="1452" y="1128"/>
                    <a:pt x="1452" y="726"/>
                  </a:cubicBezTo>
                  <a:cubicBezTo>
                    <a:pt x="1452" y="325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927700" y="869000"/>
              <a:ext cx="36350" cy="36325"/>
            </a:xfrm>
            <a:custGeom>
              <a:avLst/>
              <a:gdLst/>
              <a:ahLst/>
              <a:cxnLst/>
              <a:rect l="l" t="t" r="r" b="b"/>
              <a:pathLst>
                <a:path w="1454" h="1453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8" y="1452"/>
                  </a:cubicBezTo>
                  <a:cubicBezTo>
                    <a:pt x="1129" y="1452"/>
                    <a:pt x="1454" y="1127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857850" y="869000"/>
              <a:ext cx="36325" cy="36325"/>
            </a:xfrm>
            <a:custGeom>
              <a:avLst/>
              <a:gdLst/>
              <a:ahLst/>
              <a:cxnLst/>
              <a:rect l="l" t="t" r="r" b="b"/>
              <a:pathLst>
                <a:path w="1453" h="1453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7" y="1452"/>
                  </a:cubicBezTo>
                  <a:cubicBezTo>
                    <a:pt x="1129" y="1452"/>
                    <a:pt x="1452" y="1127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787900" y="871275"/>
              <a:ext cx="36375" cy="34125"/>
            </a:xfrm>
            <a:custGeom>
              <a:avLst/>
              <a:gdLst/>
              <a:ahLst/>
              <a:cxnLst/>
              <a:rect l="l" t="t" r="r" b="b"/>
              <a:pathLst>
                <a:path w="1455" h="1365" extrusionOk="0">
                  <a:moveTo>
                    <a:pt x="1076" y="0"/>
                  </a:moveTo>
                  <a:cubicBezTo>
                    <a:pt x="712" y="137"/>
                    <a:pt x="358" y="296"/>
                    <a:pt x="17" y="478"/>
                  </a:cubicBezTo>
                  <a:cubicBezTo>
                    <a:pt x="6" y="529"/>
                    <a:pt x="0" y="583"/>
                    <a:pt x="0" y="637"/>
                  </a:cubicBezTo>
                  <a:cubicBezTo>
                    <a:pt x="0" y="1039"/>
                    <a:pt x="327" y="1364"/>
                    <a:pt x="728" y="1364"/>
                  </a:cubicBezTo>
                  <a:cubicBezTo>
                    <a:pt x="1128" y="1364"/>
                    <a:pt x="1455" y="1039"/>
                    <a:pt x="1455" y="637"/>
                  </a:cubicBezTo>
                  <a:cubicBezTo>
                    <a:pt x="1455" y="363"/>
                    <a:pt x="1302" y="123"/>
                    <a:pt x="107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995275" y="881250"/>
              <a:ext cx="31250" cy="24075"/>
            </a:xfrm>
            <a:custGeom>
              <a:avLst/>
              <a:gdLst/>
              <a:ahLst/>
              <a:cxnLst/>
              <a:rect l="l" t="t" r="r" b="b"/>
              <a:pathLst>
                <a:path w="1250" h="963" extrusionOk="0">
                  <a:moveTo>
                    <a:pt x="39" y="1"/>
                  </a:moveTo>
                  <a:cubicBezTo>
                    <a:pt x="15" y="74"/>
                    <a:pt x="1" y="155"/>
                    <a:pt x="1" y="236"/>
                  </a:cubicBezTo>
                  <a:cubicBezTo>
                    <a:pt x="1" y="637"/>
                    <a:pt x="328" y="962"/>
                    <a:pt x="727" y="962"/>
                  </a:cubicBezTo>
                  <a:cubicBezTo>
                    <a:pt x="931" y="962"/>
                    <a:pt x="1116" y="878"/>
                    <a:pt x="1249" y="742"/>
                  </a:cubicBezTo>
                  <a:cubicBezTo>
                    <a:pt x="867" y="464"/>
                    <a:pt x="464" y="216"/>
                    <a:pt x="39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967400" y="1279000"/>
              <a:ext cx="29575" cy="16700"/>
            </a:xfrm>
            <a:custGeom>
              <a:avLst/>
              <a:gdLst/>
              <a:ahLst/>
              <a:cxnLst/>
              <a:rect l="l" t="t" r="r" b="b"/>
              <a:pathLst>
                <a:path w="1183" h="668" extrusionOk="0">
                  <a:moveTo>
                    <a:pt x="725" y="1"/>
                  </a:moveTo>
                  <a:cubicBezTo>
                    <a:pt x="343" y="1"/>
                    <a:pt x="31" y="293"/>
                    <a:pt x="1" y="667"/>
                  </a:cubicBezTo>
                  <a:cubicBezTo>
                    <a:pt x="408" y="528"/>
                    <a:pt x="805" y="360"/>
                    <a:pt x="1183" y="166"/>
                  </a:cubicBezTo>
                  <a:cubicBezTo>
                    <a:pt x="1058" y="63"/>
                    <a:pt x="898" y="2"/>
                    <a:pt x="725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897450" y="1279000"/>
              <a:ext cx="36325" cy="28750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886"/>
                    <a:pt x="52" y="1031"/>
                    <a:pt x="137" y="1150"/>
                  </a:cubicBezTo>
                  <a:cubicBezTo>
                    <a:pt x="563" y="1137"/>
                    <a:pt x="981" y="1095"/>
                    <a:pt x="1388" y="1025"/>
                  </a:cubicBezTo>
                  <a:cubicBezTo>
                    <a:pt x="1429" y="935"/>
                    <a:pt x="1452" y="833"/>
                    <a:pt x="1452" y="727"/>
                  </a:cubicBezTo>
                  <a:cubicBezTo>
                    <a:pt x="1452" y="328"/>
                    <a:pt x="1125" y="2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827525" y="1279000"/>
              <a:ext cx="36350" cy="26525"/>
            </a:xfrm>
            <a:custGeom>
              <a:avLst/>
              <a:gdLst/>
              <a:ahLst/>
              <a:cxnLst/>
              <a:rect l="l" t="t" r="r" b="b"/>
              <a:pathLst>
                <a:path w="1454" h="1061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737"/>
                    <a:pt x="1" y="745"/>
                    <a:pt x="2" y="754"/>
                  </a:cubicBezTo>
                  <a:cubicBezTo>
                    <a:pt x="445" y="893"/>
                    <a:pt x="903" y="995"/>
                    <a:pt x="1371" y="1060"/>
                  </a:cubicBezTo>
                  <a:cubicBezTo>
                    <a:pt x="1425" y="961"/>
                    <a:pt x="1454" y="847"/>
                    <a:pt x="1454" y="727"/>
                  </a:cubicBezTo>
                  <a:cubicBezTo>
                    <a:pt x="1454" y="328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723150" y="1220725"/>
              <a:ext cx="33550" cy="33550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616" y="1"/>
                  </a:moveTo>
                  <a:cubicBezTo>
                    <a:pt x="356" y="1"/>
                    <a:pt x="127" y="137"/>
                    <a:pt x="1" y="343"/>
                  </a:cubicBezTo>
                  <a:cubicBezTo>
                    <a:pt x="309" y="703"/>
                    <a:pt x="644" y="1036"/>
                    <a:pt x="1005" y="1342"/>
                  </a:cubicBezTo>
                  <a:cubicBezTo>
                    <a:pt x="1207" y="1214"/>
                    <a:pt x="1342" y="987"/>
                    <a:pt x="1342" y="728"/>
                  </a:cubicBezTo>
                  <a:cubicBezTo>
                    <a:pt x="1342" y="329"/>
                    <a:pt x="1017" y="2"/>
                    <a:pt x="61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927700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857850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787925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995275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76002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6901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9673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8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>
              <a:off x="897450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6"/>
            <p:cNvSpPr/>
            <p:nvPr/>
          </p:nvSpPr>
          <p:spPr>
            <a:xfrm>
              <a:off x="827575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5" y="0"/>
                    <a:pt x="0" y="326"/>
                    <a:pt x="0" y="726"/>
                  </a:cubicBezTo>
                  <a:cubicBezTo>
                    <a:pt x="0" y="1127"/>
                    <a:pt x="325" y="1454"/>
                    <a:pt x="727" y="1454"/>
                  </a:cubicBezTo>
                  <a:cubicBezTo>
                    <a:pt x="1128" y="1454"/>
                    <a:pt x="1453" y="1128"/>
                    <a:pt x="1453" y="726"/>
                  </a:cubicBezTo>
                  <a:cubicBezTo>
                    <a:pt x="1453" y="326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103487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7" y="1454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720400" y="1101975"/>
              <a:ext cx="36300" cy="36375"/>
            </a:xfrm>
            <a:custGeom>
              <a:avLst/>
              <a:gdLst/>
              <a:ahLst/>
              <a:cxnLst/>
              <a:rect l="l" t="t" r="r" b="b"/>
              <a:pathLst>
                <a:path w="1452" h="1455" extrusionOk="0">
                  <a:moveTo>
                    <a:pt x="726" y="1"/>
                  </a:moveTo>
                  <a:cubicBezTo>
                    <a:pt x="324" y="1"/>
                    <a:pt x="0" y="326"/>
                    <a:pt x="0" y="727"/>
                  </a:cubicBezTo>
                  <a:cubicBezTo>
                    <a:pt x="0" y="1127"/>
                    <a:pt x="324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669550" y="1101975"/>
              <a:ext cx="17275" cy="35025"/>
            </a:xfrm>
            <a:custGeom>
              <a:avLst/>
              <a:gdLst/>
              <a:ahLst/>
              <a:cxnLst/>
              <a:rect l="l" t="t" r="r" b="b"/>
              <a:pathLst>
                <a:path w="691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41" y="481"/>
                    <a:pt x="119" y="946"/>
                    <a:pt x="233" y="1400"/>
                  </a:cubicBezTo>
                  <a:cubicBezTo>
                    <a:pt x="502" y="1294"/>
                    <a:pt x="690" y="1032"/>
                    <a:pt x="690" y="725"/>
                  </a:cubicBezTo>
                  <a:cubicBezTo>
                    <a:pt x="690" y="336"/>
                    <a:pt x="386" y="19"/>
                    <a:pt x="0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927700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8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8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85785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4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787925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106520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6" y="1"/>
                  </a:moveTo>
                  <a:cubicBezTo>
                    <a:pt x="325" y="1"/>
                    <a:pt x="1" y="326"/>
                    <a:pt x="1" y="727"/>
                  </a:cubicBezTo>
                  <a:cubicBezTo>
                    <a:pt x="1" y="1127"/>
                    <a:pt x="325" y="1451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995275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7" name="Google Shape;607;p6"/>
          <p:cNvSpPr/>
          <p:nvPr/>
        </p:nvSpPr>
        <p:spPr>
          <a:xfrm rot="-5400000">
            <a:off x="8052913" y="3792037"/>
            <a:ext cx="839801" cy="1420225"/>
          </a:xfrm>
          <a:custGeom>
            <a:avLst/>
            <a:gdLst/>
            <a:ahLst/>
            <a:cxnLst/>
            <a:rect l="l" t="t" r="r" b="b"/>
            <a:pathLst>
              <a:path w="28463" h="40546" extrusionOk="0">
                <a:moveTo>
                  <a:pt x="0" y="0"/>
                </a:moveTo>
                <a:lnTo>
                  <a:pt x="0" y="40545"/>
                </a:lnTo>
                <a:lnTo>
                  <a:pt x="26649" y="40545"/>
                </a:lnTo>
                <a:cubicBezTo>
                  <a:pt x="26649" y="40545"/>
                  <a:pt x="28463" y="28464"/>
                  <a:pt x="19702" y="24364"/>
                </a:cubicBezTo>
                <a:cubicBezTo>
                  <a:pt x="10942" y="20261"/>
                  <a:pt x="5521" y="20115"/>
                  <a:pt x="4807" y="10061"/>
                </a:cubicBezTo>
                <a:cubicBezTo>
                  <a:pt x="4091" y="1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6"/>
          <p:cNvSpPr/>
          <p:nvPr/>
        </p:nvSpPr>
        <p:spPr>
          <a:xfrm rot="-5400000" flipH="1">
            <a:off x="1100557" y="3154977"/>
            <a:ext cx="697100" cy="2898146"/>
          </a:xfrm>
          <a:custGeom>
            <a:avLst/>
            <a:gdLst/>
            <a:ahLst/>
            <a:cxnLst/>
            <a:rect l="l" t="t" r="r" b="b"/>
            <a:pathLst>
              <a:path w="27884" h="31333" extrusionOk="0">
                <a:moveTo>
                  <a:pt x="0" y="0"/>
                </a:moveTo>
                <a:cubicBezTo>
                  <a:pt x="1462" y="3984"/>
                  <a:pt x="4096" y="5365"/>
                  <a:pt x="7596" y="5365"/>
                </a:cubicBezTo>
                <a:cubicBezTo>
                  <a:pt x="8368" y="5365"/>
                  <a:pt x="9183" y="5298"/>
                  <a:pt x="10036" y="5177"/>
                </a:cubicBezTo>
                <a:cubicBezTo>
                  <a:pt x="10966" y="5045"/>
                  <a:pt x="12019" y="4818"/>
                  <a:pt x="13031" y="4818"/>
                </a:cubicBezTo>
                <a:cubicBezTo>
                  <a:pt x="13660" y="4818"/>
                  <a:pt x="14272" y="4905"/>
                  <a:pt x="14831" y="5157"/>
                </a:cubicBezTo>
                <a:cubicBezTo>
                  <a:pt x="16993" y="6128"/>
                  <a:pt x="18219" y="8708"/>
                  <a:pt x="18431" y="10959"/>
                </a:cubicBezTo>
                <a:cubicBezTo>
                  <a:pt x="18715" y="13975"/>
                  <a:pt x="18487" y="17066"/>
                  <a:pt x="18451" y="20088"/>
                </a:cubicBezTo>
                <a:cubicBezTo>
                  <a:pt x="18323" y="30592"/>
                  <a:pt x="27884" y="31332"/>
                  <a:pt x="27884" y="31332"/>
                </a:cubicBezTo>
                <a:lnTo>
                  <a:pt x="27884" y="3"/>
                </a:lnTo>
                <a:lnTo>
                  <a:pt x="278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6"/>
          <p:cNvSpPr/>
          <p:nvPr/>
        </p:nvSpPr>
        <p:spPr>
          <a:xfrm>
            <a:off x="-15899" y="4811750"/>
            <a:ext cx="9198783" cy="331750"/>
          </a:xfrm>
          <a:custGeom>
            <a:avLst/>
            <a:gdLst/>
            <a:ahLst/>
            <a:cxnLst/>
            <a:rect l="l" t="t" r="r" b="b"/>
            <a:pathLst>
              <a:path w="70981" h="13270" extrusionOk="0">
                <a:moveTo>
                  <a:pt x="13754" y="1"/>
                </a:moveTo>
                <a:cubicBezTo>
                  <a:pt x="9075" y="1"/>
                  <a:pt x="4472" y="925"/>
                  <a:pt x="0" y="2075"/>
                </a:cubicBezTo>
                <a:lnTo>
                  <a:pt x="0" y="13270"/>
                </a:lnTo>
                <a:lnTo>
                  <a:pt x="70981" y="13270"/>
                </a:lnTo>
                <a:lnTo>
                  <a:pt x="70981" y="1858"/>
                </a:lnTo>
                <a:cubicBezTo>
                  <a:pt x="70025" y="1666"/>
                  <a:pt x="69025" y="1552"/>
                  <a:pt x="68001" y="1524"/>
                </a:cubicBezTo>
                <a:cubicBezTo>
                  <a:pt x="67420" y="1493"/>
                  <a:pt x="66839" y="1480"/>
                  <a:pt x="66259" y="1480"/>
                </a:cubicBezTo>
                <a:cubicBezTo>
                  <a:pt x="63289" y="1480"/>
                  <a:pt x="60320" y="1822"/>
                  <a:pt x="57350" y="1902"/>
                </a:cubicBezTo>
                <a:cubicBezTo>
                  <a:pt x="52525" y="2091"/>
                  <a:pt x="47981" y="3035"/>
                  <a:pt x="43154" y="3318"/>
                </a:cubicBezTo>
                <a:cubicBezTo>
                  <a:pt x="42371" y="3372"/>
                  <a:pt x="41588" y="3403"/>
                  <a:pt x="40808" y="3403"/>
                </a:cubicBezTo>
                <a:cubicBezTo>
                  <a:pt x="38903" y="3403"/>
                  <a:pt x="37019" y="3220"/>
                  <a:pt x="35206" y="2751"/>
                </a:cubicBezTo>
                <a:cubicBezTo>
                  <a:pt x="28676" y="959"/>
                  <a:pt x="21719" y="298"/>
                  <a:pt x="14764" y="15"/>
                </a:cubicBezTo>
                <a:cubicBezTo>
                  <a:pt x="14427" y="6"/>
                  <a:pt x="14090" y="1"/>
                  <a:pt x="137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6"/>
          <p:cNvSpPr/>
          <p:nvPr/>
        </p:nvSpPr>
        <p:spPr>
          <a:xfrm>
            <a:off x="-15924" y="4922050"/>
            <a:ext cx="9198783" cy="331750"/>
          </a:xfrm>
          <a:custGeom>
            <a:avLst/>
            <a:gdLst/>
            <a:ahLst/>
            <a:cxnLst/>
            <a:rect l="l" t="t" r="r" b="b"/>
            <a:pathLst>
              <a:path w="70981" h="13270" extrusionOk="0">
                <a:moveTo>
                  <a:pt x="13754" y="1"/>
                </a:moveTo>
                <a:cubicBezTo>
                  <a:pt x="9075" y="1"/>
                  <a:pt x="4472" y="925"/>
                  <a:pt x="0" y="2075"/>
                </a:cubicBezTo>
                <a:lnTo>
                  <a:pt x="0" y="13270"/>
                </a:lnTo>
                <a:lnTo>
                  <a:pt x="70981" y="13270"/>
                </a:lnTo>
                <a:lnTo>
                  <a:pt x="70981" y="1858"/>
                </a:lnTo>
                <a:cubicBezTo>
                  <a:pt x="70025" y="1666"/>
                  <a:pt x="69025" y="1552"/>
                  <a:pt x="68001" y="1524"/>
                </a:cubicBezTo>
                <a:cubicBezTo>
                  <a:pt x="67420" y="1493"/>
                  <a:pt x="66839" y="1480"/>
                  <a:pt x="66259" y="1480"/>
                </a:cubicBezTo>
                <a:cubicBezTo>
                  <a:pt x="63289" y="1480"/>
                  <a:pt x="60320" y="1822"/>
                  <a:pt x="57350" y="1902"/>
                </a:cubicBezTo>
                <a:cubicBezTo>
                  <a:pt x="52525" y="2091"/>
                  <a:pt x="47981" y="3035"/>
                  <a:pt x="43154" y="3318"/>
                </a:cubicBezTo>
                <a:cubicBezTo>
                  <a:pt x="42371" y="3372"/>
                  <a:pt x="41588" y="3403"/>
                  <a:pt x="40808" y="3403"/>
                </a:cubicBezTo>
                <a:cubicBezTo>
                  <a:pt x="38903" y="3403"/>
                  <a:pt x="37019" y="3220"/>
                  <a:pt x="35206" y="2751"/>
                </a:cubicBezTo>
                <a:cubicBezTo>
                  <a:pt x="28676" y="959"/>
                  <a:pt x="21719" y="298"/>
                  <a:pt x="14764" y="15"/>
                </a:cubicBezTo>
                <a:cubicBezTo>
                  <a:pt x="14427" y="6"/>
                  <a:pt x="14090" y="1"/>
                  <a:pt x="137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1" name="Google Shape;611;p6"/>
          <p:cNvGrpSpPr/>
          <p:nvPr/>
        </p:nvGrpSpPr>
        <p:grpSpPr>
          <a:xfrm>
            <a:off x="-1301517" y="2007992"/>
            <a:ext cx="2550007" cy="2992387"/>
            <a:chOff x="-1241241" y="2007992"/>
            <a:chExt cx="2550007" cy="2992387"/>
          </a:xfrm>
        </p:grpSpPr>
        <p:sp>
          <p:nvSpPr>
            <p:cNvPr id="612" name="Google Shape;612;p6"/>
            <p:cNvSpPr/>
            <p:nvPr/>
          </p:nvSpPr>
          <p:spPr>
            <a:xfrm>
              <a:off x="-332975" y="4560775"/>
              <a:ext cx="852900" cy="261600"/>
            </a:xfrm>
            <a:prstGeom prst="ellipse">
              <a:avLst/>
            </a:pr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3" name="Google Shape;613;p6"/>
            <p:cNvGrpSpPr/>
            <p:nvPr/>
          </p:nvGrpSpPr>
          <p:grpSpPr>
            <a:xfrm rot="-1337824">
              <a:off x="-825672" y="2239508"/>
              <a:ext cx="1718869" cy="2529355"/>
              <a:chOff x="273025" y="2350275"/>
              <a:chExt cx="645250" cy="949500"/>
            </a:xfrm>
          </p:grpSpPr>
          <p:sp>
            <p:nvSpPr>
              <p:cNvPr id="614" name="Google Shape;614;p6"/>
              <p:cNvSpPr/>
              <p:nvPr/>
            </p:nvSpPr>
            <p:spPr>
              <a:xfrm>
                <a:off x="349200" y="2679875"/>
                <a:ext cx="274900" cy="619900"/>
              </a:xfrm>
              <a:custGeom>
                <a:avLst/>
                <a:gdLst/>
                <a:ahLst/>
                <a:cxnLst/>
                <a:rect l="l" t="t" r="r" b="b"/>
                <a:pathLst>
                  <a:path w="10996" h="24796" extrusionOk="0">
                    <a:moveTo>
                      <a:pt x="8340" y="1"/>
                    </a:moveTo>
                    <a:cubicBezTo>
                      <a:pt x="7824" y="528"/>
                      <a:pt x="7297" y="1303"/>
                      <a:pt x="6770" y="2251"/>
                    </a:cubicBezTo>
                    <a:cubicBezTo>
                      <a:pt x="6372" y="2968"/>
                      <a:pt x="5973" y="3782"/>
                      <a:pt x="5577" y="4663"/>
                    </a:cubicBezTo>
                    <a:cubicBezTo>
                      <a:pt x="5530" y="4766"/>
                      <a:pt x="5484" y="4871"/>
                      <a:pt x="5438" y="4975"/>
                    </a:cubicBezTo>
                    <a:cubicBezTo>
                      <a:pt x="5033" y="5898"/>
                      <a:pt x="4634" y="6888"/>
                      <a:pt x="4249" y="7905"/>
                    </a:cubicBezTo>
                    <a:cubicBezTo>
                      <a:pt x="4206" y="8013"/>
                      <a:pt x="4166" y="8124"/>
                      <a:pt x="4124" y="8232"/>
                    </a:cubicBezTo>
                    <a:cubicBezTo>
                      <a:pt x="3747" y="9234"/>
                      <a:pt x="3384" y="10262"/>
                      <a:pt x="3040" y="11278"/>
                    </a:cubicBezTo>
                    <a:cubicBezTo>
                      <a:pt x="3004" y="11378"/>
                      <a:pt x="2970" y="11481"/>
                      <a:pt x="2936" y="11583"/>
                    </a:cubicBezTo>
                    <a:cubicBezTo>
                      <a:pt x="2455" y="13008"/>
                      <a:pt x="2014" y="14407"/>
                      <a:pt x="1627" y="15682"/>
                    </a:cubicBezTo>
                    <a:cubicBezTo>
                      <a:pt x="1600" y="15775"/>
                      <a:pt x="1571" y="15864"/>
                      <a:pt x="1544" y="15955"/>
                    </a:cubicBezTo>
                    <a:cubicBezTo>
                      <a:pt x="1246" y="16942"/>
                      <a:pt x="983" y="17847"/>
                      <a:pt x="761" y="18624"/>
                    </a:cubicBezTo>
                    <a:cubicBezTo>
                      <a:pt x="733" y="18729"/>
                      <a:pt x="703" y="18831"/>
                      <a:pt x="676" y="18931"/>
                    </a:cubicBezTo>
                    <a:lnTo>
                      <a:pt x="675" y="18931"/>
                    </a:lnTo>
                    <a:cubicBezTo>
                      <a:pt x="246" y="20444"/>
                      <a:pt x="0" y="21398"/>
                      <a:pt x="0" y="21398"/>
                    </a:cubicBezTo>
                    <a:cubicBezTo>
                      <a:pt x="0" y="21398"/>
                      <a:pt x="4" y="21473"/>
                      <a:pt x="58" y="21606"/>
                    </a:cubicBezTo>
                    <a:cubicBezTo>
                      <a:pt x="88" y="21679"/>
                      <a:pt x="135" y="21775"/>
                      <a:pt x="202" y="21883"/>
                    </a:cubicBezTo>
                    <a:cubicBezTo>
                      <a:pt x="580" y="22485"/>
                      <a:pt x="1656" y="23529"/>
                      <a:pt x="4712" y="24346"/>
                    </a:cubicBezTo>
                    <a:cubicBezTo>
                      <a:pt x="5941" y="24674"/>
                      <a:pt x="6814" y="24795"/>
                      <a:pt x="7435" y="24795"/>
                    </a:cubicBezTo>
                    <a:cubicBezTo>
                      <a:pt x="7753" y="24795"/>
                      <a:pt x="8004" y="24763"/>
                      <a:pt x="8203" y="24712"/>
                    </a:cubicBezTo>
                    <a:cubicBezTo>
                      <a:pt x="8367" y="24669"/>
                      <a:pt x="8494" y="24617"/>
                      <a:pt x="8594" y="24554"/>
                    </a:cubicBezTo>
                    <a:cubicBezTo>
                      <a:pt x="9020" y="24296"/>
                      <a:pt x="8942" y="23914"/>
                      <a:pt x="8942" y="23914"/>
                    </a:cubicBezTo>
                    <a:cubicBezTo>
                      <a:pt x="8942" y="23914"/>
                      <a:pt x="8952" y="23232"/>
                      <a:pt x="8977" y="22125"/>
                    </a:cubicBezTo>
                    <a:cubicBezTo>
                      <a:pt x="8979" y="22027"/>
                      <a:pt x="8982" y="21927"/>
                      <a:pt x="8984" y="21821"/>
                    </a:cubicBezTo>
                    <a:cubicBezTo>
                      <a:pt x="9010" y="20749"/>
                      <a:pt x="9048" y="19344"/>
                      <a:pt x="9102" y="17794"/>
                    </a:cubicBezTo>
                    <a:cubicBezTo>
                      <a:pt x="9105" y="17695"/>
                      <a:pt x="9108" y="17594"/>
                      <a:pt x="9112" y="17495"/>
                    </a:cubicBezTo>
                    <a:cubicBezTo>
                      <a:pt x="9151" y="16401"/>
                      <a:pt x="9199" y="15242"/>
                      <a:pt x="9254" y="14084"/>
                    </a:cubicBezTo>
                    <a:lnTo>
                      <a:pt x="9270" y="13738"/>
                    </a:lnTo>
                    <a:cubicBezTo>
                      <a:pt x="9300" y="13128"/>
                      <a:pt x="9334" y="12523"/>
                      <a:pt x="9368" y="11927"/>
                    </a:cubicBezTo>
                    <a:cubicBezTo>
                      <a:pt x="9396" y="11424"/>
                      <a:pt x="9429" y="10937"/>
                      <a:pt x="9467" y="10464"/>
                    </a:cubicBezTo>
                    <a:cubicBezTo>
                      <a:pt x="9474" y="10363"/>
                      <a:pt x="9482" y="10262"/>
                      <a:pt x="9490" y="10161"/>
                    </a:cubicBezTo>
                    <a:cubicBezTo>
                      <a:pt x="9568" y="9222"/>
                      <a:pt x="9656" y="8343"/>
                      <a:pt x="9753" y="7529"/>
                    </a:cubicBezTo>
                    <a:cubicBezTo>
                      <a:pt x="9769" y="7386"/>
                      <a:pt x="9788" y="7245"/>
                      <a:pt x="9804" y="7104"/>
                    </a:cubicBezTo>
                    <a:cubicBezTo>
                      <a:pt x="9905" y="6302"/>
                      <a:pt x="10010" y="5566"/>
                      <a:pt x="10117" y="4903"/>
                    </a:cubicBezTo>
                    <a:cubicBezTo>
                      <a:pt x="10203" y="4361"/>
                      <a:pt x="10288" y="3866"/>
                      <a:pt x="10372" y="3423"/>
                    </a:cubicBezTo>
                    <a:cubicBezTo>
                      <a:pt x="10374" y="3417"/>
                      <a:pt x="10374" y="3411"/>
                      <a:pt x="10376" y="3405"/>
                    </a:cubicBezTo>
                    <a:cubicBezTo>
                      <a:pt x="10713" y="1587"/>
                      <a:pt x="10996" y="604"/>
                      <a:pt x="10996" y="604"/>
                    </a:cubicBezTo>
                    <a:lnTo>
                      <a:pt x="10938" y="592"/>
                    </a:lnTo>
                    <a:lnTo>
                      <a:pt x="83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6"/>
              <p:cNvSpPr/>
              <p:nvPr/>
            </p:nvSpPr>
            <p:spPr>
              <a:xfrm>
                <a:off x="512650" y="2658175"/>
                <a:ext cx="11532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5792" extrusionOk="0">
                    <a:moveTo>
                      <a:pt x="1954" y="1"/>
                    </a:moveTo>
                    <a:cubicBezTo>
                      <a:pt x="1314" y="656"/>
                      <a:pt x="657" y="1695"/>
                      <a:pt x="0" y="2970"/>
                    </a:cubicBezTo>
                    <a:cubicBezTo>
                      <a:pt x="1297" y="3796"/>
                      <a:pt x="2519" y="4718"/>
                      <a:pt x="3598" y="5792"/>
                    </a:cubicBezTo>
                    <a:cubicBezTo>
                      <a:pt x="4080" y="2465"/>
                      <a:pt x="4613" y="606"/>
                      <a:pt x="4613" y="606"/>
                    </a:cubicBezTo>
                    <a:lnTo>
                      <a:pt x="1954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6"/>
              <p:cNvSpPr/>
              <p:nvPr/>
            </p:nvSpPr>
            <p:spPr>
              <a:xfrm>
                <a:off x="485025" y="2766875"/>
                <a:ext cx="1107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4430" h="4049" extrusionOk="0">
                    <a:moveTo>
                      <a:pt x="2140" y="286"/>
                    </a:moveTo>
                    <a:cubicBezTo>
                      <a:pt x="2284" y="286"/>
                      <a:pt x="2418" y="406"/>
                      <a:pt x="2472" y="535"/>
                    </a:cubicBezTo>
                    <a:cubicBezTo>
                      <a:pt x="2553" y="739"/>
                      <a:pt x="2488" y="967"/>
                      <a:pt x="2441" y="1083"/>
                    </a:cubicBezTo>
                    <a:cubicBezTo>
                      <a:pt x="2301" y="1435"/>
                      <a:pt x="1986" y="1702"/>
                      <a:pt x="1628" y="1819"/>
                    </a:cubicBezTo>
                    <a:cubicBezTo>
                      <a:pt x="1563" y="1472"/>
                      <a:pt x="1593" y="1096"/>
                      <a:pt x="1720" y="731"/>
                    </a:cubicBezTo>
                    <a:cubicBezTo>
                      <a:pt x="1773" y="579"/>
                      <a:pt x="1892" y="323"/>
                      <a:pt x="2098" y="289"/>
                    </a:cubicBezTo>
                    <a:cubicBezTo>
                      <a:pt x="2111" y="288"/>
                      <a:pt x="2125" y="286"/>
                      <a:pt x="2140" y="286"/>
                    </a:cubicBezTo>
                    <a:close/>
                    <a:moveTo>
                      <a:pt x="3992" y="1883"/>
                    </a:moveTo>
                    <a:cubicBezTo>
                      <a:pt x="4000" y="1883"/>
                      <a:pt x="4010" y="1884"/>
                      <a:pt x="4020" y="1889"/>
                    </a:cubicBezTo>
                    <a:cubicBezTo>
                      <a:pt x="4103" y="1914"/>
                      <a:pt x="4134" y="2063"/>
                      <a:pt x="4115" y="2188"/>
                    </a:cubicBezTo>
                    <a:cubicBezTo>
                      <a:pt x="4093" y="2357"/>
                      <a:pt x="4020" y="2515"/>
                      <a:pt x="3914" y="2651"/>
                    </a:cubicBezTo>
                    <a:cubicBezTo>
                      <a:pt x="3888" y="2575"/>
                      <a:pt x="3865" y="2496"/>
                      <a:pt x="3845" y="2421"/>
                    </a:cubicBezTo>
                    <a:cubicBezTo>
                      <a:pt x="3809" y="2283"/>
                      <a:pt x="3782" y="2140"/>
                      <a:pt x="3823" y="2023"/>
                    </a:cubicBezTo>
                    <a:cubicBezTo>
                      <a:pt x="3850" y="1952"/>
                      <a:pt x="3925" y="1883"/>
                      <a:pt x="3992" y="1883"/>
                    </a:cubicBezTo>
                    <a:close/>
                    <a:moveTo>
                      <a:pt x="2138" y="1"/>
                    </a:moveTo>
                    <a:cubicBezTo>
                      <a:pt x="2109" y="1"/>
                      <a:pt x="2081" y="3"/>
                      <a:pt x="2053" y="8"/>
                    </a:cubicBezTo>
                    <a:cubicBezTo>
                      <a:pt x="1793" y="50"/>
                      <a:pt x="1580" y="272"/>
                      <a:pt x="1452" y="636"/>
                    </a:cubicBezTo>
                    <a:cubicBezTo>
                      <a:pt x="1309" y="1049"/>
                      <a:pt x="1273" y="1478"/>
                      <a:pt x="1347" y="1871"/>
                    </a:cubicBezTo>
                    <a:cubicBezTo>
                      <a:pt x="1311" y="1874"/>
                      <a:pt x="1275" y="1876"/>
                      <a:pt x="1239" y="1876"/>
                    </a:cubicBezTo>
                    <a:cubicBezTo>
                      <a:pt x="1172" y="1876"/>
                      <a:pt x="1105" y="1871"/>
                      <a:pt x="1040" y="1859"/>
                    </a:cubicBezTo>
                    <a:cubicBezTo>
                      <a:pt x="655" y="1791"/>
                      <a:pt x="321" y="1525"/>
                      <a:pt x="138" y="1181"/>
                    </a:cubicBezTo>
                    <a:cubicBezTo>
                      <a:pt x="93" y="1283"/>
                      <a:pt x="46" y="1387"/>
                      <a:pt x="0" y="1494"/>
                    </a:cubicBezTo>
                    <a:cubicBezTo>
                      <a:pt x="235" y="1823"/>
                      <a:pt x="590" y="2069"/>
                      <a:pt x="990" y="2140"/>
                    </a:cubicBezTo>
                    <a:cubicBezTo>
                      <a:pt x="1073" y="2154"/>
                      <a:pt x="1156" y="2161"/>
                      <a:pt x="1240" y="2161"/>
                    </a:cubicBezTo>
                    <a:cubicBezTo>
                      <a:pt x="1299" y="2161"/>
                      <a:pt x="1359" y="2158"/>
                      <a:pt x="1418" y="2150"/>
                    </a:cubicBezTo>
                    <a:cubicBezTo>
                      <a:pt x="1451" y="2245"/>
                      <a:pt x="1489" y="2337"/>
                      <a:pt x="1534" y="2424"/>
                    </a:cubicBezTo>
                    <a:cubicBezTo>
                      <a:pt x="1830" y="2994"/>
                      <a:pt x="2429" y="3370"/>
                      <a:pt x="3022" y="3370"/>
                    </a:cubicBezTo>
                    <a:cubicBezTo>
                      <a:pt x="3031" y="3370"/>
                      <a:pt x="3040" y="3370"/>
                      <a:pt x="3049" y="3370"/>
                    </a:cubicBezTo>
                    <a:cubicBezTo>
                      <a:pt x="3314" y="3364"/>
                      <a:pt x="3573" y="3278"/>
                      <a:pt x="3790" y="3136"/>
                    </a:cubicBezTo>
                    <a:cubicBezTo>
                      <a:pt x="3931" y="3460"/>
                      <a:pt x="4107" y="3766"/>
                      <a:pt x="4320" y="4049"/>
                    </a:cubicBezTo>
                    <a:cubicBezTo>
                      <a:pt x="4336" y="3904"/>
                      <a:pt x="4355" y="3765"/>
                      <a:pt x="4371" y="3624"/>
                    </a:cubicBezTo>
                    <a:cubicBezTo>
                      <a:pt x="4235" y="3411"/>
                      <a:pt x="4117" y="3184"/>
                      <a:pt x="4020" y="2948"/>
                    </a:cubicBezTo>
                    <a:cubicBezTo>
                      <a:pt x="4220" y="2749"/>
                      <a:pt x="4358" y="2496"/>
                      <a:pt x="4397" y="2225"/>
                    </a:cubicBezTo>
                    <a:cubicBezTo>
                      <a:pt x="4429" y="1984"/>
                      <a:pt x="4355" y="1704"/>
                      <a:pt x="4112" y="1619"/>
                    </a:cubicBezTo>
                    <a:cubicBezTo>
                      <a:pt x="4070" y="1603"/>
                      <a:pt x="4027" y="1596"/>
                      <a:pt x="3985" y="1596"/>
                    </a:cubicBezTo>
                    <a:cubicBezTo>
                      <a:pt x="3791" y="1596"/>
                      <a:pt x="3615" y="1748"/>
                      <a:pt x="3553" y="1927"/>
                    </a:cubicBezTo>
                    <a:cubicBezTo>
                      <a:pt x="3485" y="2116"/>
                      <a:pt x="3522" y="2309"/>
                      <a:pt x="3568" y="2489"/>
                    </a:cubicBezTo>
                    <a:cubicBezTo>
                      <a:pt x="3603" y="2617"/>
                      <a:pt x="3639" y="2744"/>
                      <a:pt x="3684" y="2866"/>
                    </a:cubicBezTo>
                    <a:cubicBezTo>
                      <a:pt x="3499" y="2999"/>
                      <a:pt x="3276" y="3083"/>
                      <a:pt x="3043" y="3086"/>
                    </a:cubicBezTo>
                    <a:cubicBezTo>
                      <a:pt x="3034" y="3086"/>
                      <a:pt x="3026" y="3086"/>
                      <a:pt x="3017" y="3086"/>
                    </a:cubicBezTo>
                    <a:cubicBezTo>
                      <a:pt x="2528" y="3086"/>
                      <a:pt x="2033" y="2769"/>
                      <a:pt x="1787" y="2291"/>
                    </a:cubicBezTo>
                    <a:cubicBezTo>
                      <a:pt x="1753" y="2227"/>
                      <a:pt x="1723" y="2157"/>
                      <a:pt x="1699" y="2089"/>
                    </a:cubicBezTo>
                    <a:cubicBezTo>
                      <a:pt x="2141" y="1950"/>
                      <a:pt x="2527" y="1620"/>
                      <a:pt x="2703" y="1187"/>
                    </a:cubicBezTo>
                    <a:cubicBezTo>
                      <a:pt x="2811" y="914"/>
                      <a:pt x="2823" y="644"/>
                      <a:pt x="2735" y="427"/>
                    </a:cubicBezTo>
                    <a:cubicBezTo>
                      <a:pt x="2630" y="173"/>
                      <a:pt x="2385" y="1"/>
                      <a:pt x="21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6"/>
              <p:cNvSpPr/>
              <p:nvPr/>
            </p:nvSpPr>
            <p:spPr>
              <a:xfrm>
                <a:off x="452200" y="2858025"/>
                <a:ext cx="134225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3340" extrusionOk="0">
                    <a:moveTo>
                      <a:pt x="1799" y="285"/>
                    </a:moveTo>
                    <a:cubicBezTo>
                      <a:pt x="1822" y="285"/>
                      <a:pt x="1855" y="292"/>
                      <a:pt x="1890" y="331"/>
                    </a:cubicBezTo>
                    <a:cubicBezTo>
                      <a:pt x="1957" y="402"/>
                      <a:pt x="1998" y="539"/>
                      <a:pt x="1981" y="653"/>
                    </a:cubicBezTo>
                    <a:cubicBezTo>
                      <a:pt x="1945" y="910"/>
                      <a:pt x="1764" y="1139"/>
                      <a:pt x="1526" y="1269"/>
                    </a:cubicBezTo>
                    <a:cubicBezTo>
                      <a:pt x="1470" y="1010"/>
                      <a:pt x="1487" y="750"/>
                      <a:pt x="1579" y="517"/>
                    </a:cubicBezTo>
                    <a:cubicBezTo>
                      <a:pt x="1599" y="466"/>
                      <a:pt x="1676" y="298"/>
                      <a:pt x="1786" y="285"/>
                    </a:cubicBezTo>
                    <a:close/>
                    <a:moveTo>
                      <a:pt x="4049" y="767"/>
                    </a:moveTo>
                    <a:cubicBezTo>
                      <a:pt x="4058" y="767"/>
                      <a:pt x="4065" y="767"/>
                      <a:pt x="4070" y="768"/>
                    </a:cubicBezTo>
                    <a:cubicBezTo>
                      <a:pt x="4178" y="789"/>
                      <a:pt x="4232" y="971"/>
                      <a:pt x="4218" y="1133"/>
                    </a:cubicBezTo>
                    <a:cubicBezTo>
                      <a:pt x="4198" y="1386"/>
                      <a:pt x="4095" y="1630"/>
                      <a:pt x="3927" y="1838"/>
                    </a:cubicBezTo>
                    <a:cubicBezTo>
                      <a:pt x="3816" y="1603"/>
                      <a:pt x="3761" y="1340"/>
                      <a:pt x="3813" y="1071"/>
                    </a:cubicBezTo>
                    <a:cubicBezTo>
                      <a:pt x="3836" y="953"/>
                      <a:pt x="3900" y="842"/>
                      <a:pt x="3974" y="792"/>
                    </a:cubicBezTo>
                    <a:cubicBezTo>
                      <a:pt x="4005" y="772"/>
                      <a:pt x="4029" y="767"/>
                      <a:pt x="4049" y="767"/>
                    </a:cubicBezTo>
                    <a:close/>
                    <a:moveTo>
                      <a:pt x="1794" y="1"/>
                    </a:moveTo>
                    <a:cubicBezTo>
                      <a:pt x="1781" y="1"/>
                      <a:pt x="1769" y="1"/>
                      <a:pt x="1757" y="2"/>
                    </a:cubicBezTo>
                    <a:cubicBezTo>
                      <a:pt x="1570" y="22"/>
                      <a:pt x="1411" y="166"/>
                      <a:pt x="1315" y="410"/>
                    </a:cubicBezTo>
                    <a:cubicBezTo>
                      <a:pt x="1195" y="706"/>
                      <a:pt x="1177" y="1038"/>
                      <a:pt x="1257" y="1365"/>
                    </a:cubicBezTo>
                    <a:cubicBezTo>
                      <a:pt x="1224" y="1370"/>
                      <a:pt x="1188" y="1376"/>
                      <a:pt x="1157" y="1377"/>
                    </a:cubicBezTo>
                    <a:cubicBezTo>
                      <a:pt x="1136" y="1379"/>
                      <a:pt x="1116" y="1380"/>
                      <a:pt x="1095" y="1380"/>
                    </a:cubicBezTo>
                    <a:cubicBezTo>
                      <a:pt x="724" y="1380"/>
                      <a:pt x="346" y="1155"/>
                      <a:pt x="141" y="808"/>
                    </a:cubicBezTo>
                    <a:cubicBezTo>
                      <a:pt x="136" y="796"/>
                      <a:pt x="129" y="788"/>
                      <a:pt x="124" y="777"/>
                    </a:cubicBezTo>
                    <a:cubicBezTo>
                      <a:pt x="82" y="886"/>
                      <a:pt x="43" y="995"/>
                      <a:pt x="1" y="1103"/>
                    </a:cubicBezTo>
                    <a:cubicBezTo>
                      <a:pt x="270" y="1449"/>
                      <a:pt x="688" y="1664"/>
                      <a:pt x="1100" y="1664"/>
                    </a:cubicBezTo>
                    <a:cubicBezTo>
                      <a:pt x="1125" y="1664"/>
                      <a:pt x="1150" y="1663"/>
                      <a:pt x="1176" y="1662"/>
                    </a:cubicBezTo>
                    <a:cubicBezTo>
                      <a:pt x="1234" y="1657"/>
                      <a:pt x="1292" y="1649"/>
                      <a:pt x="1349" y="1636"/>
                    </a:cubicBezTo>
                    <a:cubicBezTo>
                      <a:pt x="1367" y="1684"/>
                      <a:pt x="1391" y="1731"/>
                      <a:pt x="1414" y="1777"/>
                    </a:cubicBezTo>
                    <a:cubicBezTo>
                      <a:pt x="1644" y="2223"/>
                      <a:pt x="2032" y="2536"/>
                      <a:pt x="2475" y="2642"/>
                    </a:cubicBezTo>
                    <a:cubicBezTo>
                      <a:pt x="2584" y="2667"/>
                      <a:pt x="2696" y="2679"/>
                      <a:pt x="2808" y="2679"/>
                    </a:cubicBezTo>
                    <a:cubicBezTo>
                      <a:pt x="3154" y="2679"/>
                      <a:pt x="3507" y="2562"/>
                      <a:pt x="3810" y="2338"/>
                    </a:cubicBezTo>
                    <a:cubicBezTo>
                      <a:pt x="3830" y="2323"/>
                      <a:pt x="3850" y="2308"/>
                      <a:pt x="3867" y="2294"/>
                    </a:cubicBezTo>
                    <a:cubicBezTo>
                      <a:pt x="3950" y="2406"/>
                      <a:pt x="4042" y="2510"/>
                      <a:pt x="4149" y="2609"/>
                    </a:cubicBezTo>
                    <a:cubicBezTo>
                      <a:pt x="4498" y="2934"/>
                      <a:pt x="4933" y="3154"/>
                      <a:pt x="5345" y="3339"/>
                    </a:cubicBezTo>
                    <a:cubicBezTo>
                      <a:pt x="5354" y="3238"/>
                      <a:pt x="5362" y="3137"/>
                      <a:pt x="5369" y="3038"/>
                    </a:cubicBezTo>
                    <a:cubicBezTo>
                      <a:pt x="5001" y="2866"/>
                      <a:pt x="4639" y="2674"/>
                      <a:pt x="4342" y="2400"/>
                    </a:cubicBezTo>
                    <a:cubicBezTo>
                      <a:pt x="4249" y="2315"/>
                      <a:pt x="4158" y="2213"/>
                      <a:pt x="4078" y="2096"/>
                    </a:cubicBezTo>
                    <a:cubicBezTo>
                      <a:pt x="4325" y="1828"/>
                      <a:pt x="4475" y="1497"/>
                      <a:pt x="4502" y="1153"/>
                    </a:cubicBezTo>
                    <a:cubicBezTo>
                      <a:pt x="4524" y="873"/>
                      <a:pt x="4413" y="545"/>
                      <a:pt x="4124" y="488"/>
                    </a:cubicBezTo>
                    <a:cubicBezTo>
                      <a:pt x="4098" y="483"/>
                      <a:pt x="4072" y="480"/>
                      <a:pt x="4046" y="480"/>
                    </a:cubicBezTo>
                    <a:cubicBezTo>
                      <a:pt x="3965" y="480"/>
                      <a:pt x="3887" y="506"/>
                      <a:pt x="3815" y="555"/>
                    </a:cubicBezTo>
                    <a:cubicBezTo>
                      <a:pt x="3651" y="667"/>
                      <a:pt x="3562" y="866"/>
                      <a:pt x="3533" y="1017"/>
                    </a:cubicBezTo>
                    <a:cubicBezTo>
                      <a:pt x="3470" y="1350"/>
                      <a:pt x="3538" y="1715"/>
                      <a:pt x="3717" y="2051"/>
                    </a:cubicBezTo>
                    <a:cubicBezTo>
                      <a:pt x="3694" y="2071"/>
                      <a:pt x="3667" y="2089"/>
                      <a:pt x="3641" y="2108"/>
                    </a:cubicBezTo>
                    <a:cubicBezTo>
                      <a:pt x="3386" y="2294"/>
                      <a:pt x="3092" y="2394"/>
                      <a:pt x="2807" y="2394"/>
                    </a:cubicBezTo>
                    <a:cubicBezTo>
                      <a:pt x="2716" y="2394"/>
                      <a:pt x="2626" y="2384"/>
                      <a:pt x="2539" y="2363"/>
                    </a:cubicBezTo>
                    <a:cubicBezTo>
                      <a:pt x="2177" y="2278"/>
                      <a:pt x="1857" y="2017"/>
                      <a:pt x="1664" y="1646"/>
                    </a:cubicBezTo>
                    <a:cubicBezTo>
                      <a:pt x="1646" y="1610"/>
                      <a:pt x="1630" y="1576"/>
                      <a:pt x="1614" y="1541"/>
                    </a:cubicBezTo>
                    <a:cubicBezTo>
                      <a:pt x="1954" y="1376"/>
                      <a:pt x="2211" y="1055"/>
                      <a:pt x="2262" y="691"/>
                    </a:cubicBezTo>
                    <a:cubicBezTo>
                      <a:pt x="2291" y="491"/>
                      <a:pt x="2224" y="265"/>
                      <a:pt x="2093" y="133"/>
                    </a:cubicBezTo>
                    <a:cubicBezTo>
                      <a:pt x="2010" y="46"/>
                      <a:pt x="1904" y="1"/>
                      <a:pt x="179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6"/>
              <p:cNvSpPr/>
              <p:nvPr/>
            </p:nvSpPr>
            <p:spPr>
              <a:xfrm>
                <a:off x="422425" y="2921775"/>
                <a:ext cx="158350" cy="110050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4402" extrusionOk="0">
                    <a:moveTo>
                      <a:pt x="1084" y="288"/>
                    </a:moveTo>
                    <a:cubicBezTo>
                      <a:pt x="1200" y="288"/>
                      <a:pt x="1300" y="425"/>
                      <a:pt x="1308" y="548"/>
                    </a:cubicBezTo>
                    <a:cubicBezTo>
                      <a:pt x="1318" y="681"/>
                      <a:pt x="1257" y="834"/>
                      <a:pt x="1129" y="999"/>
                    </a:cubicBezTo>
                    <a:cubicBezTo>
                      <a:pt x="1014" y="1146"/>
                      <a:pt x="872" y="1271"/>
                      <a:pt x="712" y="1369"/>
                    </a:cubicBezTo>
                    <a:cubicBezTo>
                      <a:pt x="655" y="1094"/>
                      <a:pt x="676" y="805"/>
                      <a:pt x="794" y="555"/>
                    </a:cubicBezTo>
                    <a:cubicBezTo>
                      <a:pt x="823" y="494"/>
                      <a:pt x="928" y="290"/>
                      <a:pt x="1080" y="288"/>
                    </a:cubicBezTo>
                    <a:close/>
                    <a:moveTo>
                      <a:pt x="2744" y="1192"/>
                    </a:moveTo>
                    <a:cubicBezTo>
                      <a:pt x="2759" y="1192"/>
                      <a:pt x="2774" y="1194"/>
                      <a:pt x="2786" y="1194"/>
                    </a:cubicBezTo>
                    <a:cubicBezTo>
                      <a:pt x="2905" y="1208"/>
                      <a:pt x="3046" y="1290"/>
                      <a:pt x="3085" y="1417"/>
                    </a:cubicBezTo>
                    <a:cubicBezTo>
                      <a:pt x="3169" y="1673"/>
                      <a:pt x="2989" y="1961"/>
                      <a:pt x="2784" y="2123"/>
                    </a:cubicBezTo>
                    <a:cubicBezTo>
                      <a:pt x="2722" y="2173"/>
                      <a:pt x="2655" y="2215"/>
                      <a:pt x="2581" y="2251"/>
                    </a:cubicBezTo>
                    <a:cubicBezTo>
                      <a:pt x="2523" y="2012"/>
                      <a:pt x="2500" y="1759"/>
                      <a:pt x="2519" y="1502"/>
                    </a:cubicBezTo>
                    <a:cubicBezTo>
                      <a:pt x="2523" y="1420"/>
                      <a:pt x="2534" y="1336"/>
                      <a:pt x="2571" y="1278"/>
                    </a:cubicBezTo>
                    <a:cubicBezTo>
                      <a:pt x="2614" y="1208"/>
                      <a:pt x="2689" y="1192"/>
                      <a:pt x="2744" y="1192"/>
                    </a:cubicBezTo>
                    <a:close/>
                    <a:moveTo>
                      <a:pt x="5307" y="1809"/>
                    </a:moveTo>
                    <a:cubicBezTo>
                      <a:pt x="5318" y="1809"/>
                      <a:pt x="5327" y="1810"/>
                      <a:pt x="5338" y="1812"/>
                    </a:cubicBezTo>
                    <a:cubicBezTo>
                      <a:pt x="5449" y="1839"/>
                      <a:pt x="5516" y="1994"/>
                      <a:pt x="5537" y="2057"/>
                    </a:cubicBezTo>
                    <a:cubicBezTo>
                      <a:pt x="5645" y="2366"/>
                      <a:pt x="5594" y="2719"/>
                      <a:pt x="5426" y="3012"/>
                    </a:cubicBezTo>
                    <a:cubicBezTo>
                      <a:pt x="5328" y="2850"/>
                      <a:pt x="5243" y="2684"/>
                      <a:pt x="5170" y="2512"/>
                    </a:cubicBezTo>
                    <a:cubicBezTo>
                      <a:pt x="5107" y="2359"/>
                      <a:pt x="5047" y="2181"/>
                      <a:pt x="5082" y="2025"/>
                    </a:cubicBezTo>
                    <a:cubicBezTo>
                      <a:pt x="5098" y="1951"/>
                      <a:pt x="5151" y="1879"/>
                      <a:pt x="5213" y="1839"/>
                    </a:cubicBezTo>
                    <a:cubicBezTo>
                      <a:pt x="5236" y="1825"/>
                      <a:pt x="5270" y="1809"/>
                      <a:pt x="5307" y="1809"/>
                    </a:cubicBezTo>
                    <a:close/>
                    <a:moveTo>
                      <a:pt x="1075" y="1"/>
                    </a:moveTo>
                    <a:cubicBezTo>
                      <a:pt x="1073" y="1"/>
                      <a:pt x="1071" y="1"/>
                      <a:pt x="1068" y="1"/>
                    </a:cubicBezTo>
                    <a:cubicBezTo>
                      <a:pt x="852" y="6"/>
                      <a:pt x="656" y="164"/>
                      <a:pt x="533" y="433"/>
                    </a:cubicBezTo>
                    <a:cubicBezTo>
                      <a:pt x="378" y="766"/>
                      <a:pt x="355" y="1146"/>
                      <a:pt x="448" y="1496"/>
                    </a:cubicBezTo>
                    <a:cubicBezTo>
                      <a:pt x="335" y="1542"/>
                      <a:pt x="220" y="1575"/>
                      <a:pt x="102" y="1596"/>
                    </a:cubicBezTo>
                    <a:cubicBezTo>
                      <a:pt x="67" y="1697"/>
                      <a:pt x="34" y="1799"/>
                      <a:pt x="0" y="1901"/>
                    </a:cubicBezTo>
                    <a:cubicBezTo>
                      <a:pt x="185" y="1881"/>
                      <a:pt x="368" y="1834"/>
                      <a:pt x="541" y="1766"/>
                    </a:cubicBezTo>
                    <a:cubicBezTo>
                      <a:pt x="642" y="1989"/>
                      <a:pt x="796" y="2188"/>
                      <a:pt x="990" y="2343"/>
                    </a:cubicBezTo>
                    <a:cubicBezTo>
                      <a:pt x="1271" y="2564"/>
                      <a:pt x="1622" y="2675"/>
                      <a:pt x="1973" y="2675"/>
                    </a:cubicBezTo>
                    <a:cubicBezTo>
                      <a:pt x="2117" y="2675"/>
                      <a:pt x="2261" y="2656"/>
                      <a:pt x="2401" y="2619"/>
                    </a:cubicBezTo>
                    <a:cubicBezTo>
                      <a:pt x="2523" y="2927"/>
                      <a:pt x="2705" y="3204"/>
                      <a:pt x="2939" y="3423"/>
                    </a:cubicBezTo>
                    <a:cubicBezTo>
                      <a:pt x="3304" y="3766"/>
                      <a:pt x="3792" y="3951"/>
                      <a:pt x="4267" y="3951"/>
                    </a:cubicBezTo>
                    <a:cubicBezTo>
                      <a:pt x="4508" y="3951"/>
                      <a:pt x="4745" y="3903"/>
                      <a:pt x="4960" y="3805"/>
                    </a:cubicBezTo>
                    <a:cubicBezTo>
                      <a:pt x="5128" y="3728"/>
                      <a:pt x="5277" y="3620"/>
                      <a:pt x="5405" y="3492"/>
                    </a:cubicBezTo>
                    <a:cubicBezTo>
                      <a:pt x="5662" y="3837"/>
                      <a:pt x="5972" y="4147"/>
                      <a:pt x="6317" y="4401"/>
                    </a:cubicBezTo>
                    <a:lnTo>
                      <a:pt x="6334" y="4055"/>
                    </a:lnTo>
                    <a:cubicBezTo>
                      <a:pt x="6057" y="3833"/>
                      <a:pt x="5807" y="3566"/>
                      <a:pt x="5595" y="3272"/>
                    </a:cubicBezTo>
                    <a:cubicBezTo>
                      <a:pt x="5858" y="2887"/>
                      <a:pt x="5953" y="2394"/>
                      <a:pt x="5807" y="1965"/>
                    </a:cubicBezTo>
                    <a:cubicBezTo>
                      <a:pt x="5724" y="1731"/>
                      <a:pt x="5582" y="1577"/>
                      <a:pt x="5403" y="1536"/>
                    </a:cubicBezTo>
                    <a:cubicBezTo>
                      <a:pt x="5372" y="1529"/>
                      <a:pt x="5341" y="1526"/>
                      <a:pt x="5309" y="1526"/>
                    </a:cubicBezTo>
                    <a:cubicBezTo>
                      <a:pt x="5225" y="1526"/>
                      <a:pt x="5140" y="1550"/>
                      <a:pt x="5063" y="1599"/>
                    </a:cubicBezTo>
                    <a:cubicBezTo>
                      <a:pt x="4936" y="1678"/>
                      <a:pt x="4838" y="1815"/>
                      <a:pt x="4804" y="1961"/>
                    </a:cubicBezTo>
                    <a:cubicBezTo>
                      <a:pt x="4751" y="2195"/>
                      <a:pt x="4828" y="2427"/>
                      <a:pt x="4909" y="2621"/>
                    </a:cubicBezTo>
                    <a:cubicBezTo>
                      <a:pt x="5001" y="2843"/>
                      <a:pt x="5115" y="3056"/>
                      <a:pt x="5247" y="3261"/>
                    </a:cubicBezTo>
                    <a:cubicBezTo>
                      <a:pt x="5135" y="3381"/>
                      <a:pt x="5000" y="3481"/>
                      <a:pt x="4847" y="3550"/>
                    </a:cubicBezTo>
                    <a:cubicBezTo>
                      <a:pt x="4668" y="3633"/>
                      <a:pt x="4471" y="3672"/>
                      <a:pt x="4270" y="3672"/>
                    </a:cubicBezTo>
                    <a:cubicBezTo>
                      <a:pt x="3868" y="3672"/>
                      <a:pt x="3451" y="3513"/>
                      <a:pt x="3138" y="3219"/>
                    </a:cubicBezTo>
                    <a:cubicBezTo>
                      <a:pt x="2936" y="3032"/>
                      <a:pt x="2778" y="2792"/>
                      <a:pt x="2672" y="2523"/>
                    </a:cubicBezTo>
                    <a:cubicBezTo>
                      <a:pt x="2776" y="2477"/>
                      <a:pt x="2871" y="2415"/>
                      <a:pt x="2962" y="2344"/>
                    </a:cubicBezTo>
                    <a:cubicBezTo>
                      <a:pt x="3247" y="2117"/>
                      <a:pt x="3482" y="1717"/>
                      <a:pt x="3358" y="1329"/>
                    </a:cubicBezTo>
                    <a:cubicBezTo>
                      <a:pt x="3287" y="1110"/>
                      <a:pt x="3071" y="942"/>
                      <a:pt x="2820" y="911"/>
                    </a:cubicBezTo>
                    <a:cubicBezTo>
                      <a:pt x="2795" y="908"/>
                      <a:pt x="2771" y="907"/>
                      <a:pt x="2747" y="907"/>
                    </a:cubicBezTo>
                    <a:cubicBezTo>
                      <a:pt x="2570" y="907"/>
                      <a:pt x="2416" y="986"/>
                      <a:pt x="2330" y="1127"/>
                    </a:cubicBezTo>
                    <a:cubicBezTo>
                      <a:pt x="2260" y="1238"/>
                      <a:pt x="2243" y="1361"/>
                      <a:pt x="2233" y="1478"/>
                    </a:cubicBezTo>
                    <a:cubicBezTo>
                      <a:pt x="2212" y="1776"/>
                      <a:pt x="2240" y="2072"/>
                      <a:pt x="2314" y="2349"/>
                    </a:cubicBezTo>
                    <a:cubicBezTo>
                      <a:pt x="2204" y="2376"/>
                      <a:pt x="2090" y="2390"/>
                      <a:pt x="1975" y="2390"/>
                    </a:cubicBezTo>
                    <a:cubicBezTo>
                      <a:pt x="1685" y="2390"/>
                      <a:pt x="1395" y="2301"/>
                      <a:pt x="1168" y="2123"/>
                    </a:cubicBezTo>
                    <a:cubicBezTo>
                      <a:pt x="1009" y="1996"/>
                      <a:pt x="886" y="1830"/>
                      <a:pt x="803" y="1643"/>
                    </a:cubicBezTo>
                    <a:cubicBezTo>
                      <a:pt x="1011" y="1522"/>
                      <a:pt x="1202" y="1364"/>
                      <a:pt x="1351" y="1170"/>
                    </a:cubicBezTo>
                    <a:cubicBezTo>
                      <a:pt x="1526" y="950"/>
                      <a:pt x="1605" y="732"/>
                      <a:pt x="1590" y="526"/>
                    </a:cubicBezTo>
                    <a:cubicBezTo>
                      <a:pt x="1571" y="268"/>
                      <a:pt x="1366" y="1"/>
                      <a:pt x="107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6"/>
              <p:cNvSpPr/>
              <p:nvPr/>
            </p:nvSpPr>
            <p:spPr>
              <a:xfrm>
                <a:off x="387800" y="3033925"/>
                <a:ext cx="1891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3637" extrusionOk="0">
                    <a:moveTo>
                      <a:pt x="1699" y="500"/>
                    </a:moveTo>
                    <a:lnTo>
                      <a:pt x="1699" y="500"/>
                    </a:lnTo>
                    <a:cubicBezTo>
                      <a:pt x="1646" y="685"/>
                      <a:pt x="1553" y="860"/>
                      <a:pt x="1429" y="1010"/>
                    </a:cubicBezTo>
                    <a:cubicBezTo>
                      <a:pt x="1442" y="946"/>
                      <a:pt x="1462" y="881"/>
                      <a:pt x="1486" y="819"/>
                    </a:cubicBezTo>
                    <a:cubicBezTo>
                      <a:pt x="1537" y="692"/>
                      <a:pt x="1611" y="586"/>
                      <a:pt x="1699" y="500"/>
                    </a:cubicBezTo>
                    <a:close/>
                    <a:moveTo>
                      <a:pt x="3692" y="709"/>
                    </a:moveTo>
                    <a:cubicBezTo>
                      <a:pt x="3720" y="709"/>
                      <a:pt x="3756" y="718"/>
                      <a:pt x="3787" y="762"/>
                    </a:cubicBezTo>
                    <a:cubicBezTo>
                      <a:pt x="3864" y="865"/>
                      <a:pt x="3878" y="1083"/>
                      <a:pt x="3820" y="1239"/>
                    </a:cubicBezTo>
                    <a:cubicBezTo>
                      <a:pt x="3749" y="1435"/>
                      <a:pt x="3638" y="1608"/>
                      <a:pt x="3503" y="1756"/>
                    </a:cubicBezTo>
                    <a:cubicBezTo>
                      <a:pt x="3428" y="1513"/>
                      <a:pt x="3409" y="1263"/>
                      <a:pt x="3458" y="1026"/>
                    </a:cubicBezTo>
                    <a:cubicBezTo>
                      <a:pt x="3487" y="874"/>
                      <a:pt x="3568" y="716"/>
                      <a:pt x="3681" y="709"/>
                    </a:cubicBezTo>
                    <a:close/>
                    <a:moveTo>
                      <a:pt x="6304" y="1017"/>
                    </a:moveTo>
                    <a:cubicBezTo>
                      <a:pt x="6381" y="1017"/>
                      <a:pt x="6469" y="1077"/>
                      <a:pt x="6511" y="1148"/>
                    </a:cubicBezTo>
                    <a:cubicBezTo>
                      <a:pt x="6568" y="1245"/>
                      <a:pt x="6585" y="1383"/>
                      <a:pt x="6561" y="1557"/>
                    </a:cubicBezTo>
                    <a:cubicBezTo>
                      <a:pt x="6530" y="1770"/>
                      <a:pt x="6449" y="1976"/>
                      <a:pt x="6323" y="2161"/>
                    </a:cubicBezTo>
                    <a:cubicBezTo>
                      <a:pt x="6216" y="1939"/>
                      <a:pt x="6145" y="1701"/>
                      <a:pt x="6119" y="1455"/>
                    </a:cubicBezTo>
                    <a:cubicBezTo>
                      <a:pt x="6101" y="1289"/>
                      <a:pt x="6124" y="1080"/>
                      <a:pt x="6250" y="1029"/>
                    </a:cubicBezTo>
                    <a:cubicBezTo>
                      <a:pt x="6266" y="1022"/>
                      <a:pt x="6286" y="1017"/>
                      <a:pt x="6304" y="1017"/>
                    </a:cubicBezTo>
                    <a:close/>
                    <a:moveTo>
                      <a:pt x="2047" y="0"/>
                    </a:moveTo>
                    <a:lnTo>
                      <a:pt x="1841" y="81"/>
                    </a:lnTo>
                    <a:cubicBezTo>
                      <a:pt x="1570" y="191"/>
                      <a:pt x="1351" y="415"/>
                      <a:pt x="1227" y="713"/>
                    </a:cubicBezTo>
                    <a:cubicBezTo>
                      <a:pt x="1149" y="902"/>
                      <a:pt x="1117" y="1103"/>
                      <a:pt x="1131" y="1296"/>
                    </a:cubicBezTo>
                    <a:cubicBezTo>
                      <a:pt x="939" y="1431"/>
                      <a:pt x="719" y="1520"/>
                      <a:pt x="485" y="1544"/>
                    </a:cubicBezTo>
                    <a:cubicBezTo>
                      <a:pt x="442" y="1549"/>
                      <a:pt x="398" y="1551"/>
                      <a:pt x="355" y="1551"/>
                    </a:cubicBezTo>
                    <a:cubicBezTo>
                      <a:pt x="263" y="1551"/>
                      <a:pt x="172" y="1541"/>
                      <a:pt x="83" y="1522"/>
                    </a:cubicBezTo>
                    <a:cubicBezTo>
                      <a:pt x="56" y="1614"/>
                      <a:pt x="27" y="1705"/>
                      <a:pt x="0" y="1796"/>
                    </a:cubicBezTo>
                    <a:cubicBezTo>
                      <a:pt x="116" y="1821"/>
                      <a:pt x="236" y="1835"/>
                      <a:pt x="355" y="1835"/>
                    </a:cubicBezTo>
                    <a:cubicBezTo>
                      <a:pt x="408" y="1835"/>
                      <a:pt x="460" y="1833"/>
                      <a:pt x="513" y="1827"/>
                    </a:cubicBezTo>
                    <a:cubicBezTo>
                      <a:pt x="754" y="1803"/>
                      <a:pt x="986" y="1719"/>
                      <a:pt x="1190" y="1593"/>
                    </a:cubicBezTo>
                    <a:cubicBezTo>
                      <a:pt x="1199" y="1621"/>
                      <a:pt x="1209" y="1650"/>
                      <a:pt x="1222" y="1678"/>
                    </a:cubicBezTo>
                    <a:cubicBezTo>
                      <a:pt x="1434" y="2170"/>
                      <a:pt x="1972" y="2498"/>
                      <a:pt x="2532" y="2498"/>
                    </a:cubicBezTo>
                    <a:cubicBezTo>
                      <a:pt x="2608" y="2498"/>
                      <a:pt x="2685" y="2492"/>
                      <a:pt x="2761" y="2479"/>
                    </a:cubicBezTo>
                    <a:cubicBezTo>
                      <a:pt x="2989" y="2442"/>
                      <a:pt x="3203" y="2351"/>
                      <a:pt x="3399" y="2222"/>
                    </a:cubicBezTo>
                    <a:cubicBezTo>
                      <a:pt x="3428" y="2273"/>
                      <a:pt x="3459" y="2324"/>
                      <a:pt x="3494" y="2374"/>
                    </a:cubicBezTo>
                    <a:cubicBezTo>
                      <a:pt x="3787" y="2800"/>
                      <a:pt x="4223" y="3090"/>
                      <a:pt x="4689" y="3169"/>
                    </a:cubicBezTo>
                    <a:cubicBezTo>
                      <a:pt x="4781" y="3186"/>
                      <a:pt x="4875" y="3194"/>
                      <a:pt x="4969" y="3194"/>
                    </a:cubicBezTo>
                    <a:cubicBezTo>
                      <a:pt x="5353" y="3194"/>
                      <a:pt x="5747" y="3062"/>
                      <a:pt x="6081" y="2819"/>
                    </a:cubicBezTo>
                    <a:cubicBezTo>
                      <a:pt x="6152" y="2766"/>
                      <a:pt x="6220" y="2709"/>
                      <a:pt x="6284" y="2651"/>
                    </a:cubicBezTo>
                    <a:cubicBezTo>
                      <a:pt x="6597" y="3098"/>
                      <a:pt x="7047" y="3455"/>
                      <a:pt x="7558" y="3637"/>
                    </a:cubicBezTo>
                    <a:cubicBezTo>
                      <a:pt x="7560" y="3537"/>
                      <a:pt x="7564" y="3438"/>
                      <a:pt x="7567" y="3337"/>
                    </a:cubicBezTo>
                    <a:cubicBezTo>
                      <a:pt x="7125" y="3155"/>
                      <a:pt x="6740" y="2833"/>
                      <a:pt x="6477" y="2432"/>
                    </a:cubicBezTo>
                    <a:cubicBezTo>
                      <a:pt x="6673" y="2184"/>
                      <a:pt x="6801" y="1897"/>
                      <a:pt x="6841" y="1598"/>
                    </a:cubicBezTo>
                    <a:cubicBezTo>
                      <a:pt x="6877" y="1356"/>
                      <a:pt x="6848" y="1160"/>
                      <a:pt x="6756" y="1005"/>
                    </a:cubicBezTo>
                    <a:cubicBezTo>
                      <a:pt x="6667" y="854"/>
                      <a:pt x="6490" y="735"/>
                      <a:pt x="6305" y="735"/>
                    </a:cubicBezTo>
                    <a:cubicBezTo>
                      <a:pt x="6251" y="735"/>
                      <a:pt x="6196" y="745"/>
                      <a:pt x="6142" y="767"/>
                    </a:cubicBezTo>
                    <a:cubicBezTo>
                      <a:pt x="5913" y="860"/>
                      <a:pt x="5797" y="1130"/>
                      <a:pt x="5837" y="1486"/>
                    </a:cubicBezTo>
                    <a:cubicBezTo>
                      <a:pt x="5871" y="1807"/>
                      <a:pt x="5973" y="2118"/>
                      <a:pt x="6128" y="2402"/>
                    </a:cubicBezTo>
                    <a:cubicBezTo>
                      <a:pt x="6060" y="2471"/>
                      <a:pt x="5989" y="2532"/>
                      <a:pt x="5911" y="2587"/>
                    </a:cubicBezTo>
                    <a:cubicBezTo>
                      <a:pt x="5624" y="2797"/>
                      <a:pt x="5289" y="2909"/>
                      <a:pt x="4963" y="2909"/>
                    </a:cubicBezTo>
                    <a:cubicBezTo>
                      <a:pt x="4886" y="2909"/>
                      <a:pt x="4809" y="2902"/>
                      <a:pt x="4733" y="2890"/>
                    </a:cubicBezTo>
                    <a:cubicBezTo>
                      <a:pt x="4341" y="2821"/>
                      <a:pt x="3975" y="2574"/>
                      <a:pt x="3726" y="2212"/>
                    </a:cubicBezTo>
                    <a:cubicBezTo>
                      <a:pt x="3686" y="2155"/>
                      <a:pt x="3651" y="2098"/>
                      <a:pt x="3621" y="2040"/>
                    </a:cubicBezTo>
                    <a:cubicBezTo>
                      <a:pt x="3823" y="1848"/>
                      <a:pt x="3984" y="1608"/>
                      <a:pt x="4085" y="1338"/>
                    </a:cubicBezTo>
                    <a:cubicBezTo>
                      <a:pt x="4166" y="1123"/>
                      <a:pt x="4168" y="797"/>
                      <a:pt x="4014" y="593"/>
                    </a:cubicBezTo>
                    <a:cubicBezTo>
                      <a:pt x="3933" y="485"/>
                      <a:pt x="3820" y="427"/>
                      <a:pt x="3689" y="427"/>
                    </a:cubicBezTo>
                    <a:cubicBezTo>
                      <a:pt x="3680" y="427"/>
                      <a:pt x="3671" y="427"/>
                      <a:pt x="3662" y="428"/>
                    </a:cubicBezTo>
                    <a:cubicBezTo>
                      <a:pt x="3381" y="446"/>
                      <a:pt x="3229" y="721"/>
                      <a:pt x="3179" y="973"/>
                    </a:cubicBezTo>
                    <a:cubicBezTo>
                      <a:pt x="3115" y="1294"/>
                      <a:pt x="3148" y="1640"/>
                      <a:pt x="3274" y="1961"/>
                    </a:cubicBezTo>
                    <a:cubicBezTo>
                      <a:pt x="3105" y="2083"/>
                      <a:pt x="2913" y="2167"/>
                      <a:pt x="2715" y="2198"/>
                    </a:cubicBezTo>
                    <a:cubicBezTo>
                      <a:pt x="2655" y="2208"/>
                      <a:pt x="2595" y="2212"/>
                      <a:pt x="2534" y="2212"/>
                    </a:cubicBezTo>
                    <a:cubicBezTo>
                      <a:pt x="2087" y="2212"/>
                      <a:pt x="1647" y="1951"/>
                      <a:pt x="1482" y="1564"/>
                    </a:cubicBezTo>
                    <a:cubicBezTo>
                      <a:pt x="1462" y="1516"/>
                      <a:pt x="1443" y="1466"/>
                      <a:pt x="1432" y="1414"/>
                    </a:cubicBezTo>
                    <a:cubicBezTo>
                      <a:pt x="1777" y="1114"/>
                      <a:pt x="2012" y="678"/>
                      <a:pt x="2036" y="221"/>
                    </a:cubicBezTo>
                    <a:lnTo>
                      <a:pt x="2047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6"/>
              <p:cNvSpPr/>
              <p:nvPr/>
            </p:nvSpPr>
            <p:spPr>
              <a:xfrm>
                <a:off x="365925" y="3098650"/>
                <a:ext cx="207800" cy="134400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5376" extrusionOk="0">
                    <a:moveTo>
                      <a:pt x="1374" y="286"/>
                    </a:moveTo>
                    <a:cubicBezTo>
                      <a:pt x="1435" y="286"/>
                      <a:pt x="1492" y="301"/>
                      <a:pt x="1540" y="336"/>
                    </a:cubicBezTo>
                    <a:cubicBezTo>
                      <a:pt x="1607" y="386"/>
                      <a:pt x="1644" y="454"/>
                      <a:pt x="1651" y="545"/>
                    </a:cubicBezTo>
                    <a:cubicBezTo>
                      <a:pt x="1665" y="735"/>
                      <a:pt x="1543" y="1004"/>
                      <a:pt x="1360" y="1184"/>
                    </a:cubicBezTo>
                    <a:cubicBezTo>
                      <a:pt x="1232" y="1311"/>
                      <a:pt x="1088" y="1423"/>
                      <a:pt x="936" y="1522"/>
                    </a:cubicBezTo>
                    <a:cubicBezTo>
                      <a:pt x="888" y="1355"/>
                      <a:pt x="865" y="1178"/>
                      <a:pt x="869" y="1005"/>
                    </a:cubicBezTo>
                    <a:cubicBezTo>
                      <a:pt x="875" y="828"/>
                      <a:pt x="912" y="585"/>
                      <a:pt x="1065" y="423"/>
                    </a:cubicBezTo>
                    <a:cubicBezTo>
                      <a:pt x="1142" y="340"/>
                      <a:pt x="1260" y="286"/>
                      <a:pt x="1374" y="286"/>
                    </a:cubicBezTo>
                    <a:close/>
                    <a:moveTo>
                      <a:pt x="3827" y="1502"/>
                    </a:moveTo>
                    <a:cubicBezTo>
                      <a:pt x="3833" y="1502"/>
                      <a:pt x="3841" y="1502"/>
                      <a:pt x="3850" y="1504"/>
                    </a:cubicBezTo>
                    <a:cubicBezTo>
                      <a:pt x="3948" y="1511"/>
                      <a:pt x="4019" y="1572"/>
                      <a:pt x="4058" y="1623"/>
                    </a:cubicBezTo>
                    <a:cubicBezTo>
                      <a:pt x="4136" y="1718"/>
                      <a:pt x="4175" y="1850"/>
                      <a:pt x="4161" y="1967"/>
                    </a:cubicBezTo>
                    <a:cubicBezTo>
                      <a:pt x="4125" y="2244"/>
                      <a:pt x="3884" y="2450"/>
                      <a:pt x="3743" y="2548"/>
                    </a:cubicBezTo>
                    <a:cubicBezTo>
                      <a:pt x="3661" y="2605"/>
                      <a:pt x="3575" y="2654"/>
                      <a:pt x="3486" y="2695"/>
                    </a:cubicBezTo>
                    <a:cubicBezTo>
                      <a:pt x="3432" y="2535"/>
                      <a:pt x="3404" y="2369"/>
                      <a:pt x="3401" y="2200"/>
                    </a:cubicBezTo>
                    <a:cubicBezTo>
                      <a:pt x="3395" y="1968"/>
                      <a:pt x="3483" y="1718"/>
                      <a:pt x="3617" y="1593"/>
                    </a:cubicBezTo>
                    <a:cubicBezTo>
                      <a:pt x="3681" y="1532"/>
                      <a:pt x="3750" y="1502"/>
                      <a:pt x="3827" y="1502"/>
                    </a:cubicBezTo>
                    <a:close/>
                    <a:moveTo>
                      <a:pt x="6857" y="1808"/>
                    </a:moveTo>
                    <a:cubicBezTo>
                      <a:pt x="6884" y="1808"/>
                      <a:pt x="6913" y="1811"/>
                      <a:pt x="6940" y="1820"/>
                    </a:cubicBezTo>
                    <a:cubicBezTo>
                      <a:pt x="7180" y="1900"/>
                      <a:pt x="7209" y="2264"/>
                      <a:pt x="7169" y="2489"/>
                    </a:cubicBezTo>
                    <a:cubicBezTo>
                      <a:pt x="7105" y="2853"/>
                      <a:pt x="6919" y="3187"/>
                      <a:pt x="6663" y="3450"/>
                    </a:cubicBezTo>
                    <a:cubicBezTo>
                      <a:pt x="6555" y="3207"/>
                      <a:pt x="6477" y="2950"/>
                      <a:pt x="6440" y="2683"/>
                    </a:cubicBezTo>
                    <a:cubicBezTo>
                      <a:pt x="6401" y="2404"/>
                      <a:pt x="6421" y="2204"/>
                      <a:pt x="6502" y="2048"/>
                    </a:cubicBezTo>
                    <a:cubicBezTo>
                      <a:pt x="6570" y="1920"/>
                      <a:pt x="6713" y="1808"/>
                      <a:pt x="6857" y="1808"/>
                    </a:cubicBezTo>
                    <a:close/>
                    <a:moveTo>
                      <a:pt x="1373" y="1"/>
                    </a:moveTo>
                    <a:cubicBezTo>
                      <a:pt x="1177" y="1"/>
                      <a:pt x="982" y="93"/>
                      <a:pt x="855" y="228"/>
                    </a:cubicBezTo>
                    <a:cubicBezTo>
                      <a:pt x="688" y="409"/>
                      <a:pt x="592" y="673"/>
                      <a:pt x="584" y="998"/>
                    </a:cubicBezTo>
                    <a:cubicBezTo>
                      <a:pt x="578" y="1225"/>
                      <a:pt x="611" y="1448"/>
                      <a:pt x="678" y="1666"/>
                    </a:cubicBezTo>
                    <a:cubicBezTo>
                      <a:pt x="490" y="1758"/>
                      <a:pt x="290" y="1826"/>
                      <a:pt x="85" y="1873"/>
                    </a:cubicBezTo>
                    <a:cubicBezTo>
                      <a:pt x="56" y="1978"/>
                      <a:pt x="27" y="2079"/>
                      <a:pt x="0" y="2180"/>
                    </a:cubicBezTo>
                    <a:cubicBezTo>
                      <a:pt x="270" y="2134"/>
                      <a:pt x="534" y="2049"/>
                      <a:pt x="781" y="1930"/>
                    </a:cubicBezTo>
                    <a:cubicBezTo>
                      <a:pt x="973" y="2342"/>
                      <a:pt x="1293" y="2697"/>
                      <a:pt x="1693" y="2911"/>
                    </a:cubicBezTo>
                    <a:cubicBezTo>
                      <a:pt x="1997" y="3075"/>
                      <a:pt x="2340" y="3156"/>
                      <a:pt x="2685" y="3156"/>
                    </a:cubicBezTo>
                    <a:cubicBezTo>
                      <a:pt x="2901" y="3156"/>
                      <a:pt x="3118" y="3124"/>
                      <a:pt x="3325" y="3061"/>
                    </a:cubicBezTo>
                    <a:cubicBezTo>
                      <a:pt x="3663" y="3751"/>
                      <a:pt x="4359" y="4276"/>
                      <a:pt x="5131" y="4337"/>
                    </a:cubicBezTo>
                    <a:cubicBezTo>
                      <a:pt x="5179" y="4341"/>
                      <a:pt x="5227" y="4343"/>
                      <a:pt x="5275" y="4343"/>
                    </a:cubicBezTo>
                    <a:cubicBezTo>
                      <a:pt x="5743" y="4343"/>
                      <a:pt x="6203" y="4176"/>
                      <a:pt x="6580" y="3899"/>
                    </a:cubicBezTo>
                    <a:cubicBezTo>
                      <a:pt x="6973" y="4558"/>
                      <a:pt x="7592" y="5090"/>
                      <a:pt x="8304" y="5376"/>
                    </a:cubicBezTo>
                    <a:cubicBezTo>
                      <a:pt x="8305" y="5278"/>
                      <a:pt x="8310" y="5177"/>
                      <a:pt x="8311" y="5072"/>
                    </a:cubicBezTo>
                    <a:cubicBezTo>
                      <a:pt x="7683" y="4796"/>
                      <a:pt x="7141" y="4309"/>
                      <a:pt x="6798" y="3712"/>
                    </a:cubicBezTo>
                    <a:cubicBezTo>
                      <a:pt x="7131" y="3399"/>
                      <a:pt x="7371" y="2988"/>
                      <a:pt x="7450" y="2538"/>
                    </a:cubicBezTo>
                    <a:cubicBezTo>
                      <a:pt x="7517" y="2151"/>
                      <a:pt x="7416" y="1680"/>
                      <a:pt x="7031" y="1552"/>
                    </a:cubicBezTo>
                    <a:cubicBezTo>
                      <a:pt x="6974" y="1533"/>
                      <a:pt x="6916" y="1524"/>
                      <a:pt x="6859" y="1524"/>
                    </a:cubicBezTo>
                    <a:cubicBezTo>
                      <a:pt x="6603" y="1524"/>
                      <a:pt x="6363" y="1701"/>
                      <a:pt x="6250" y="1914"/>
                    </a:cubicBezTo>
                    <a:cubicBezTo>
                      <a:pt x="6105" y="2191"/>
                      <a:pt x="6128" y="2507"/>
                      <a:pt x="6158" y="2722"/>
                    </a:cubicBezTo>
                    <a:cubicBezTo>
                      <a:pt x="6203" y="3045"/>
                      <a:pt x="6301" y="3356"/>
                      <a:pt x="6443" y="3647"/>
                    </a:cubicBezTo>
                    <a:cubicBezTo>
                      <a:pt x="6109" y="3904"/>
                      <a:pt x="5696" y="4058"/>
                      <a:pt x="5276" y="4058"/>
                    </a:cubicBezTo>
                    <a:cubicBezTo>
                      <a:pt x="5234" y="4058"/>
                      <a:pt x="5193" y="4056"/>
                      <a:pt x="5151" y="4053"/>
                    </a:cubicBezTo>
                    <a:cubicBezTo>
                      <a:pt x="4484" y="4002"/>
                      <a:pt x="3885" y="3553"/>
                      <a:pt x="3588" y="2960"/>
                    </a:cubicBezTo>
                    <a:cubicBezTo>
                      <a:pt x="3696" y="2910"/>
                      <a:pt x="3801" y="2850"/>
                      <a:pt x="3901" y="2781"/>
                    </a:cubicBezTo>
                    <a:cubicBezTo>
                      <a:pt x="4208" y="2563"/>
                      <a:pt x="4398" y="2286"/>
                      <a:pt x="4435" y="2002"/>
                    </a:cubicBezTo>
                    <a:cubicBezTo>
                      <a:pt x="4460" y="1808"/>
                      <a:pt x="4399" y="1597"/>
                      <a:pt x="4271" y="1443"/>
                    </a:cubicBezTo>
                    <a:cubicBezTo>
                      <a:pt x="4163" y="1311"/>
                      <a:pt x="4019" y="1232"/>
                      <a:pt x="3864" y="1221"/>
                    </a:cubicBezTo>
                    <a:cubicBezTo>
                      <a:pt x="3849" y="1220"/>
                      <a:pt x="3835" y="1219"/>
                      <a:pt x="3820" y="1219"/>
                    </a:cubicBezTo>
                    <a:cubicBezTo>
                      <a:pt x="3672" y="1219"/>
                      <a:pt x="3533" y="1278"/>
                      <a:pt x="3416" y="1386"/>
                    </a:cubicBezTo>
                    <a:cubicBezTo>
                      <a:pt x="3225" y="1569"/>
                      <a:pt x="3105" y="1890"/>
                      <a:pt x="3112" y="2205"/>
                    </a:cubicBezTo>
                    <a:cubicBezTo>
                      <a:pt x="3118" y="2407"/>
                      <a:pt x="3154" y="2606"/>
                      <a:pt x="3217" y="2796"/>
                    </a:cubicBezTo>
                    <a:cubicBezTo>
                      <a:pt x="3044" y="2847"/>
                      <a:pt x="2864" y="2872"/>
                      <a:pt x="2684" y="2872"/>
                    </a:cubicBezTo>
                    <a:cubicBezTo>
                      <a:pt x="2387" y="2872"/>
                      <a:pt x="2090" y="2803"/>
                      <a:pt x="1827" y="2661"/>
                    </a:cubicBezTo>
                    <a:cubicBezTo>
                      <a:pt x="1475" y="2471"/>
                      <a:pt x="1195" y="2159"/>
                      <a:pt x="1030" y="1795"/>
                    </a:cubicBezTo>
                    <a:cubicBezTo>
                      <a:pt x="1222" y="1680"/>
                      <a:pt x="1398" y="1542"/>
                      <a:pt x="1556" y="1389"/>
                    </a:cubicBezTo>
                    <a:cubicBezTo>
                      <a:pt x="1760" y="1187"/>
                      <a:pt x="1955" y="843"/>
                      <a:pt x="1931" y="525"/>
                    </a:cubicBezTo>
                    <a:cubicBezTo>
                      <a:pt x="1918" y="350"/>
                      <a:pt x="1838" y="205"/>
                      <a:pt x="1703" y="106"/>
                    </a:cubicBezTo>
                    <a:cubicBezTo>
                      <a:pt x="1602" y="32"/>
                      <a:pt x="1487" y="1"/>
                      <a:pt x="13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6"/>
              <p:cNvSpPr/>
              <p:nvPr/>
            </p:nvSpPr>
            <p:spPr>
              <a:xfrm>
                <a:off x="350500" y="3181100"/>
                <a:ext cx="213300" cy="116575"/>
              </a:xfrm>
              <a:custGeom>
                <a:avLst/>
                <a:gdLst/>
                <a:ahLst/>
                <a:cxnLst/>
                <a:rect l="l" t="t" r="r" b="b"/>
                <a:pathLst>
                  <a:path w="8532" h="4663" extrusionOk="0">
                    <a:moveTo>
                      <a:pt x="1272" y="285"/>
                    </a:moveTo>
                    <a:cubicBezTo>
                      <a:pt x="1279" y="285"/>
                      <a:pt x="1288" y="285"/>
                      <a:pt x="1295" y="287"/>
                    </a:cubicBezTo>
                    <a:cubicBezTo>
                      <a:pt x="1373" y="294"/>
                      <a:pt x="1425" y="343"/>
                      <a:pt x="1457" y="385"/>
                    </a:cubicBezTo>
                    <a:cubicBezTo>
                      <a:pt x="1518" y="466"/>
                      <a:pt x="1546" y="576"/>
                      <a:pt x="1532" y="674"/>
                    </a:cubicBezTo>
                    <a:cubicBezTo>
                      <a:pt x="1496" y="887"/>
                      <a:pt x="1313" y="1061"/>
                      <a:pt x="1165" y="1167"/>
                    </a:cubicBezTo>
                    <a:cubicBezTo>
                      <a:pt x="1116" y="1203"/>
                      <a:pt x="1066" y="1235"/>
                      <a:pt x="1015" y="1267"/>
                    </a:cubicBezTo>
                    <a:cubicBezTo>
                      <a:pt x="985" y="1159"/>
                      <a:pt x="961" y="1048"/>
                      <a:pt x="951" y="939"/>
                    </a:cubicBezTo>
                    <a:cubicBezTo>
                      <a:pt x="927" y="720"/>
                      <a:pt x="994" y="476"/>
                      <a:pt x="1110" y="358"/>
                    </a:cubicBezTo>
                    <a:cubicBezTo>
                      <a:pt x="1160" y="308"/>
                      <a:pt x="1211" y="285"/>
                      <a:pt x="1272" y="285"/>
                    </a:cubicBezTo>
                    <a:close/>
                    <a:moveTo>
                      <a:pt x="4003" y="1476"/>
                    </a:moveTo>
                    <a:cubicBezTo>
                      <a:pt x="4104" y="1476"/>
                      <a:pt x="4188" y="1534"/>
                      <a:pt x="4235" y="1576"/>
                    </a:cubicBezTo>
                    <a:cubicBezTo>
                      <a:pt x="4383" y="1706"/>
                      <a:pt x="4455" y="1914"/>
                      <a:pt x="4413" y="2082"/>
                    </a:cubicBezTo>
                    <a:cubicBezTo>
                      <a:pt x="4360" y="2295"/>
                      <a:pt x="4200" y="2458"/>
                      <a:pt x="4008" y="2572"/>
                    </a:cubicBezTo>
                    <a:cubicBezTo>
                      <a:pt x="3893" y="2216"/>
                      <a:pt x="3876" y="1832"/>
                      <a:pt x="3968" y="1478"/>
                    </a:cubicBezTo>
                    <a:cubicBezTo>
                      <a:pt x="3980" y="1477"/>
                      <a:pt x="3991" y="1476"/>
                      <a:pt x="4003" y="1476"/>
                    </a:cubicBezTo>
                    <a:close/>
                    <a:moveTo>
                      <a:pt x="7165" y="2457"/>
                    </a:moveTo>
                    <a:cubicBezTo>
                      <a:pt x="7202" y="2457"/>
                      <a:pt x="7241" y="2461"/>
                      <a:pt x="7280" y="2471"/>
                    </a:cubicBezTo>
                    <a:cubicBezTo>
                      <a:pt x="7421" y="2507"/>
                      <a:pt x="7549" y="2602"/>
                      <a:pt x="7611" y="2721"/>
                    </a:cubicBezTo>
                    <a:cubicBezTo>
                      <a:pt x="7731" y="2949"/>
                      <a:pt x="7685" y="3271"/>
                      <a:pt x="7498" y="3508"/>
                    </a:cubicBezTo>
                    <a:cubicBezTo>
                      <a:pt x="7421" y="3601"/>
                      <a:pt x="7330" y="3679"/>
                      <a:pt x="7236" y="3743"/>
                    </a:cubicBezTo>
                    <a:cubicBezTo>
                      <a:pt x="7217" y="3724"/>
                      <a:pt x="7197" y="3707"/>
                      <a:pt x="7180" y="3687"/>
                    </a:cubicBezTo>
                    <a:cubicBezTo>
                      <a:pt x="6958" y="3470"/>
                      <a:pt x="6833" y="3281"/>
                      <a:pt x="6785" y="3085"/>
                    </a:cubicBezTo>
                    <a:cubicBezTo>
                      <a:pt x="6736" y="2892"/>
                      <a:pt x="6783" y="2635"/>
                      <a:pt x="6959" y="2515"/>
                    </a:cubicBezTo>
                    <a:cubicBezTo>
                      <a:pt x="7018" y="2476"/>
                      <a:pt x="7089" y="2457"/>
                      <a:pt x="7165" y="2457"/>
                    </a:cubicBezTo>
                    <a:close/>
                    <a:moveTo>
                      <a:pt x="1272" y="0"/>
                    </a:moveTo>
                    <a:cubicBezTo>
                      <a:pt x="1135" y="0"/>
                      <a:pt x="1010" y="53"/>
                      <a:pt x="907" y="157"/>
                    </a:cubicBezTo>
                    <a:cubicBezTo>
                      <a:pt x="701" y="365"/>
                      <a:pt x="638" y="714"/>
                      <a:pt x="665" y="968"/>
                    </a:cubicBezTo>
                    <a:cubicBezTo>
                      <a:pt x="681" y="1112"/>
                      <a:pt x="711" y="1254"/>
                      <a:pt x="754" y="1392"/>
                    </a:cubicBezTo>
                    <a:cubicBezTo>
                      <a:pt x="521" y="1487"/>
                      <a:pt x="263" y="1542"/>
                      <a:pt x="1" y="1554"/>
                    </a:cubicBezTo>
                    <a:cubicBezTo>
                      <a:pt x="31" y="1629"/>
                      <a:pt x="77" y="1723"/>
                      <a:pt x="144" y="1832"/>
                    </a:cubicBezTo>
                    <a:cubicBezTo>
                      <a:pt x="391" y="1808"/>
                      <a:pt x="631" y="1750"/>
                      <a:pt x="853" y="1659"/>
                    </a:cubicBezTo>
                    <a:cubicBezTo>
                      <a:pt x="1033" y="2062"/>
                      <a:pt x="1326" y="2416"/>
                      <a:pt x="1692" y="2667"/>
                    </a:cubicBezTo>
                    <a:cubicBezTo>
                      <a:pt x="2095" y="2941"/>
                      <a:pt x="2588" y="3086"/>
                      <a:pt x="3080" y="3086"/>
                    </a:cubicBezTo>
                    <a:cubicBezTo>
                      <a:pt x="3271" y="3086"/>
                      <a:pt x="3462" y="3064"/>
                      <a:pt x="3648" y="3020"/>
                    </a:cubicBezTo>
                    <a:cubicBezTo>
                      <a:pt x="3717" y="3004"/>
                      <a:pt x="3785" y="2984"/>
                      <a:pt x="3849" y="2958"/>
                    </a:cubicBezTo>
                    <a:cubicBezTo>
                      <a:pt x="3978" y="3228"/>
                      <a:pt x="4160" y="3477"/>
                      <a:pt x="4384" y="3683"/>
                    </a:cubicBezTo>
                    <a:cubicBezTo>
                      <a:pt x="4844" y="4098"/>
                      <a:pt x="5481" y="4325"/>
                      <a:pt x="6121" y="4325"/>
                    </a:cubicBezTo>
                    <a:cubicBezTo>
                      <a:pt x="6346" y="4325"/>
                      <a:pt x="6571" y="4297"/>
                      <a:pt x="6789" y="4240"/>
                    </a:cubicBezTo>
                    <a:cubicBezTo>
                      <a:pt x="6935" y="4200"/>
                      <a:pt x="7072" y="4150"/>
                      <a:pt x="7195" y="4091"/>
                    </a:cubicBezTo>
                    <a:cubicBezTo>
                      <a:pt x="7479" y="4326"/>
                      <a:pt x="7800" y="4520"/>
                      <a:pt x="8141" y="4663"/>
                    </a:cubicBezTo>
                    <a:cubicBezTo>
                      <a:pt x="8305" y="4620"/>
                      <a:pt x="8432" y="4568"/>
                      <a:pt x="8532" y="4505"/>
                    </a:cubicBezTo>
                    <a:cubicBezTo>
                      <a:pt x="8147" y="4379"/>
                      <a:pt x="7779" y="4184"/>
                      <a:pt x="7458" y="3931"/>
                    </a:cubicBezTo>
                    <a:cubicBezTo>
                      <a:pt x="7559" y="3858"/>
                      <a:pt x="7647" y="3774"/>
                      <a:pt x="7719" y="3681"/>
                    </a:cubicBezTo>
                    <a:cubicBezTo>
                      <a:pt x="7978" y="3355"/>
                      <a:pt x="8035" y="2914"/>
                      <a:pt x="7860" y="2583"/>
                    </a:cubicBezTo>
                    <a:cubicBezTo>
                      <a:pt x="7761" y="2395"/>
                      <a:pt x="7569" y="2248"/>
                      <a:pt x="7349" y="2193"/>
                    </a:cubicBezTo>
                    <a:cubicBezTo>
                      <a:pt x="7286" y="2177"/>
                      <a:pt x="7225" y="2170"/>
                      <a:pt x="7164" y="2170"/>
                    </a:cubicBezTo>
                    <a:cubicBezTo>
                      <a:pt x="7032" y="2170"/>
                      <a:pt x="6906" y="2206"/>
                      <a:pt x="6799" y="2277"/>
                    </a:cubicBezTo>
                    <a:cubicBezTo>
                      <a:pt x="6543" y="2449"/>
                      <a:pt x="6423" y="2808"/>
                      <a:pt x="6506" y="3150"/>
                    </a:cubicBezTo>
                    <a:cubicBezTo>
                      <a:pt x="6584" y="3470"/>
                      <a:pt x="6805" y="3718"/>
                      <a:pt x="6968" y="3879"/>
                    </a:cubicBezTo>
                    <a:cubicBezTo>
                      <a:pt x="6880" y="3916"/>
                      <a:pt x="6795" y="3943"/>
                      <a:pt x="6718" y="3961"/>
                    </a:cubicBezTo>
                    <a:cubicBezTo>
                      <a:pt x="6521" y="4013"/>
                      <a:pt x="6318" y="4039"/>
                      <a:pt x="6116" y="4039"/>
                    </a:cubicBezTo>
                    <a:cubicBezTo>
                      <a:pt x="5547" y="4039"/>
                      <a:pt x="4983" y="3838"/>
                      <a:pt x="4576" y="3470"/>
                    </a:cubicBezTo>
                    <a:cubicBezTo>
                      <a:pt x="4381" y="3292"/>
                      <a:pt x="4225" y="3078"/>
                      <a:pt x="4111" y="2842"/>
                    </a:cubicBezTo>
                    <a:cubicBezTo>
                      <a:pt x="4408" y="2676"/>
                      <a:pt x="4611" y="2436"/>
                      <a:pt x="4685" y="2152"/>
                    </a:cubicBezTo>
                    <a:cubicBezTo>
                      <a:pt x="4752" y="1882"/>
                      <a:pt x="4646" y="1564"/>
                      <a:pt x="4420" y="1363"/>
                    </a:cubicBezTo>
                    <a:cubicBezTo>
                      <a:pt x="4292" y="1250"/>
                      <a:pt x="4146" y="1191"/>
                      <a:pt x="4000" y="1191"/>
                    </a:cubicBezTo>
                    <a:cubicBezTo>
                      <a:pt x="3933" y="1191"/>
                      <a:pt x="3865" y="1204"/>
                      <a:pt x="3799" y="1230"/>
                    </a:cubicBezTo>
                    <a:lnTo>
                      <a:pt x="3735" y="1253"/>
                    </a:lnTo>
                    <a:lnTo>
                      <a:pt x="3715" y="1318"/>
                    </a:lnTo>
                    <a:cubicBezTo>
                      <a:pt x="3577" y="1764"/>
                      <a:pt x="3593" y="2248"/>
                      <a:pt x="3745" y="2694"/>
                    </a:cubicBezTo>
                    <a:cubicBezTo>
                      <a:pt x="3691" y="2714"/>
                      <a:pt x="3637" y="2730"/>
                      <a:pt x="3584" y="2743"/>
                    </a:cubicBezTo>
                    <a:cubicBezTo>
                      <a:pt x="3419" y="2783"/>
                      <a:pt x="3248" y="2802"/>
                      <a:pt x="3078" y="2802"/>
                    </a:cubicBezTo>
                    <a:cubicBezTo>
                      <a:pt x="2644" y="2802"/>
                      <a:pt x="2211" y="2674"/>
                      <a:pt x="1854" y="2432"/>
                    </a:cubicBezTo>
                    <a:cubicBezTo>
                      <a:pt x="1526" y="2210"/>
                      <a:pt x="1269" y="1893"/>
                      <a:pt x="1110" y="1537"/>
                    </a:cubicBezTo>
                    <a:cubicBezTo>
                      <a:pt x="1187" y="1494"/>
                      <a:pt x="1262" y="1446"/>
                      <a:pt x="1330" y="1395"/>
                    </a:cubicBezTo>
                    <a:cubicBezTo>
                      <a:pt x="1607" y="1193"/>
                      <a:pt x="1768" y="967"/>
                      <a:pt x="1810" y="718"/>
                    </a:cubicBezTo>
                    <a:cubicBezTo>
                      <a:pt x="1839" y="542"/>
                      <a:pt x="1790" y="352"/>
                      <a:pt x="1681" y="210"/>
                    </a:cubicBezTo>
                    <a:cubicBezTo>
                      <a:pt x="1589" y="89"/>
                      <a:pt x="1461" y="15"/>
                      <a:pt x="1322" y="3"/>
                    </a:cubicBezTo>
                    <a:cubicBezTo>
                      <a:pt x="1305" y="1"/>
                      <a:pt x="1289" y="0"/>
                      <a:pt x="127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6"/>
              <p:cNvSpPr/>
              <p:nvPr/>
            </p:nvSpPr>
            <p:spPr>
              <a:xfrm>
                <a:off x="273025" y="2371000"/>
                <a:ext cx="644675" cy="529550"/>
              </a:xfrm>
              <a:custGeom>
                <a:avLst/>
                <a:gdLst/>
                <a:ahLst/>
                <a:cxnLst/>
                <a:rect l="l" t="t" r="r" b="b"/>
                <a:pathLst>
                  <a:path w="25787" h="21182" extrusionOk="0">
                    <a:moveTo>
                      <a:pt x="8764" y="0"/>
                    </a:moveTo>
                    <a:cubicBezTo>
                      <a:pt x="8679" y="0"/>
                      <a:pt x="8604" y="8"/>
                      <a:pt x="8539" y="22"/>
                    </a:cubicBezTo>
                    <a:cubicBezTo>
                      <a:pt x="7868" y="168"/>
                      <a:pt x="8779" y="1674"/>
                      <a:pt x="9966" y="2604"/>
                    </a:cubicBezTo>
                    <a:cubicBezTo>
                      <a:pt x="9966" y="2604"/>
                      <a:pt x="9873" y="2595"/>
                      <a:pt x="9740" y="2595"/>
                    </a:cubicBezTo>
                    <a:cubicBezTo>
                      <a:pt x="9286" y="2595"/>
                      <a:pt x="8366" y="2705"/>
                      <a:pt x="9024" y="3673"/>
                    </a:cubicBezTo>
                    <a:cubicBezTo>
                      <a:pt x="9875" y="4927"/>
                      <a:pt x="10840" y="6130"/>
                      <a:pt x="10840" y="6130"/>
                    </a:cubicBezTo>
                    <a:cubicBezTo>
                      <a:pt x="10840" y="6130"/>
                      <a:pt x="10682" y="6082"/>
                      <a:pt x="10523" y="6082"/>
                    </a:cubicBezTo>
                    <a:cubicBezTo>
                      <a:pt x="10247" y="6082"/>
                      <a:pt x="9963" y="6225"/>
                      <a:pt x="10472" y="7002"/>
                    </a:cubicBezTo>
                    <a:cubicBezTo>
                      <a:pt x="11274" y="8231"/>
                      <a:pt x="12296" y="9513"/>
                      <a:pt x="12658" y="10579"/>
                    </a:cubicBezTo>
                    <a:cubicBezTo>
                      <a:pt x="12658" y="10579"/>
                      <a:pt x="10554" y="8470"/>
                      <a:pt x="7354" y="8470"/>
                    </a:cubicBezTo>
                    <a:cubicBezTo>
                      <a:pt x="6925" y="8470"/>
                      <a:pt x="6475" y="8508"/>
                      <a:pt x="6009" y="8594"/>
                    </a:cubicBezTo>
                    <a:cubicBezTo>
                      <a:pt x="2067" y="9324"/>
                      <a:pt x="0" y="12091"/>
                      <a:pt x="564" y="12724"/>
                    </a:cubicBezTo>
                    <a:cubicBezTo>
                      <a:pt x="653" y="12823"/>
                      <a:pt x="808" y="12865"/>
                      <a:pt x="1007" y="12865"/>
                    </a:cubicBezTo>
                    <a:cubicBezTo>
                      <a:pt x="2073" y="12865"/>
                      <a:pt x="4392" y="11661"/>
                      <a:pt x="4392" y="11661"/>
                    </a:cubicBezTo>
                    <a:lnTo>
                      <a:pt x="4392" y="11661"/>
                    </a:lnTo>
                    <a:cubicBezTo>
                      <a:pt x="4392" y="11661"/>
                      <a:pt x="3368" y="12993"/>
                      <a:pt x="4478" y="13009"/>
                    </a:cubicBezTo>
                    <a:cubicBezTo>
                      <a:pt x="4482" y="13009"/>
                      <a:pt x="4487" y="13009"/>
                      <a:pt x="4492" y="13009"/>
                    </a:cubicBezTo>
                    <a:cubicBezTo>
                      <a:pt x="5604" y="13009"/>
                      <a:pt x="7604" y="11205"/>
                      <a:pt x="7604" y="11205"/>
                    </a:cubicBezTo>
                    <a:lnTo>
                      <a:pt x="7604" y="11205"/>
                    </a:lnTo>
                    <a:cubicBezTo>
                      <a:pt x="7604" y="11205"/>
                      <a:pt x="6460" y="12650"/>
                      <a:pt x="7562" y="12650"/>
                    </a:cubicBezTo>
                    <a:cubicBezTo>
                      <a:pt x="7586" y="12650"/>
                      <a:pt x="7611" y="12650"/>
                      <a:pt x="7638" y="12648"/>
                    </a:cubicBezTo>
                    <a:cubicBezTo>
                      <a:pt x="8867" y="12580"/>
                      <a:pt x="10200" y="11562"/>
                      <a:pt x="10932" y="11461"/>
                    </a:cubicBezTo>
                    <a:cubicBezTo>
                      <a:pt x="11262" y="11414"/>
                      <a:pt x="11524" y="11386"/>
                      <a:pt x="11713" y="11370"/>
                    </a:cubicBezTo>
                    <a:lnTo>
                      <a:pt x="11713" y="11370"/>
                    </a:lnTo>
                    <a:cubicBezTo>
                      <a:pt x="10500" y="11783"/>
                      <a:pt x="7987" y="12860"/>
                      <a:pt x="6786" y="14951"/>
                    </a:cubicBezTo>
                    <a:cubicBezTo>
                      <a:pt x="5169" y="17768"/>
                      <a:pt x="5243" y="21020"/>
                      <a:pt x="6590" y="21177"/>
                    </a:cubicBezTo>
                    <a:cubicBezTo>
                      <a:pt x="6619" y="21180"/>
                      <a:pt x="6649" y="21182"/>
                      <a:pt x="6677" y="21182"/>
                    </a:cubicBezTo>
                    <a:cubicBezTo>
                      <a:pt x="7941" y="21182"/>
                      <a:pt x="8002" y="17870"/>
                      <a:pt x="8002" y="17870"/>
                    </a:cubicBezTo>
                    <a:cubicBezTo>
                      <a:pt x="8002" y="17870"/>
                      <a:pt x="8334" y="18230"/>
                      <a:pt x="8725" y="18230"/>
                    </a:cubicBezTo>
                    <a:cubicBezTo>
                      <a:pt x="8904" y="18230"/>
                      <a:pt x="9095" y="18154"/>
                      <a:pt x="9272" y="17932"/>
                    </a:cubicBezTo>
                    <a:cubicBezTo>
                      <a:pt x="9833" y="17228"/>
                      <a:pt x="9827" y="14048"/>
                      <a:pt x="9827" y="14047"/>
                    </a:cubicBezTo>
                    <a:lnTo>
                      <a:pt x="9827" y="14047"/>
                    </a:lnTo>
                    <a:cubicBezTo>
                      <a:pt x="9827" y="14048"/>
                      <a:pt x="10103" y="14954"/>
                      <a:pt x="10508" y="14954"/>
                    </a:cubicBezTo>
                    <a:cubicBezTo>
                      <a:pt x="10641" y="14954"/>
                      <a:pt x="10788" y="14856"/>
                      <a:pt x="10943" y="14597"/>
                    </a:cubicBezTo>
                    <a:cubicBezTo>
                      <a:pt x="11702" y="13337"/>
                      <a:pt x="12583" y="12332"/>
                      <a:pt x="13098" y="11789"/>
                    </a:cubicBezTo>
                    <a:cubicBezTo>
                      <a:pt x="13112" y="11631"/>
                      <a:pt x="13176" y="11475"/>
                      <a:pt x="13286" y="11377"/>
                    </a:cubicBezTo>
                    <a:lnTo>
                      <a:pt x="13286" y="11377"/>
                    </a:lnTo>
                    <a:cubicBezTo>
                      <a:pt x="13242" y="11476"/>
                      <a:pt x="13220" y="11590"/>
                      <a:pt x="13220" y="11702"/>
                    </a:cubicBezTo>
                    <a:cubicBezTo>
                      <a:pt x="13313" y="11584"/>
                      <a:pt x="13394" y="11484"/>
                      <a:pt x="13460" y="11404"/>
                    </a:cubicBezTo>
                    <a:cubicBezTo>
                      <a:pt x="13784" y="11783"/>
                      <a:pt x="14568" y="12753"/>
                      <a:pt x="14847" y="13567"/>
                    </a:cubicBezTo>
                    <a:cubicBezTo>
                      <a:pt x="15183" y="14555"/>
                      <a:pt x="15303" y="15025"/>
                      <a:pt x="15615" y="15025"/>
                    </a:cubicBezTo>
                    <a:cubicBezTo>
                      <a:pt x="15631" y="15025"/>
                      <a:pt x="15647" y="15024"/>
                      <a:pt x="15663" y="15022"/>
                    </a:cubicBezTo>
                    <a:cubicBezTo>
                      <a:pt x="16013" y="14972"/>
                      <a:pt x="15928" y="14164"/>
                      <a:pt x="15928" y="14164"/>
                    </a:cubicBezTo>
                    <a:lnTo>
                      <a:pt x="15928" y="14164"/>
                    </a:lnTo>
                    <a:cubicBezTo>
                      <a:pt x="15928" y="14164"/>
                      <a:pt x="16473" y="16343"/>
                      <a:pt x="16635" y="16698"/>
                    </a:cubicBezTo>
                    <a:cubicBezTo>
                      <a:pt x="16787" y="17035"/>
                      <a:pt x="17067" y="17518"/>
                      <a:pt x="17295" y="17518"/>
                    </a:cubicBezTo>
                    <a:cubicBezTo>
                      <a:pt x="17308" y="17518"/>
                      <a:pt x="17320" y="17516"/>
                      <a:pt x="17333" y="17513"/>
                    </a:cubicBezTo>
                    <a:cubicBezTo>
                      <a:pt x="17567" y="17455"/>
                      <a:pt x="17455" y="16280"/>
                      <a:pt x="17455" y="16280"/>
                    </a:cubicBezTo>
                    <a:lnTo>
                      <a:pt x="17455" y="16280"/>
                    </a:lnTo>
                    <a:cubicBezTo>
                      <a:pt x="17455" y="16281"/>
                      <a:pt x="18899" y="19908"/>
                      <a:pt x="19520" y="19908"/>
                    </a:cubicBezTo>
                    <a:cubicBezTo>
                      <a:pt x="19522" y="19908"/>
                      <a:pt x="19525" y="19908"/>
                      <a:pt x="19527" y="19908"/>
                    </a:cubicBezTo>
                    <a:cubicBezTo>
                      <a:pt x="20144" y="19878"/>
                      <a:pt x="20216" y="17353"/>
                      <a:pt x="18548" y="15072"/>
                    </a:cubicBezTo>
                    <a:cubicBezTo>
                      <a:pt x="17571" y="13735"/>
                      <a:pt x="16450" y="12641"/>
                      <a:pt x="15462" y="11908"/>
                    </a:cubicBezTo>
                    <a:cubicBezTo>
                      <a:pt x="15152" y="11678"/>
                      <a:pt x="14855" y="11485"/>
                      <a:pt x="14581" y="11329"/>
                    </a:cubicBezTo>
                    <a:cubicBezTo>
                      <a:pt x="14567" y="11326"/>
                      <a:pt x="14552" y="11322"/>
                      <a:pt x="14538" y="11319"/>
                    </a:cubicBezTo>
                    <a:lnTo>
                      <a:pt x="14538" y="11319"/>
                    </a:lnTo>
                    <a:cubicBezTo>
                      <a:pt x="15497" y="11514"/>
                      <a:pt x="16907" y="11884"/>
                      <a:pt x="17568" y="12454"/>
                    </a:cubicBezTo>
                    <a:cubicBezTo>
                      <a:pt x="18418" y="13185"/>
                      <a:pt x="19141" y="13682"/>
                      <a:pt x="19710" y="13682"/>
                    </a:cubicBezTo>
                    <a:cubicBezTo>
                      <a:pt x="19846" y="13682"/>
                      <a:pt x="19973" y="13653"/>
                      <a:pt x="20091" y="13593"/>
                    </a:cubicBezTo>
                    <a:cubicBezTo>
                      <a:pt x="20705" y="13282"/>
                      <a:pt x="19847" y="12356"/>
                      <a:pt x="19847" y="12356"/>
                    </a:cubicBezTo>
                    <a:lnTo>
                      <a:pt x="19847" y="12356"/>
                    </a:lnTo>
                    <a:cubicBezTo>
                      <a:pt x="19847" y="12356"/>
                      <a:pt x="21538" y="13917"/>
                      <a:pt x="22423" y="13917"/>
                    </a:cubicBezTo>
                    <a:cubicBezTo>
                      <a:pt x="22444" y="13917"/>
                      <a:pt x="22465" y="13916"/>
                      <a:pt x="22484" y="13914"/>
                    </a:cubicBezTo>
                    <a:cubicBezTo>
                      <a:pt x="23351" y="13836"/>
                      <a:pt x="23081" y="13410"/>
                      <a:pt x="22668" y="12905"/>
                    </a:cubicBezTo>
                    <a:lnTo>
                      <a:pt x="22668" y="12905"/>
                    </a:lnTo>
                    <a:cubicBezTo>
                      <a:pt x="22668" y="12905"/>
                      <a:pt x="23737" y="13626"/>
                      <a:pt x="24516" y="13932"/>
                    </a:cubicBezTo>
                    <a:cubicBezTo>
                      <a:pt x="24910" y="14087"/>
                      <a:pt x="25134" y="14172"/>
                      <a:pt x="25284" y="14172"/>
                    </a:cubicBezTo>
                    <a:cubicBezTo>
                      <a:pt x="25431" y="14172"/>
                      <a:pt x="25506" y="14090"/>
                      <a:pt x="25599" y="13910"/>
                    </a:cubicBezTo>
                    <a:cubicBezTo>
                      <a:pt x="25787" y="13543"/>
                      <a:pt x="24384" y="11796"/>
                      <a:pt x="22256" y="10965"/>
                    </a:cubicBezTo>
                    <a:cubicBezTo>
                      <a:pt x="20958" y="10458"/>
                      <a:pt x="19309" y="10065"/>
                      <a:pt x="17511" y="10065"/>
                    </a:cubicBezTo>
                    <a:cubicBezTo>
                      <a:pt x="16362" y="10065"/>
                      <a:pt x="15153" y="10225"/>
                      <a:pt x="13936" y="10619"/>
                    </a:cubicBezTo>
                    <a:cubicBezTo>
                      <a:pt x="13936" y="10619"/>
                      <a:pt x="14918" y="9904"/>
                      <a:pt x="15617" y="9589"/>
                    </a:cubicBezTo>
                    <a:cubicBezTo>
                      <a:pt x="16317" y="9275"/>
                      <a:pt x="17324" y="8719"/>
                      <a:pt x="18538" y="8633"/>
                    </a:cubicBezTo>
                    <a:cubicBezTo>
                      <a:pt x="19754" y="8545"/>
                      <a:pt x="20033" y="7969"/>
                      <a:pt x="19791" y="7668"/>
                    </a:cubicBezTo>
                    <a:cubicBezTo>
                      <a:pt x="19550" y="7369"/>
                      <a:pt x="18659" y="7198"/>
                      <a:pt x="18659" y="7198"/>
                    </a:cubicBezTo>
                    <a:cubicBezTo>
                      <a:pt x="18659" y="7198"/>
                      <a:pt x="20109" y="6769"/>
                      <a:pt x="21112" y="6421"/>
                    </a:cubicBezTo>
                    <a:cubicBezTo>
                      <a:pt x="22115" y="6073"/>
                      <a:pt x="22246" y="5836"/>
                      <a:pt x="22073" y="5633"/>
                    </a:cubicBezTo>
                    <a:cubicBezTo>
                      <a:pt x="21901" y="5431"/>
                      <a:pt x="21209" y="5417"/>
                      <a:pt x="21209" y="5417"/>
                    </a:cubicBezTo>
                    <a:cubicBezTo>
                      <a:pt x="21209" y="5417"/>
                      <a:pt x="23536" y="4758"/>
                      <a:pt x="23769" y="4244"/>
                    </a:cubicBezTo>
                    <a:cubicBezTo>
                      <a:pt x="23866" y="4031"/>
                      <a:pt x="23437" y="3891"/>
                      <a:pt x="22721" y="3891"/>
                    </a:cubicBezTo>
                    <a:cubicBezTo>
                      <a:pt x="21723" y="3891"/>
                      <a:pt x="20167" y="4163"/>
                      <a:pt x="18696" y="4891"/>
                    </a:cubicBezTo>
                    <a:cubicBezTo>
                      <a:pt x="15811" y="6320"/>
                      <a:pt x="13852" y="9451"/>
                      <a:pt x="13852" y="9451"/>
                    </a:cubicBezTo>
                    <a:cubicBezTo>
                      <a:pt x="13852" y="9451"/>
                      <a:pt x="14442" y="6150"/>
                      <a:pt x="12688" y="3271"/>
                    </a:cubicBezTo>
                    <a:cubicBezTo>
                      <a:pt x="11104" y="671"/>
                      <a:pt x="9545" y="0"/>
                      <a:pt x="87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6"/>
              <p:cNvSpPr/>
              <p:nvPr/>
            </p:nvSpPr>
            <p:spPr>
              <a:xfrm>
                <a:off x="485775" y="2371150"/>
                <a:ext cx="123925" cy="287775"/>
              </a:xfrm>
              <a:custGeom>
                <a:avLst/>
                <a:gdLst/>
                <a:ahLst/>
                <a:cxnLst/>
                <a:rect l="l" t="t" r="r" b="b"/>
                <a:pathLst>
                  <a:path w="4957" h="11511" extrusionOk="0">
                    <a:moveTo>
                      <a:pt x="164" y="0"/>
                    </a:moveTo>
                    <a:cubicBezTo>
                      <a:pt x="114" y="3"/>
                      <a:pt x="68" y="10"/>
                      <a:pt x="27" y="20"/>
                    </a:cubicBezTo>
                    <a:cubicBezTo>
                      <a:pt x="17" y="23"/>
                      <a:pt x="9" y="25"/>
                      <a:pt x="0" y="29"/>
                    </a:cubicBezTo>
                    <a:cubicBezTo>
                      <a:pt x="766" y="624"/>
                      <a:pt x="2631" y="2272"/>
                      <a:pt x="3720" y="4908"/>
                    </a:cubicBezTo>
                    <a:cubicBezTo>
                      <a:pt x="4761" y="7434"/>
                      <a:pt x="4831" y="11469"/>
                      <a:pt x="4831" y="11510"/>
                    </a:cubicBezTo>
                    <a:lnTo>
                      <a:pt x="4864" y="11507"/>
                    </a:lnTo>
                    <a:lnTo>
                      <a:pt x="4956" y="11506"/>
                    </a:lnTo>
                    <a:cubicBezTo>
                      <a:pt x="4956" y="11503"/>
                      <a:pt x="4956" y="11468"/>
                      <a:pt x="4952" y="11407"/>
                    </a:cubicBezTo>
                    <a:cubicBezTo>
                      <a:pt x="4935" y="10763"/>
                      <a:pt x="4793" y="7182"/>
                      <a:pt x="3834" y="4860"/>
                    </a:cubicBezTo>
                    <a:cubicBezTo>
                      <a:pt x="2776" y="2294"/>
                      <a:pt x="987" y="655"/>
                      <a:pt x="16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6"/>
              <p:cNvSpPr/>
              <p:nvPr/>
            </p:nvSpPr>
            <p:spPr>
              <a:xfrm>
                <a:off x="287075" y="2609300"/>
                <a:ext cx="3115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12460" h="3272" extrusionOk="0">
                    <a:moveTo>
                      <a:pt x="6941" y="1"/>
                    </a:moveTo>
                    <a:cubicBezTo>
                      <a:pt x="5493" y="1"/>
                      <a:pt x="3999" y="336"/>
                      <a:pt x="2698" y="1176"/>
                    </a:cubicBezTo>
                    <a:cubicBezTo>
                      <a:pt x="1595" y="1886"/>
                      <a:pt x="663" y="2628"/>
                      <a:pt x="1" y="3196"/>
                    </a:cubicBezTo>
                    <a:cubicBezTo>
                      <a:pt x="29" y="3227"/>
                      <a:pt x="63" y="3251"/>
                      <a:pt x="103" y="3271"/>
                    </a:cubicBezTo>
                    <a:cubicBezTo>
                      <a:pt x="761" y="2709"/>
                      <a:pt x="1680" y="1979"/>
                      <a:pt x="2765" y="1278"/>
                    </a:cubicBezTo>
                    <a:cubicBezTo>
                      <a:pt x="2823" y="1240"/>
                      <a:pt x="2883" y="1203"/>
                      <a:pt x="2943" y="1167"/>
                    </a:cubicBezTo>
                    <a:cubicBezTo>
                      <a:pt x="4181" y="423"/>
                      <a:pt x="5582" y="123"/>
                      <a:pt x="6943" y="123"/>
                    </a:cubicBezTo>
                    <a:cubicBezTo>
                      <a:pt x="9149" y="123"/>
                      <a:pt x="11250" y="910"/>
                      <a:pt x="12379" y="1868"/>
                    </a:cubicBezTo>
                    <a:lnTo>
                      <a:pt x="12459" y="1774"/>
                    </a:lnTo>
                    <a:cubicBezTo>
                      <a:pt x="11313" y="802"/>
                      <a:pt x="9181" y="1"/>
                      <a:pt x="694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6"/>
              <p:cNvSpPr/>
              <p:nvPr/>
            </p:nvSpPr>
            <p:spPr>
              <a:xfrm>
                <a:off x="423875" y="2663925"/>
                <a:ext cx="167425" cy="236675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9467" extrusionOk="0">
                    <a:moveTo>
                      <a:pt x="6696" y="1"/>
                    </a:moveTo>
                    <a:cubicBezTo>
                      <a:pt x="6662" y="1"/>
                      <a:pt x="3485" y="62"/>
                      <a:pt x="1196" y="4088"/>
                    </a:cubicBezTo>
                    <a:cubicBezTo>
                      <a:pt x="0" y="6195"/>
                      <a:pt x="91" y="8006"/>
                      <a:pt x="377" y="9156"/>
                    </a:cubicBezTo>
                    <a:cubicBezTo>
                      <a:pt x="402" y="9256"/>
                      <a:pt x="429" y="9353"/>
                      <a:pt x="458" y="9445"/>
                    </a:cubicBezTo>
                    <a:cubicBezTo>
                      <a:pt x="489" y="9454"/>
                      <a:pt x="523" y="9460"/>
                      <a:pt x="557" y="9462"/>
                    </a:cubicBezTo>
                    <a:cubicBezTo>
                      <a:pt x="574" y="9464"/>
                      <a:pt x="588" y="9467"/>
                      <a:pt x="604" y="9467"/>
                    </a:cubicBezTo>
                    <a:cubicBezTo>
                      <a:pt x="216" y="8218"/>
                      <a:pt x="64" y="6337"/>
                      <a:pt x="1306" y="4150"/>
                    </a:cubicBezTo>
                    <a:cubicBezTo>
                      <a:pt x="2483" y="2076"/>
                      <a:pt x="3889" y="1090"/>
                      <a:pt x="4861" y="632"/>
                    </a:cubicBezTo>
                    <a:cubicBezTo>
                      <a:pt x="5909" y="136"/>
                      <a:pt x="6688" y="127"/>
                      <a:pt x="6695" y="127"/>
                    </a:cubicBezTo>
                    <a:lnTo>
                      <a:pt x="6696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6"/>
              <p:cNvSpPr/>
              <p:nvPr/>
            </p:nvSpPr>
            <p:spPr>
              <a:xfrm>
                <a:off x="629550" y="2661225"/>
                <a:ext cx="138450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8207" extrusionOk="0">
                    <a:moveTo>
                      <a:pt x="52" y="1"/>
                    </a:moveTo>
                    <a:lnTo>
                      <a:pt x="1" y="116"/>
                    </a:lnTo>
                    <a:cubicBezTo>
                      <a:pt x="43" y="136"/>
                      <a:pt x="3972" y="1911"/>
                      <a:pt x="5445" y="8207"/>
                    </a:cubicBezTo>
                    <a:cubicBezTo>
                      <a:pt x="5481" y="8170"/>
                      <a:pt x="5512" y="8120"/>
                      <a:pt x="5537" y="8061"/>
                    </a:cubicBezTo>
                    <a:cubicBezTo>
                      <a:pt x="4804" y="5015"/>
                      <a:pt x="3510" y="3071"/>
                      <a:pt x="2486" y="1931"/>
                    </a:cubicBezTo>
                    <a:cubicBezTo>
                      <a:pt x="1209" y="512"/>
                      <a:pt x="62" y="7"/>
                      <a:pt x="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6"/>
              <p:cNvSpPr/>
              <p:nvPr/>
            </p:nvSpPr>
            <p:spPr>
              <a:xfrm>
                <a:off x="633025" y="2636000"/>
                <a:ext cx="280525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3314" extrusionOk="0">
                    <a:moveTo>
                      <a:pt x="3262" y="0"/>
                    </a:moveTo>
                    <a:cubicBezTo>
                      <a:pt x="1446" y="0"/>
                      <a:pt x="21" y="373"/>
                      <a:pt x="1" y="379"/>
                    </a:cubicBezTo>
                    <a:lnTo>
                      <a:pt x="32" y="500"/>
                    </a:lnTo>
                    <a:cubicBezTo>
                      <a:pt x="52" y="495"/>
                      <a:pt x="1461" y="126"/>
                      <a:pt x="3258" y="126"/>
                    </a:cubicBezTo>
                    <a:cubicBezTo>
                      <a:pt x="4006" y="126"/>
                      <a:pt x="4821" y="190"/>
                      <a:pt x="5631" y="371"/>
                    </a:cubicBezTo>
                    <a:cubicBezTo>
                      <a:pt x="8086" y="918"/>
                      <a:pt x="10197" y="2379"/>
                      <a:pt x="11198" y="3314"/>
                    </a:cubicBezTo>
                    <a:cubicBezTo>
                      <a:pt x="11219" y="3276"/>
                      <a:pt x="11221" y="3220"/>
                      <a:pt x="11204" y="3151"/>
                    </a:cubicBezTo>
                    <a:cubicBezTo>
                      <a:pt x="10157" y="2199"/>
                      <a:pt x="8070" y="786"/>
                      <a:pt x="5660" y="247"/>
                    </a:cubicBezTo>
                    <a:cubicBezTo>
                      <a:pt x="4841" y="65"/>
                      <a:pt x="4018" y="0"/>
                      <a:pt x="326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6"/>
              <p:cNvSpPr/>
              <p:nvPr/>
            </p:nvSpPr>
            <p:spPr>
              <a:xfrm>
                <a:off x="619775" y="2472350"/>
                <a:ext cx="247750" cy="164375"/>
              </a:xfrm>
              <a:custGeom>
                <a:avLst/>
                <a:gdLst/>
                <a:ahLst/>
                <a:cxnLst/>
                <a:rect l="l" t="t" r="r" b="b"/>
                <a:pathLst>
                  <a:path w="9910" h="6575" extrusionOk="0">
                    <a:moveTo>
                      <a:pt x="9818" y="1"/>
                    </a:moveTo>
                    <a:cubicBezTo>
                      <a:pt x="8144" y="165"/>
                      <a:pt x="5501" y="719"/>
                      <a:pt x="3112" y="2478"/>
                    </a:cubicBezTo>
                    <a:cubicBezTo>
                      <a:pt x="159" y="4647"/>
                      <a:pt x="5" y="6491"/>
                      <a:pt x="1" y="6567"/>
                    </a:cubicBezTo>
                    <a:lnTo>
                      <a:pt x="62" y="6570"/>
                    </a:lnTo>
                    <a:lnTo>
                      <a:pt x="126" y="6574"/>
                    </a:lnTo>
                    <a:cubicBezTo>
                      <a:pt x="126" y="6574"/>
                      <a:pt x="126" y="6565"/>
                      <a:pt x="129" y="6550"/>
                    </a:cubicBezTo>
                    <a:cubicBezTo>
                      <a:pt x="130" y="6542"/>
                      <a:pt x="132" y="6533"/>
                      <a:pt x="133" y="6520"/>
                    </a:cubicBezTo>
                    <a:cubicBezTo>
                      <a:pt x="183" y="6201"/>
                      <a:pt x="563" y="4505"/>
                      <a:pt x="3186" y="2579"/>
                    </a:cubicBezTo>
                    <a:cubicBezTo>
                      <a:pt x="5595" y="809"/>
                      <a:pt x="8264" y="271"/>
                      <a:pt x="9910" y="116"/>
                    </a:cubicBezTo>
                    <a:cubicBezTo>
                      <a:pt x="9903" y="73"/>
                      <a:pt x="9870" y="36"/>
                      <a:pt x="981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6"/>
              <p:cNvSpPr/>
              <p:nvPr/>
            </p:nvSpPr>
            <p:spPr>
              <a:xfrm>
                <a:off x="684700" y="2654125"/>
                <a:ext cx="14485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5794" h="1878" extrusionOk="0">
                    <a:moveTo>
                      <a:pt x="2951" y="0"/>
                    </a:moveTo>
                    <a:cubicBezTo>
                      <a:pt x="2791" y="0"/>
                      <a:pt x="2630" y="12"/>
                      <a:pt x="2472" y="25"/>
                    </a:cubicBez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64" y="183"/>
                      <a:pt x="83" y="168"/>
                      <a:pt x="0" y="159"/>
                    </a:cubicBezTo>
                    <a:lnTo>
                      <a:pt x="0" y="159"/>
                    </a:lnTo>
                    <a:lnTo>
                      <a:pt x="76" y="217"/>
                    </a:ln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191" y="451"/>
                      <a:pt x="1850" y="1468"/>
                      <a:pt x="2740" y="1855"/>
                    </a:cubicBezTo>
                    <a:cubicBezTo>
                      <a:pt x="2777" y="1871"/>
                      <a:pt x="2814" y="1878"/>
                      <a:pt x="2849" y="1878"/>
                    </a:cubicBezTo>
                    <a:cubicBezTo>
                      <a:pt x="3030" y="1878"/>
                      <a:pt x="3181" y="1688"/>
                      <a:pt x="3110" y="1499"/>
                    </a:cubicBezTo>
                    <a:lnTo>
                      <a:pt x="2848" y="806"/>
                    </a:lnTo>
                    <a:cubicBezTo>
                      <a:pt x="2806" y="693"/>
                      <a:pt x="2766" y="558"/>
                      <a:pt x="2877" y="465"/>
                    </a:cubicBezTo>
                    <a:cubicBezTo>
                      <a:pt x="2923" y="427"/>
                      <a:pt x="2981" y="409"/>
                      <a:pt x="3039" y="409"/>
                    </a:cubicBezTo>
                    <a:cubicBezTo>
                      <a:pt x="3095" y="409"/>
                      <a:pt x="3152" y="426"/>
                      <a:pt x="3201" y="457"/>
                    </a:cubicBezTo>
                    <a:lnTo>
                      <a:pt x="5101" y="1694"/>
                    </a:lnTo>
                    <a:cubicBezTo>
                      <a:pt x="5211" y="1765"/>
                      <a:pt x="5323" y="1836"/>
                      <a:pt x="5449" y="1860"/>
                    </a:cubicBezTo>
                    <a:cubicBezTo>
                      <a:pt x="5472" y="1864"/>
                      <a:pt x="5495" y="1866"/>
                      <a:pt x="5518" y="1866"/>
                    </a:cubicBezTo>
                    <a:cubicBezTo>
                      <a:pt x="5627" y="1866"/>
                      <a:pt x="5738" y="1822"/>
                      <a:pt x="5793" y="1730"/>
                    </a:cubicBezTo>
                    <a:cubicBezTo>
                      <a:pt x="5732" y="1289"/>
                      <a:pt x="5624" y="782"/>
                      <a:pt x="5221" y="590"/>
                    </a:cubicBezTo>
                    <a:cubicBezTo>
                      <a:pt x="4949" y="461"/>
                      <a:pt x="4621" y="522"/>
                      <a:pt x="4330" y="447"/>
                    </a:cubicBezTo>
                    <a:cubicBezTo>
                      <a:pt x="4063" y="377"/>
                      <a:pt x="3841" y="198"/>
                      <a:pt x="3586" y="100"/>
                    </a:cubicBezTo>
                    <a:cubicBezTo>
                      <a:pt x="3384" y="23"/>
                      <a:pt x="3169" y="0"/>
                      <a:pt x="295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6"/>
              <p:cNvSpPr/>
              <p:nvPr/>
            </p:nvSpPr>
            <p:spPr>
              <a:xfrm>
                <a:off x="661075" y="2509275"/>
                <a:ext cx="137500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3457" extrusionOk="0">
                    <a:moveTo>
                      <a:pt x="5137" y="1"/>
                    </a:moveTo>
                    <a:cubicBezTo>
                      <a:pt x="5129" y="1"/>
                      <a:pt x="5121" y="1"/>
                      <a:pt x="5113" y="1"/>
                    </a:cubicBezTo>
                    <a:cubicBezTo>
                      <a:pt x="4248" y="36"/>
                      <a:pt x="3416" y="375"/>
                      <a:pt x="2683" y="836"/>
                    </a:cubicBezTo>
                    <a:cubicBezTo>
                      <a:pt x="1948" y="1298"/>
                      <a:pt x="1303" y="1883"/>
                      <a:pt x="660" y="2465"/>
                    </a:cubicBezTo>
                    <a:cubicBezTo>
                      <a:pt x="359" y="2740"/>
                      <a:pt x="35" y="3053"/>
                      <a:pt x="1" y="3457"/>
                    </a:cubicBezTo>
                    <a:lnTo>
                      <a:pt x="231" y="3350"/>
                    </a:lnTo>
                    <a:lnTo>
                      <a:pt x="76" y="3393"/>
                    </a:lnTo>
                    <a:cubicBezTo>
                      <a:pt x="781" y="2843"/>
                      <a:pt x="1649" y="2508"/>
                      <a:pt x="2536" y="2441"/>
                    </a:cubicBezTo>
                    <a:cubicBezTo>
                      <a:pt x="2640" y="2434"/>
                      <a:pt x="2748" y="2427"/>
                      <a:pt x="2837" y="2372"/>
                    </a:cubicBezTo>
                    <a:cubicBezTo>
                      <a:pt x="2924" y="2316"/>
                      <a:pt x="2980" y="2193"/>
                      <a:pt x="2920" y="2107"/>
                    </a:cubicBezTo>
                    <a:cubicBezTo>
                      <a:pt x="2856" y="2015"/>
                      <a:pt x="2712" y="2029"/>
                      <a:pt x="2614" y="1972"/>
                    </a:cubicBezTo>
                    <a:cubicBezTo>
                      <a:pt x="2464" y="1882"/>
                      <a:pt x="2484" y="1639"/>
                      <a:pt x="2607" y="1512"/>
                    </a:cubicBezTo>
                    <a:cubicBezTo>
                      <a:pt x="2732" y="1384"/>
                      <a:pt x="2916" y="1340"/>
                      <a:pt x="3089" y="1298"/>
                    </a:cubicBezTo>
                    <a:cubicBezTo>
                      <a:pt x="3847" y="1107"/>
                      <a:pt x="4585" y="826"/>
                      <a:pt x="5276" y="463"/>
                    </a:cubicBezTo>
                    <a:cubicBezTo>
                      <a:pt x="5381" y="407"/>
                      <a:pt x="5499" y="326"/>
                      <a:pt x="5497" y="208"/>
                    </a:cubicBezTo>
                    <a:cubicBezTo>
                      <a:pt x="5494" y="55"/>
                      <a:pt x="5297" y="1"/>
                      <a:pt x="513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6"/>
              <p:cNvSpPr/>
              <p:nvPr/>
            </p:nvSpPr>
            <p:spPr>
              <a:xfrm>
                <a:off x="574675" y="2466675"/>
                <a:ext cx="40000" cy="1587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349" extrusionOk="0">
                    <a:moveTo>
                      <a:pt x="485" y="1"/>
                    </a:moveTo>
                    <a:cubicBezTo>
                      <a:pt x="460" y="1"/>
                      <a:pt x="434" y="4"/>
                      <a:pt x="409" y="10"/>
                    </a:cubicBezTo>
                    <a:cubicBezTo>
                      <a:pt x="240" y="54"/>
                      <a:pt x="139" y="236"/>
                      <a:pt x="136" y="409"/>
                    </a:cubicBezTo>
                    <a:cubicBezTo>
                      <a:pt x="132" y="581"/>
                      <a:pt x="203" y="745"/>
                      <a:pt x="274" y="901"/>
                    </a:cubicBezTo>
                    <a:cubicBezTo>
                      <a:pt x="494" y="1394"/>
                      <a:pt x="715" y="1885"/>
                      <a:pt x="938" y="2378"/>
                    </a:cubicBezTo>
                    <a:cubicBezTo>
                      <a:pt x="1011" y="2542"/>
                      <a:pt x="1088" y="2716"/>
                      <a:pt x="1055" y="2894"/>
                    </a:cubicBezTo>
                    <a:cubicBezTo>
                      <a:pt x="1028" y="3043"/>
                      <a:pt x="890" y="3181"/>
                      <a:pt x="745" y="3181"/>
                    </a:cubicBezTo>
                    <a:cubicBezTo>
                      <a:pt x="719" y="3181"/>
                      <a:pt x="692" y="3177"/>
                      <a:pt x="666" y="3167"/>
                    </a:cubicBezTo>
                    <a:cubicBezTo>
                      <a:pt x="519" y="3107"/>
                      <a:pt x="477" y="2927"/>
                      <a:pt x="389" y="2793"/>
                    </a:cubicBezTo>
                    <a:cubicBezTo>
                      <a:pt x="338" y="2715"/>
                      <a:pt x="233" y="2663"/>
                      <a:pt x="147" y="2663"/>
                    </a:cubicBezTo>
                    <a:cubicBezTo>
                      <a:pt x="84" y="2663"/>
                      <a:pt x="31" y="2690"/>
                      <a:pt x="15" y="2755"/>
                    </a:cubicBezTo>
                    <a:cubicBezTo>
                      <a:pt x="1" y="2807"/>
                      <a:pt x="22" y="2861"/>
                      <a:pt x="44" y="2911"/>
                    </a:cubicBezTo>
                    <a:cubicBezTo>
                      <a:pt x="477" y="3934"/>
                      <a:pt x="913" y="4960"/>
                      <a:pt x="1349" y="5984"/>
                    </a:cubicBezTo>
                    <a:lnTo>
                      <a:pt x="1349" y="5984"/>
                    </a:lnTo>
                    <a:cubicBezTo>
                      <a:pt x="1481" y="5108"/>
                      <a:pt x="1600" y="4227"/>
                      <a:pt x="1596" y="3344"/>
                    </a:cubicBezTo>
                    <a:cubicBezTo>
                      <a:pt x="1593" y="2337"/>
                      <a:pt x="1426" y="1316"/>
                      <a:pt x="970" y="419"/>
                    </a:cubicBezTo>
                    <a:cubicBezTo>
                      <a:pt x="868" y="220"/>
                      <a:pt x="696" y="1"/>
                      <a:pt x="485" y="1"/>
                    </a:cubicBezTo>
                    <a:close/>
                    <a:moveTo>
                      <a:pt x="1349" y="5984"/>
                    </a:moveTo>
                    <a:cubicBezTo>
                      <a:pt x="1343" y="6023"/>
                      <a:pt x="1337" y="6061"/>
                      <a:pt x="1331" y="6099"/>
                    </a:cubicBezTo>
                    <a:lnTo>
                      <a:pt x="1331" y="6099"/>
                    </a:lnTo>
                    <a:lnTo>
                      <a:pt x="1237" y="6009"/>
                    </a:lnTo>
                    <a:lnTo>
                      <a:pt x="1237" y="6009"/>
                    </a:lnTo>
                    <a:cubicBezTo>
                      <a:pt x="1255" y="6122"/>
                      <a:pt x="1274" y="6235"/>
                      <a:pt x="1294" y="6348"/>
                    </a:cubicBezTo>
                    <a:cubicBezTo>
                      <a:pt x="1306" y="6265"/>
                      <a:pt x="1319" y="6182"/>
                      <a:pt x="1331" y="6099"/>
                    </a:cubicBezTo>
                    <a:lnTo>
                      <a:pt x="1331" y="6099"/>
                    </a:lnTo>
                    <a:lnTo>
                      <a:pt x="1443" y="6205"/>
                    </a:lnTo>
                    <a:cubicBezTo>
                      <a:pt x="1411" y="6131"/>
                      <a:pt x="1380" y="6058"/>
                      <a:pt x="1349" y="5984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6"/>
              <p:cNvSpPr/>
              <p:nvPr/>
            </p:nvSpPr>
            <p:spPr>
              <a:xfrm>
                <a:off x="416875" y="2600475"/>
                <a:ext cx="1447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2369" extrusionOk="0">
                    <a:moveTo>
                      <a:pt x="5777" y="1599"/>
                    </a:moveTo>
                    <a:cubicBezTo>
                      <a:pt x="5774" y="1600"/>
                      <a:pt x="5770" y="1601"/>
                      <a:pt x="5767" y="1602"/>
                    </a:cubicBezTo>
                    <a:lnTo>
                      <a:pt x="5767" y="1602"/>
                    </a:lnTo>
                    <a:cubicBezTo>
                      <a:pt x="5775" y="1613"/>
                      <a:pt x="5782" y="1623"/>
                      <a:pt x="5790" y="1634"/>
                    </a:cubicBezTo>
                    <a:lnTo>
                      <a:pt x="5777" y="1599"/>
                    </a:lnTo>
                    <a:close/>
                    <a:moveTo>
                      <a:pt x="2574" y="1"/>
                    </a:moveTo>
                    <a:cubicBezTo>
                      <a:pt x="1970" y="1"/>
                      <a:pt x="1365" y="134"/>
                      <a:pt x="820" y="394"/>
                    </a:cubicBezTo>
                    <a:cubicBezTo>
                      <a:pt x="579" y="512"/>
                      <a:pt x="340" y="658"/>
                      <a:pt x="191" y="881"/>
                    </a:cubicBezTo>
                    <a:cubicBezTo>
                      <a:pt x="42" y="1103"/>
                      <a:pt x="0" y="1415"/>
                      <a:pt x="155" y="1631"/>
                    </a:cubicBezTo>
                    <a:cubicBezTo>
                      <a:pt x="272" y="1797"/>
                      <a:pt x="470" y="1870"/>
                      <a:pt x="677" y="1870"/>
                    </a:cubicBezTo>
                    <a:cubicBezTo>
                      <a:pt x="823" y="1870"/>
                      <a:pt x="974" y="1834"/>
                      <a:pt x="1103" y="1769"/>
                    </a:cubicBezTo>
                    <a:cubicBezTo>
                      <a:pt x="1415" y="1613"/>
                      <a:pt x="1644" y="1333"/>
                      <a:pt x="1898" y="1096"/>
                    </a:cubicBezTo>
                    <a:cubicBezTo>
                      <a:pt x="2137" y="872"/>
                      <a:pt x="2435" y="670"/>
                      <a:pt x="2759" y="670"/>
                    </a:cubicBezTo>
                    <a:cubicBezTo>
                      <a:pt x="2780" y="670"/>
                      <a:pt x="2800" y="671"/>
                      <a:pt x="2821" y="672"/>
                    </a:cubicBezTo>
                    <a:cubicBezTo>
                      <a:pt x="3170" y="701"/>
                      <a:pt x="3482" y="1090"/>
                      <a:pt x="3316" y="1395"/>
                    </a:cubicBezTo>
                    <a:cubicBezTo>
                      <a:pt x="3232" y="1550"/>
                      <a:pt x="3062" y="1634"/>
                      <a:pt x="2920" y="1738"/>
                    </a:cubicBezTo>
                    <a:cubicBezTo>
                      <a:pt x="2777" y="1843"/>
                      <a:pt x="2650" y="2015"/>
                      <a:pt x="2706" y="2181"/>
                    </a:cubicBezTo>
                    <a:cubicBezTo>
                      <a:pt x="2754" y="2320"/>
                      <a:pt x="2891" y="2368"/>
                      <a:pt x="3045" y="2368"/>
                    </a:cubicBezTo>
                    <a:cubicBezTo>
                      <a:pt x="3162" y="2368"/>
                      <a:pt x="3289" y="2341"/>
                      <a:pt x="3395" y="2305"/>
                    </a:cubicBezTo>
                    <a:cubicBezTo>
                      <a:pt x="4261" y="2010"/>
                      <a:pt x="4903" y="1894"/>
                      <a:pt x="5767" y="1602"/>
                    </a:cubicBezTo>
                    <a:lnTo>
                      <a:pt x="5767" y="1602"/>
                    </a:lnTo>
                    <a:cubicBezTo>
                      <a:pt x="5227" y="874"/>
                      <a:pt x="4425" y="338"/>
                      <a:pt x="3539" y="117"/>
                    </a:cubicBezTo>
                    <a:cubicBezTo>
                      <a:pt x="3224" y="39"/>
                      <a:pt x="2899" y="1"/>
                      <a:pt x="257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6"/>
              <p:cNvSpPr/>
              <p:nvPr/>
            </p:nvSpPr>
            <p:spPr>
              <a:xfrm>
                <a:off x="451925" y="2691700"/>
                <a:ext cx="97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3908" extrusionOk="0">
                    <a:moveTo>
                      <a:pt x="3200" y="0"/>
                    </a:moveTo>
                    <a:cubicBezTo>
                      <a:pt x="3087" y="0"/>
                      <a:pt x="2971" y="16"/>
                      <a:pt x="2861" y="39"/>
                    </a:cubicBezTo>
                    <a:cubicBezTo>
                      <a:pt x="1802" y="255"/>
                      <a:pt x="546" y="1134"/>
                      <a:pt x="77" y="2102"/>
                    </a:cubicBezTo>
                    <a:lnTo>
                      <a:pt x="79" y="2140"/>
                    </a:lnTo>
                    <a:cubicBezTo>
                      <a:pt x="103" y="2478"/>
                      <a:pt x="0" y="2819"/>
                      <a:pt x="20" y="3158"/>
                    </a:cubicBezTo>
                    <a:cubicBezTo>
                      <a:pt x="40" y="3499"/>
                      <a:pt x="245" y="3876"/>
                      <a:pt x="586" y="3905"/>
                    </a:cubicBezTo>
                    <a:cubicBezTo>
                      <a:pt x="601" y="3907"/>
                      <a:pt x="616" y="3908"/>
                      <a:pt x="632" y="3908"/>
                    </a:cubicBezTo>
                    <a:cubicBezTo>
                      <a:pt x="819" y="3908"/>
                      <a:pt x="1000" y="3798"/>
                      <a:pt x="1121" y="3651"/>
                    </a:cubicBezTo>
                    <a:cubicBezTo>
                      <a:pt x="1253" y="3494"/>
                      <a:pt x="1327" y="3299"/>
                      <a:pt x="1391" y="3104"/>
                    </a:cubicBezTo>
                    <a:cubicBezTo>
                      <a:pt x="1535" y="2667"/>
                      <a:pt x="1641" y="2215"/>
                      <a:pt x="1708" y="1761"/>
                    </a:cubicBezTo>
                    <a:cubicBezTo>
                      <a:pt x="1750" y="1468"/>
                      <a:pt x="1779" y="1165"/>
                      <a:pt x="1917" y="903"/>
                    </a:cubicBezTo>
                    <a:cubicBezTo>
                      <a:pt x="2042" y="665"/>
                      <a:pt x="2288" y="468"/>
                      <a:pt x="2550" y="468"/>
                    </a:cubicBezTo>
                    <a:cubicBezTo>
                      <a:pt x="2578" y="468"/>
                      <a:pt x="2606" y="470"/>
                      <a:pt x="2634" y="475"/>
                    </a:cubicBezTo>
                    <a:cubicBezTo>
                      <a:pt x="2824" y="505"/>
                      <a:pt x="2981" y="636"/>
                      <a:pt x="3145" y="732"/>
                    </a:cubicBezTo>
                    <a:cubicBezTo>
                      <a:pt x="3250" y="795"/>
                      <a:pt x="3377" y="843"/>
                      <a:pt x="3497" y="843"/>
                    </a:cubicBezTo>
                    <a:cubicBezTo>
                      <a:pt x="3565" y="843"/>
                      <a:pt x="3632" y="827"/>
                      <a:pt x="3691" y="789"/>
                    </a:cubicBezTo>
                    <a:cubicBezTo>
                      <a:pt x="3918" y="646"/>
                      <a:pt x="3856" y="269"/>
                      <a:pt x="3637" y="119"/>
                    </a:cubicBezTo>
                    <a:cubicBezTo>
                      <a:pt x="3509" y="31"/>
                      <a:pt x="3357" y="0"/>
                      <a:pt x="320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6"/>
              <p:cNvSpPr/>
              <p:nvPr/>
            </p:nvSpPr>
            <p:spPr>
              <a:xfrm>
                <a:off x="289725" y="2350275"/>
                <a:ext cx="628550" cy="568425"/>
              </a:xfrm>
              <a:custGeom>
                <a:avLst/>
                <a:gdLst/>
                <a:ahLst/>
                <a:cxnLst/>
                <a:rect l="l" t="t" r="r" b="b"/>
                <a:pathLst>
                  <a:path w="25142" h="22737" extrusionOk="0">
                    <a:moveTo>
                      <a:pt x="12912" y="0"/>
                    </a:moveTo>
                    <a:cubicBezTo>
                      <a:pt x="12347" y="0"/>
                      <a:pt x="12498" y="1656"/>
                      <a:pt x="13112" y="2959"/>
                    </a:cubicBezTo>
                    <a:cubicBezTo>
                      <a:pt x="13112" y="2959"/>
                      <a:pt x="12629" y="2650"/>
                      <a:pt x="12243" y="2650"/>
                    </a:cubicBezTo>
                    <a:cubicBezTo>
                      <a:pt x="11945" y="2650"/>
                      <a:pt x="11705" y="2835"/>
                      <a:pt x="11791" y="3490"/>
                    </a:cubicBezTo>
                    <a:cubicBezTo>
                      <a:pt x="11986" y="4992"/>
                      <a:pt x="12307" y="6502"/>
                      <a:pt x="12307" y="6502"/>
                    </a:cubicBezTo>
                    <a:cubicBezTo>
                      <a:pt x="12307" y="6502"/>
                      <a:pt x="12052" y="6259"/>
                      <a:pt x="11841" y="6259"/>
                    </a:cubicBezTo>
                    <a:cubicBezTo>
                      <a:pt x="11659" y="6259"/>
                      <a:pt x="11510" y="6440"/>
                      <a:pt x="11586" y="7115"/>
                    </a:cubicBezTo>
                    <a:cubicBezTo>
                      <a:pt x="11751" y="8573"/>
                      <a:pt x="12085" y="10179"/>
                      <a:pt x="11929" y="11294"/>
                    </a:cubicBezTo>
                    <a:cubicBezTo>
                      <a:pt x="11929" y="11294"/>
                      <a:pt x="10730" y="7652"/>
                      <a:pt x="6883" y="6531"/>
                    </a:cubicBezTo>
                    <a:cubicBezTo>
                      <a:pt x="5919" y="6251"/>
                      <a:pt x="5003" y="6137"/>
                      <a:pt x="4174" y="6137"/>
                    </a:cubicBezTo>
                    <a:cubicBezTo>
                      <a:pt x="1695" y="6137"/>
                      <a:pt x="1" y="7155"/>
                      <a:pt x="165" y="7769"/>
                    </a:cubicBezTo>
                    <a:cubicBezTo>
                      <a:pt x="360" y="8504"/>
                      <a:pt x="3341" y="8542"/>
                      <a:pt x="3951" y="8542"/>
                    </a:cubicBezTo>
                    <a:cubicBezTo>
                      <a:pt x="4021" y="8542"/>
                      <a:pt x="4060" y="8541"/>
                      <a:pt x="4060" y="8541"/>
                    </a:cubicBezTo>
                    <a:lnTo>
                      <a:pt x="4060" y="8541"/>
                    </a:lnTo>
                    <a:cubicBezTo>
                      <a:pt x="4060" y="8541"/>
                      <a:pt x="2545" y="9271"/>
                      <a:pt x="3531" y="9784"/>
                    </a:cubicBezTo>
                    <a:cubicBezTo>
                      <a:pt x="3790" y="9919"/>
                      <a:pt x="4161" y="9969"/>
                      <a:pt x="4569" y="9969"/>
                    </a:cubicBezTo>
                    <a:cubicBezTo>
                      <a:pt x="5711" y="9969"/>
                      <a:pt x="7135" y="9578"/>
                      <a:pt x="7135" y="9578"/>
                    </a:cubicBezTo>
                    <a:lnTo>
                      <a:pt x="7135" y="9578"/>
                    </a:lnTo>
                    <a:cubicBezTo>
                      <a:pt x="7135" y="9578"/>
                      <a:pt x="5388" y="10389"/>
                      <a:pt x="6515" y="10884"/>
                    </a:cubicBezTo>
                    <a:cubicBezTo>
                      <a:pt x="7643" y="11376"/>
                      <a:pt x="9292" y="11064"/>
                      <a:pt x="9990" y="11304"/>
                    </a:cubicBezTo>
                    <a:cubicBezTo>
                      <a:pt x="10307" y="11412"/>
                      <a:pt x="10552" y="11504"/>
                      <a:pt x="10730" y="11574"/>
                    </a:cubicBezTo>
                    <a:cubicBezTo>
                      <a:pt x="10299" y="11514"/>
                      <a:pt x="9700" y="11455"/>
                      <a:pt x="9017" y="11455"/>
                    </a:cubicBezTo>
                    <a:cubicBezTo>
                      <a:pt x="7691" y="11455"/>
                      <a:pt x="6050" y="11678"/>
                      <a:pt x="4720" y="12555"/>
                    </a:cubicBezTo>
                    <a:cubicBezTo>
                      <a:pt x="2011" y="14344"/>
                      <a:pt x="612" y="17283"/>
                      <a:pt x="1744" y="18028"/>
                    </a:cubicBezTo>
                    <a:cubicBezTo>
                      <a:pt x="1867" y="18109"/>
                      <a:pt x="1996" y="18145"/>
                      <a:pt x="2127" y="18145"/>
                    </a:cubicBezTo>
                    <a:cubicBezTo>
                      <a:pt x="3209" y="18145"/>
                      <a:pt x="4493" y="15710"/>
                      <a:pt x="4493" y="15710"/>
                    </a:cubicBezTo>
                    <a:cubicBezTo>
                      <a:pt x="4493" y="15710"/>
                      <a:pt x="4697" y="16422"/>
                      <a:pt x="5251" y="16422"/>
                    </a:cubicBezTo>
                    <a:cubicBezTo>
                      <a:pt x="5354" y="16422"/>
                      <a:pt x="5470" y="16397"/>
                      <a:pt x="5599" y="16338"/>
                    </a:cubicBezTo>
                    <a:cubicBezTo>
                      <a:pt x="6417" y="15959"/>
                      <a:pt x="7842" y="13117"/>
                      <a:pt x="7842" y="13117"/>
                    </a:cubicBezTo>
                    <a:lnTo>
                      <a:pt x="7842" y="13117"/>
                    </a:lnTo>
                    <a:cubicBezTo>
                      <a:pt x="7842" y="13117"/>
                      <a:pt x="7642" y="14264"/>
                      <a:pt x="8178" y="14264"/>
                    </a:cubicBezTo>
                    <a:cubicBezTo>
                      <a:pt x="8284" y="14264"/>
                      <a:pt x="8419" y="14219"/>
                      <a:pt x="8591" y="14111"/>
                    </a:cubicBezTo>
                    <a:cubicBezTo>
                      <a:pt x="9836" y="13327"/>
                      <a:pt x="11074" y="12824"/>
                      <a:pt x="11778" y="12572"/>
                    </a:cubicBezTo>
                    <a:cubicBezTo>
                      <a:pt x="11863" y="12438"/>
                      <a:pt x="11990" y="12325"/>
                      <a:pt x="12132" y="12288"/>
                    </a:cubicBezTo>
                    <a:lnTo>
                      <a:pt x="12132" y="12288"/>
                    </a:lnTo>
                    <a:cubicBezTo>
                      <a:pt x="12048" y="12357"/>
                      <a:pt x="11977" y="12447"/>
                      <a:pt x="11927" y="12548"/>
                    </a:cubicBezTo>
                    <a:cubicBezTo>
                      <a:pt x="12062" y="12484"/>
                      <a:pt x="12180" y="12432"/>
                      <a:pt x="12275" y="12391"/>
                    </a:cubicBezTo>
                    <a:cubicBezTo>
                      <a:pt x="12395" y="12875"/>
                      <a:pt x="12659" y="14095"/>
                      <a:pt x="12540" y="14947"/>
                    </a:cubicBezTo>
                    <a:cubicBezTo>
                      <a:pt x="12389" y="16034"/>
                      <a:pt x="12281" y="16501"/>
                      <a:pt x="12616" y="16614"/>
                    </a:cubicBezTo>
                    <a:cubicBezTo>
                      <a:pt x="12639" y="16621"/>
                      <a:pt x="12662" y="16625"/>
                      <a:pt x="12684" y="16625"/>
                    </a:cubicBezTo>
                    <a:cubicBezTo>
                      <a:pt x="12989" y="16625"/>
                      <a:pt x="13238" y="15965"/>
                      <a:pt x="13238" y="15964"/>
                    </a:cubicBezTo>
                    <a:lnTo>
                      <a:pt x="13238" y="15964"/>
                    </a:lnTo>
                    <a:cubicBezTo>
                      <a:pt x="13238" y="15965"/>
                      <a:pt x="12744" y="18156"/>
                      <a:pt x="12730" y="18547"/>
                    </a:cubicBezTo>
                    <a:cubicBezTo>
                      <a:pt x="12714" y="18937"/>
                      <a:pt x="12751" y="19535"/>
                      <a:pt x="12987" y="19588"/>
                    </a:cubicBezTo>
                    <a:cubicBezTo>
                      <a:pt x="12993" y="19589"/>
                      <a:pt x="12998" y="19590"/>
                      <a:pt x="13004" y="19590"/>
                    </a:cubicBezTo>
                    <a:cubicBezTo>
                      <a:pt x="13243" y="19590"/>
                      <a:pt x="13652" y="18544"/>
                      <a:pt x="13652" y="18544"/>
                    </a:cubicBezTo>
                    <a:lnTo>
                      <a:pt x="13652" y="18544"/>
                    </a:lnTo>
                    <a:cubicBezTo>
                      <a:pt x="13652" y="18544"/>
                      <a:pt x="13307" y="22467"/>
                      <a:pt x="13869" y="22717"/>
                    </a:cubicBezTo>
                    <a:cubicBezTo>
                      <a:pt x="13898" y="22730"/>
                      <a:pt x="13929" y="22736"/>
                      <a:pt x="13961" y="22736"/>
                    </a:cubicBezTo>
                    <a:cubicBezTo>
                      <a:pt x="14554" y="22736"/>
                      <a:pt x="15611" y="20601"/>
                      <a:pt x="15172" y="17957"/>
                    </a:cubicBezTo>
                    <a:cubicBezTo>
                      <a:pt x="14899" y="16324"/>
                      <a:pt x="14390" y="14841"/>
                      <a:pt x="13836" y="13743"/>
                    </a:cubicBezTo>
                    <a:cubicBezTo>
                      <a:pt x="13662" y="13399"/>
                      <a:pt x="13484" y="13094"/>
                      <a:pt x="13308" y="12831"/>
                    </a:cubicBezTo>
                    <a:cubicBezTo>
                      <a:pt x="13297" y="12820"/>
                      <a:pt x="13282" y="12808"/>
                      <a:pt x="13270" y="12797"/>
                    </a:cubicBezTo>
                    <a:lnTo>
                      <a:pt x="13270" y="12797"/>
                    </a:lnTo>
                    <a:cubicBezTo>
                      <a:pt x="14037" y="13402"/>
                      <a:pt x="15136" y="14371"/>
                      <a:pt x="15471" y="15178"/>
                    </a:cubicBezTo>
                    <a:cubicBezTo>
                      <a:pt x="16004" y="16461"/>
                      <a:pt x="16523" y="17332"/>
                      <a:pt x="17210" y="17332"/>
                    </a:cubicBezTo>
                    <a:cubicBezTo>
                      <a:pt x="17210" y="17332"/>
                      <a:pt x="17211" y="17332"/>
                      <a:pt x="17211" y="17332"/>
                    </a:cubicBezTo>
                    <a:cubicBezTo>
                      <a:pt x="17899" y="17330"/>
                      <a:pt x="17548" y="16118"/>
                      <a:pt x="17548" y="16118"/>
                    </a:cubicBezTo>
                    <a:lnTo>
                      <a:pt x="17548" y="16118"/>
                    </a:lnTo>
                    <a:cubicBezTo>
                      <a:pt x="17548" y="16118"/>
                      <a:pt x="18396" y="18376"/>
                      <a:pt x="19206" y="18696"/>
                    </a:cubicBezTo>
                    <a:cubicBezTo>
                      <a:pt x="19378" y="18764"/>
                      <a:pt x="19511" y="18795"/>
                      <a:pt x="19613" y="18795"/>
                    </a:cubicBezTo>
                    <a:cubicBezTo>
                      <a:pt x="19988" y="18795"/>
                      <a:pt x="19935" y="18377"/>
                      <a:pt x="19821" y="17876"/>
                    </a:cubicBezTo>
                    <a:lnTo>
                      <a:pt x="19821" y="17876"/>
                    </a:lnTo>
                    <a:cubicBezTo>
                      <a:pt x="19821" y="17877"/>
                      <a:pt x="20453" y="19001"/>
                      <a:pt x="21011" y="19624"/>
                    </a:cubicBezTo>
                    <a:cubicBezTo>
                      <a:pt x="21382" y="20039"/>
                      <a:pt x="21545" y="20216"/>
                      <a:pt x="21710" y="20216"/>
                    </a:cubicBezTo>
                    <a:cubicBezTo>
                      <a:pt x="21793" y="20216"/>
                      <a:pt x="21877" y="20171"/>
                      <a:pt x="21987" y="20091"/>
                    </a:cubicBezTo>
                    <a:cubicBezTo>
                      <a:pt x="22319" y="19848"/>
                      <a:pt x="21851" y="17656"/>
                      <a:pt x="20324" y="15957"/>
                    </a:cubicBezTo>
                    <a:cubicBezTo>
                      <a:pt x="18797" y="14259"/>
                      <a:pt x="16291" y="12411"/>
                      <a:pt x="13049" y="11908"/>
                    </a:cubicBezTo>
                    <a:cubicBezTo>
                      <a:pt x="13049" y="11908"/>
                      <a:pt x="14065" y="11740"/>
                      <a:pt x="14825" y="11740"/>
                    </a:cubicBezTo>
                    <a:cubicBezTo>
                      <a:pt x="14891" y="11740"/>
                      <a:pt x="14954" y="11742"/>
                      <a:pt x="15015" y="11744"/>
                    </a:cubicBezTo>
                    <a:cubicBezTo>
                      <a:pt x="15782" y="11780"/>
                      <a:pt x="16929" y="11736"/>
                      <a:pt x="18055" y="12205"/>
                    </a:cubicBezTo>
                    <a:cubicBezTo>
                      <a:pt x="18424" y="12358"/>
                      <a:pt x="18726" y="12420"/>
                      <a:pt x="18963" y="12420"/>
                    </a:cubicBezTo>
                    <a:cubicBezTo>
                      <a:pt x="19450" y="12420"/>
                      <a:pt x="19662" y="12161"/>
                      <a:pt x="19606" y="11908"/>
                    </a:cubicBezTo>
                    <a:cubicBezTo>
                      <a:pt x="19527" y="11531"/>
                      <a:pt x="18808" y="10979"/>
                      <a:pt x="18808" y="10979"/>
                    </a:cubicBezTo>
                    <a:lnTo>
                      <a:pt x="18808" y="10979"/>
                    </a:lnTo>
                    <a:cubicBezTo>
                      <a:pt x="18808" y="10979"/>
                      <a:pt x="20295" y="11249"/>
                      <a:pt x="21348" y="11389"/>
                    </a:cubicBezTo>
                    <a:cubicBezTo>
                      <a:pt x="21621" y="11426"/>
                      <a:pt x="21839" y="11442"/>
                      <a:pt x="22010" y="11442"/>
                    </a:cubicBezTo>
                    <a:cubicBezTo>
                      <a:pt x="22496" y="11442"/>
                      <a:pt x="22607" y="11308"/>
                      <a:pt x="22561" y="11118"/>
                    </a:cubicBezTo>
                    <a:cubicBezTo>
                      <a:pt x="22498" y="10859"/>
                      <a:pt x="21886" y="10536"/>
                      <a:pt x="21886" y="10536"/>
                    </a:cubicBezTo>
                    <a:lnTo>
                      <a:pt x="21886" y="10536"/>
                    </a:lnTo>
                    <a:cubicBezTo>
                      <a:pt x="21886" y="10536"/>
                      <a:pt x="23119" y="10773"/>
                      <a:pt x="23972" y="10773"/>
                    </a:cubicBezTo>
                    <a:cubicBezTo>
                      <a:pt x="24304" y="10773"/>
                      <a:pt x="24578" y="10737"/>
                      <a:pt x="24700" y="10638"/>
                    </a:cubicBezTo>
                    <a:cubicBezTo>
                      <a:pt x="25142" y="10283"/>
                      <a:pt x="22703" y="8948"/>
                      <a:pt x="19883" y="8929"/>
                    </a:cubicBezTo>
                    <a:cubicBezTo>
                      <a:pt x="19865" y="8929"/>
                      <a:pt x="19848" y="8929"/>
                      <a:pt x="19830" y="8929"/>
                    </a:cubicBezTo>
                    <a:cubicBezTo>
                      <a:pt x="16628" y="8929"/>
                      <a:pt x="13505" y="10821"/>
                      <a:pt x="13505" y="10821"/>
                    </a:cubicBezTo>
                    <a:cubicBezTo>
                      <a:pt x="13505" y="10821"/>
                      <a:pt x="15517" y="8138"/>
                      <a:pt x="15244" y="4777"/>
                    </a:cubicBezTo>
                    <a:cubicBezTo>
                      <a:pt x="14970" y="1416"/>
                      <a:pt x="13662" y="182"/>
                      <a:pt x="12998" y="12"/>
                    </a:cubicBezTo>
                    <a:cubicBezTo>
                      <a:pt x="12968" y="4"/>
                      <a:pt x="12939" y="0"/>
                      <a:pt x="129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6"/>
              <p:cNvSpPr/>
              <p:nvPr/>
            </p:nvSpPr>
            <p:spPr>
              <a:xfrm>
                <a:off x="592725" y="2350475"/>
                <a:ext cx="57725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12481" extrusionOk="0">
                    <a:moveTo>
                      <a:pt x="850" y="1"/>
                    </a:moveTo>
                    <a:lnTo>
                      <a:pt x="850" y="1"/>
                    </a:lnTo>
                    <a:cubicBezTo>
                      <a:pt x="1265" y="876"/>
                      <a:pt x="2191" y="3187"/>
                      <a:pt x="1978" y="6032"/>
                    </a:cubicBezTo>
                    <a:cubicBezTo>
                      <a:pt x="1773" y="8755"/>
                      <a:pt x="19" y="12391"/>
                      <a:pt x="1" y="12427"/>
                    </a:cubicBezTo>
                    <a:lnTo>
                      <a:pt x="29" y="12439"/>
                    </a:lnTo>
                    <a:lnTo>
                      <a:pt x="114" y="12481"/>
                    </a:lnTo>
                    <a:cubicBezTo>
                      <a:pt x="114" y="12476"/>
                      <a:pt x="131" y="12447"/>
                      <a:pt x="157" y="12390"/>
                    </a:cubicBezTo>
                    <a:cubicBezTo>
                      <a:pt x="431" y="11809"/>
                      <a:pt x="1914" y="8546"/>
                      <a:pt x="2101" y="6040"/>
                    </a:cubicBezTo>
                    <a:cubicBezTo>
                      <a:pt x="2309" y="3272"/>
                      <a:pt x="1449" y="1005"/>
                      <a:pt x="1013" y="50"/>
                    </a:cubicBezTo>
                    <a:lnTo>
                      <a:pt x="1012" y="50"/>
                    </a:lnTo>
                    <a:cubicBezTo>
                      <a:pt x="965" y="31"/>
                      <a:pt x="922" y="16"/>
                      <a:pt x="880" y="5"/>
                    </a:cubicBezTo>
                    <a:cubicBezTo>
                      <a:pt x="870" y="4"/>
                      <a:pt x="858" y="2"/>
                      <a:pt x="85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6"/>
              <p:cNvSpPr/>
              <p:nvPr/>
            </p:nvSpPr>
            <p:spPr>
              <a:xfrm>
                <a:off x="293825" y="2528775"/>
                <a:ext cx="294200" cy="125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5015" extrusionOk="0">
                    <a:moveTo>
                      <a:pt x="4049" y="0"/>
                    </a:moveTo>
                    <a:cubicBezTo>
                      <a:pt x="3807" y="0"/>
                      <a:pt x="3564" y="13"/>
                      <a:pt x="3319" y="39"/>
                    </a:cubicBezTo>
                    <a:cubicBezTo>
                      <a:pt x="2013" y="180"/>
                      <a:pt x="847" y="423"/>
                      <a:pt x="1" y="633"/>
                    </a:cubicBezTo>
                    <a:cubicBezTo>
                      <a:pt x="11" y="674"/>
                      <a:pt x="31" y="712"/>
                      <a:pt x="57" y="748"/>
                    </a:cubicBezTo>
                    <a:cubicBezTo>
                      <a:pt x="898" y="541"/>
                      <a:pt x="2048" y="302"/>
                      <a:pt x="3333" y="166"/>
                    </a:cubicBezTo>
                    <a:cubicBezTo>
                      <a:pt x="3403" y="157"/>
                      <a:pt x="3472" y="151"/>
                      <a:pt x="3540" y="146"/>
                    </a:cubicBezTo>
                    <a:cubicBezTo>
                      <a:pt x="3712" y="133"/>
                      <a:pt x="3882" y="126"/>
                      <a:pt x="4052" y="126"/>
                    </a:cubicBezTo>
                    <a:cubicBezTo>
                      <a:pt x="7620" y="126"/>
                      <a:pt x="10760" y="2912"/>
                      <a:pt x="11651" y="5015"/>
                    </a:cubicBezTo>
                    <a:lnTo>
                      <a:pt x="11768" y="4965"/>
                    </a:lnTo>
                    <a:cubicBezTo>
                      <a:pt x="10862" y="2829"/>
                      <a:pt x="7673" y="0"/>
                      <a:pt x="40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6"/>
              <p:cNvSpPr/>
              <p:nvPr/>
            </p:nvSpPr>
            <p:spPr>
              <a:xfrm>
                <a:off x="331300" y="2649325"/>
                <a:ext cx="245475" cy="152425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6097" extrusionOk="0">
                    <a:moveTo>
                      <a:pt x="7746" y="0"/>
                    </a:moveTo>
                    <a:cubicBezTo>
                      <a:pt x="6554" y="0"/>
                      <a:pt x="4926" y="322"/>
                      <a:pt x="3068" y="1559"/>
                    </a:cubicBezTo>
                    <a:cubicBezTo>
                      <a:pt x="1053" y="2904"/>
                      <a:pt x="320" y="4562"/>
                      <a:pt x="58" y="5717"/>
                    </a:cubicBezTo>
                    <a:cubicBezTo>
                      <a:pt x="36" y="5816"/>
                      <a:pt x="16" y="5916"/>
                      <a:pt x="0" y="6011"/>
                    </a:cubicBezTo>
                    <a:cubicBezTo>
                      <a:pt x="24" y="6032"/>
                      <a:pt x="51" y="6052"/>
                      <a:pt x="80" y="6072"/>
                    </a:cubicBezTo>
                    <a:cubicBezTo>
                      <a:pt x="94" y="6081"/>
                      <a:pt x="108" y="6088"/>
                      <a:pt x="121" y="6096"/>
                    </a:cubicBezTo>
                    <a:cubicBezTo>
                      <a:pt x="335" y="4805"/>
                      <a:pt x="1046" y="3058"/>
                      <a:pt x="3139" y="1663"/>
                    </a:cubicBezTo>
                    <a:cubicBezTo>
                      <a:pt x="5034" y="402"/>
                      <a:pt x="6665" y="119"/>
                      <a:pt x="7745" y="119"/>
                    </a:cubicBezTo>
                    <a:cubicBezTo>
                      <a:pt x="7797" y="119"/>
                      <a:pt x="7848" y="119"/>
                      <a:pt x="7898" y="120"/>
                    </a:cubicBezTo>
                    <a:cubicBezTo>
                      <a:pt x="9057" y="149"/>
                      <a:pt x="9754" y="490"/>
                      <a:pt x="9762" y="493"/>
                    </a:cubicBezTo>
                    <a:lnTo>
                      <a:pt x="9818" y="380"/>
                    </a:lnTo>
                    <a:cubicBezTo>
                      <a:pt x="9805" y="373"/>
                      <a:pt x="9028" y="0"/>
                      <a:pt x="774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6"/>
              <p:cNvSpPr/>
              <p:nvPr/>
            </p:nvSpPr>
            <p:spPr>
              <a:xfrm>
                <a:off x="610900" y="2674225"/>
                <a:ext cx="68500" cy="243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9757" extrusionOk="0">
                    <a:moveTo>
                      <a:pt x="96" y="1"/>
                    </a:moveTo>
                    <a:lnTo>
                      <a:pt x="1" y="80"/>
                    </a:lnTo>
                    <a:cubicBezTo>
                      <a:pt x="29" y="116"/>
                      <a:pt x="2739" y="3471"/>
                      <a:pt x="1224" y="9756"/>
                    </a:cubicBezTo>
                    <a:cubicBezTo>
                      <a:pt x="1272" y="9738"/>
                      <a:pt x="1323" y="9710"/>
                      <a:pt x="1374" y="9667"/>
                    </a:cubicBezTo>
                    <a:cubicBezTo>
                      <a:pt x="2089" y="6614"/>
                      <a:pt x="1806" y="4296"/>
                      <a:pt x="1403" y="2820"/>
                    </a:cubicBezTo>
                    <a:cubicBezTo>
                      <a:pt x="900" y="980"/>
                      <a:pt x="104" y="9"/>
                      <a:pt x="9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6"/>
              <p:cNvSpPr/>
              <p:nvPr/>
            </p:nvSpPr>
            <p:spPr>
              <a:xfrm>
                <a:off x="621800" y="2661100"/>
                <a:ext cx="219625" cy="191450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7658" extrusionOk="0">
                    <a:moveTo>
                      <a:pt x="25" y="0"/>
                    </a:moveTo>
                    <a:lnTo>
                      <a:pt x="1" y="122"/>
                    </a:lnTo>
                    <a:cubicBezTo>
                      <a:pt x="28" y="130"/>
                      <a:pt x="2873" y="739"/>
                      <a:pt x="5059" y="2527"/>
                    </a:cubicBezTo>
                    <a:cubicBezTo>
                      <a:pt x="7004" y="4118"/>
                      <a:pt x="8234" y="6372"/>
                      <a:pt x="8707" y="7658"/>
                    </a:cubicBezTo>
                    <a:cubicBezTo>
                      <a:pt x="8742" y="7632"/>
                      <a:pt x="8768" y="7584"/>
                      <a:pt x="8785" y="7516"/>
                    </a:cubicBezTo>
                    <a:cubicBezTo>
                      <a:pt x="8279" y="6198"/>
                      <a:pt x="7051" y="3993"/>
                      <a:pt x="5139" y="2429"/>
                    </a:cubicBezTo>
                    <a:cubicBezTo>
                      <a:pt x="2930" y="622"/>
                      <a:pt x="56" y="6"/>
                      <a:pt x="2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6"/>
              <p:cNvSpPr/>
              <p:nvPr/>
            </p:nvSpPr>
            <p:spPr>
              <a:xfrm>
                <a:off x="614625" y="2586625"/>
                <a:ext cx="294150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11766" h="2484" extrusionOk="0">
                    <a:moveTo>
                      <a:pt x="6649" y="0"/>
                    </a:moveTo>
                    <a:cubicBezTo>
                      <a:pt x="5997" y="0"/>
                      <a:pt x="5317" y="51"/>
                      <a:pt x="4619" y="168"/>
                    </a:cubicBezTo>
                    <a:cubicBezTo>
                      <a:pt x="1005" y="779"/>
                      <a:pt x="39" y="2354"/>
                      <a:pt x="1" y="2422"/>
                    </a:cubicBezTo>
                    <a:lnTo>
                      <a:pt x="58" y="2454"/>
                    </a:lnTo>
                    <a:lnTo>
                      <a:pt x="110" y="2484"/>
                    </a:lnTo>
                    <a:cubicBezTo>
                      <a:pt x="110" y="2484"/>
                      <a:pt x="115" y="2476"/>
                      <a:pt x="123" y="2465"/>
                    </a:cubicBezTo>
                    <a:cubicBezTo>
                      <a:pt x="126" y="2458"/>
                      <a:pt x="132" y="2451"/>
                      <a:pt x="139" y="2441"/>
                    </a:cubicBezTo>
                    <a:cubicBezTo>
                      <a:pt x="323" y="2182"/>
                      <a:pt x="1424" y="834"/>
                      <a:pt x="4639" y="293"/>
                    </a:cubicBezTo>
                    <a:cubicBezTo>
                      <a:pt x="5329" y="177"/>
                      <a:pt x="6002" y="127"/>
                      <a:pt x="6648" y="127"/>
                    </a:cubicBezTo>
                    <a:cubicBezTo>
                      <a:pt x="8757" y="127"/>
                      <a:pt x="10572" y="657"/>
                      <a:pt x="11751" y="1119"/>
                    </a:cubicBezTo>
                    <a:cubicBezTo>
                      <a:pt x="11765" y="1076"/>
                      <a:pt x="11755" y="1028"/>
                      <a:pt x="11721" y="971"/>
                    </a:cubicBezTo>
                    <a:cubicBezTo>
                      <a:pt x="10528" y="511"/>
                      <a:pt x="8731" y="0"/>
                      <a:pt x="66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6"/>
              <p:cNvSpPr/>
              <p:nvPr/>
            </p:nvSpPr>
            <p:spPr>
              <a:xfrm>
                <a:off x="662925" y="2695650"/>
                <a:ext cx="11860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4044" extrusionOk="0">
                    <a:moveTo>
                      <a:pt x="1" y="0"/>
                    </a:moveTo>
                    <a:lnTo>
                      <a:pt x="41" y="81"/>
                    </a:lnTo>
                    <a:lnTo>
                      <a:pt x="187" y="141"/>
                    </a:lnTo>
                    <a:lnTo>
                      <a:pt x="187" y="141"/>
                    </a:lnTo>
                    <a:cubicBezTo>
                      <a:pt x="129" y="90"/>
                      <a:pt x="67" y="43"/>
                      <a:pt x="1" y="0"/>
                    </a:cubicBezTo>
                    <a:close/>
                    <a:moveTo>
                      <a:pt x="187" y="141"/>
                    </a:moveTo>
                    <a:lnTo>
                      <a:pt x="187" y="141"/>
                    </a:lnTo>
                    <a:cubicBezTo>
                      <a:pt x="929" y="785"/>
                      <a:pt x="1060" y="1998"/>
                      <a:pt x="1684" y="2746"/>
                    </a:cubicBezTo>
                    <a:cubicBezTo>
                      <a:pt x="1739" y="2814"/>
                      <a:pt x="1815" y="2844"/>
                      <a:pt x="1890" y="2844"/>
                    </a:cubicBezTo>
                    <a:cubicBezTo>
                      <a:pt x="2024" y="2844"/>
                      <a:pt x="2156" y="2748"/>
                      <a:pt x="2173" y="2594"/>
                    </a:cubicBezTo>
                    <a:lnTo>
                      <a:pt x="2254" y="1857"/>
                    </a:lnTo>
                    <a:cubicBezTo>
                      <a:pt x="2265" y="1736"/>
                      <a:pt x="2290" y="1597"/>
                      <a:pt x="2431" y="1566"/>
                    </a:cubicBezTo>
                    <a:cubicBezTo>
                      <a:pt x="2449" y="1561"/>
                      <a:pt x="2467" y="1559"/>
                      <a:pt x="2485" y="1559"/>
                    </a:cubicBezTo>
                    <a:cubicBezTo>
                      <a:pt x="2582" y="1559"/>
                      <a:pt x="2672" y="1617"/>
                      <a:pt x="2724" y="1702"/>
                    </a:cubicBezTo>
                    <a:lnTo>
                      <a:pt x="3867" y="3662"/>
                    </a:lnTo>
                    <a:cubicBezTo>
                      <a:pt x="3933" y="3774"/>
                      <a:pt x="4001" y="3888"/>
                      <a:pt x="4103" y="3966"/>
                    </a:cubicBezTo>
                    <a:cubicBezTo>
                      <a:pt x="4168" y="4014"/>
                      <a:pt x="4249" y="4044"/>
                      <a:pt x="4328" y="4044"/>
                    </a:cubicBezTo>
                    <a:cubicBezTo>
                      <a:pt x="4378" y="4044"/>
                      <a:pt x="4427" y="4032"/>
                      <a:pt x="4469" y="4006"/>
                    </a:cubicBezTo>
                    <a:cubicBezTo>
                      <a:pt x="4613" y="3584"/>
                      <a:pt x="4744" y="3084"/>
                      <a:pt x="4471" y="2730"/>
                    </a:cubicBezTo>
                    <a:cubicBezTo>
                      <a:pt x="4286" y="2493"/>
                      <a:pt x="3967" y="2399"/>
                      <a:pt x="3739" y="2199"/>
                    </a:cubicBezTo>
                    <a:cubicBezTo>
                      <a:pt x="3533" y="2019"/>
                      <a:pt x="3415" y="1757"/>
                      <a:pt x="3229" y="1556"/>
                    </a:cubicBezTo>
                    <a:cubicBezTo>
                      <a:pt x="2978" y="1280"/>
                      <a:pt x="2617" y="1130"/>
                      <a:pt x="2268" y="988"/>
                    </a:cubicBezTo>
                    <a:lnTo>
                      <a:pt x="187" y="14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6"/>
              <p:cNvSpPr/>
              <p:nvPr/>
            </p:nvSpPr>
            <p:spPr>
              <a:xfrm>
                <a:off x="669775" y="2600050"/>
                <a:ext cx="161000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6440" h="1477" extrusionOk="0">
                    <a:moveTo>
                      <a:pt x="4208" y="0"/>
                    </a:moveTo>
                    <a:cubicBezTo>
                      <a:pt x="3996" y="0"/>
                      <a:pt x="3784" y="11"/>
                      <a:pt x="3573" y="32"/>
                    </a:cubicBezTo>
                    <a:cubicBezTo>
                      <a:pt x="2708" y="114"/>
                      <a:pt x="1869" y="346"/>
                      <a:pt x="1035" y="579"/>
                    </a:cubicBezTo>
                    <a:cubicBezTo>
                      <a:pt x="641" y="687"/>
                      <a:pt x="213" y="822"/>
                      <a:pt x="1" y="1165"/>
                    </a:cubicBezTo>
                    <a:cubicBezTo>
                      <a:pt x="85" y="1170"/>
                      <a:pt x="170" y="1171"/>
                      <a:pt x="254" y="1175"/>
                    </a:cubicBezTo>
                    <a:lnTo>
                      <a:pt x="99" y="1144"/>
                    </a:lnTo>
                    <a:cubicBezTo>
                      <a:pt x="388" y="1087"/>
                      <a:pt x="682" y="1059"/>
                      <a:pt x="977" y="1059"/>
                    </a:cubicBezTo>
                    <a:cubicBezTo>
                      <a:pt x="1575" y="1059"/>
                      <a:pt x="2173" y="1175"/>
                      <a:pt x="2725" y="1403"/>
                    </a:cubicBezTo>
                    <a:cubicBezTo>
                      <a:pt x="2811" y="1437"/>
                      <a:pt x="2901" y="1476"/>
                      <a:pt x="2993" y="1476"/>
                    </a:cubicBezTo>
                    <a:cubicBezTo>
                      <a:pt x="3003" y="1476"/>
                      <a:pt x="3013" y="1476"/>
                      <a:pt x="3024" y="1475"/>
                    </a:cubicBezTo>
                    <a:cubicBezTo>
                      <a:pt x="3126" y="1464"/>
                      <a:pt x="3231" y="1377"/>
                      <a:pt x="3217" y="1276"/>
                    </a:cubicBezTo>
                    <a:cubicBezTo>
                      <a:pt x="3201" y="1164"/>
                      <a:pt x="3066" y="1113"/>
                      <a:pt x="3005" y="1016"/>
                    </a:cubicBezTo>
                    <a:cubicBezTo>
                      <a:pt x="2911" y="867"/>
                      <a:pt x="3038" y="660"/>
                      <a:pt x="3207" y="601"/>
                    </a:cubicBezTo>
                    <a:cubicBezTo>
                      <a:pt x="3265" y="581"/>
                      <a:pt x="3326" y="573"/>
                      <a:pt x="3387" y="573"/>
                    </a:cubicBezTo>
                    <a:cubicBezTo>
                      <a:pt x="3501" y="573"/>
                      <a:pt x="3618" y="601"/>
                      <a:pt x="3731" y="626"/>
                    </a:cubicBezTo>
                    <a:cubicBezTo>
                      <a:pt x="4436" y="786"/>
                      <a:pt x="5159" y="866"/>
                      <a:pt x="5881" y="866"/>
                    </a:cubicBezTo>
                    <a:cubicBezTo>
                      <a:pt x="5941" y="866"/>
                      <a:pt x="6000" y="865"/>
                      <a:pt x="6059" y="864"/>
                    </a:cubicBezTo>
                    <a:cubicBezTo>
                      <a:pt x="6178" y="863"/>
                      <a:pt x="6320" y="843"/>
                      <a:pt x="6370" y="736"/>
                    </a:cubicBezTo>
                    <a:cubicBezTo>
                      <a:pt x="6440" y="589"/>
                      <a:pt x="6271" y="447"/>
                      <a:pt x="6122" y="380"/>
                    </a:cubicBezTo>
                    <a:cubicBezTo>
                      <a:pt x="5525" y="108"/>
                      <a:pt x="4868" y="0"/>
                      <a:pt x="420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6"/>
              <p:cNvSpPr/>
              <p:nvPr/>
            </p:nvSpPr>
            <p:spPr>
              <a:xfrm>
                <a:off x="608125" y="2479675"/>
                <a:ext cx="59650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6065" extrusionOk="0">
                    <a:moveTo>
                      <a:pt x="1997" y="0"/>
                    </a:moveTo>
                    <a:cubicBezTo>
                      <a:pt x="1851" y="0"/>
                      <a:pt x="1710" y="108"/>
                      <a:pt x="1640" y="240"/>
                    </a:cubicBezTo>
                    <a:cubicBezTo>
                      <a:pt x="1558" y="394"/>
                      <a:pt x="1549" y="571"/>
                      <a:pt x="1542" y="743"/>
                    </a:cubicBezTo>
                    <a:cubicBezTo>
                      <a:pt x="1519" y="1283"/>
                      <a:pt x="1494" y="1821"/>
                      <a:pt x="1471" y="2361"/>
                    </a:cubicBezTo>
                    <a:cubicBezTo>
                      <a:pt x="1463" y="2540"/>
                      <a:pt x="1451" y="2732"/>
                      <a:pt x="1343" y="2875"/>
                    </a:cubicBezTo>
                    <a:cubicBezTo>
                      <a:pt x="1277" y="2963"/>
                      <a:pt x="1162" y="3019"/>
                      <a:pt x="1054" y="3019"/>
                    </a:cubicBezTo>
                    <a:cubicBezTo>
                      <a:pt x="986" y="3019"/>
                      <a:pt x="920" y="2996"/>
                      <a:pt x="873" y="2943"/>
                    </a:cubicBezTo>
                    <a:cubicBezTo>
                      <a:pt x="767" y="2826"/>
                      <a:pt x="811" y="2642"/>
                      <a:pt x="794" y="2486"/>
                    </a:cubicBezTo>
                    <a:cubicBezTo>
                      <a:pt x="781" y="2367"/>
                      <a:pt x="665" y="2243"/>
                      <a:pt x="564" y="2243"/>
                    </a:cubicBezTo>
                    <a:cubicBezTo>
                      <a:pt x="532" y="2243"/>
                      <a:pt x="502" y="2256"/>
                      <a:pt x="477" y="2284"/>
                    </a:cubicBezTo>
                    <a:cubicBezTo>
                      <a:pt x="441" y="2326"/>
                      <a:pt x="436" y="2384"/>
                      <a:pt x="433" y="2436"/>
                    </a:cubicBezTo>
                    <a:cubicBezTo>
                      <a:pt x="361" y="3545"/>
                      <a:pt x="289" y="4652"/>
                      <a:pt x="217" y="5759"/>
                    </a:cubicBezTo>
                    <a:lnTo>
                      <a:pt x="217" y="5759"/>
                    </a:lnTo>
                    <a:cubicBezTo>
                      <a:pt x="728" y="5038"/>
                      <a:pt x="1228" y="4307"/>
                      <a:pt x="1623" y="3519"/>
                    </a:cubicBezTo>
                    <a:cubicBezTo>
                      <a:pt x="2075" y="2618"/>
                      <a:pt x="2386" y="1631"/>
                      <a:pt x="2380" y="624"/>
                    </a:cubicBezTo>
                    <a:cubicBezTo>
                      <a:pt x="2379" y="375"/>
                      <a:pt x="2309" y="63"/>
                      <a:pt x="2062" y="7"/>
                    </a:cubicBezTo>
                    <a:cubicBezTo>
                      <a:pt x="2041" y="2"/>
                      <a:pt x="2019" y="0"/>
                      <a:pt x="1997" y="0"/>
                    </a:cubicBezTo>
                    <a:close/>
                    <a:moveTo>
                      <a:pt x="102" y="5736"/>
                    </a:moveTo>
                    <a:cubicBezTo>
                      <a:pt x="68" y="5845"/>
                      <a:pt x="35" y="5955"/>
                      <a:pt x="1" y="6064"/>
                    </a:cubicBezTo>
                    <a:cubicBezTo>
                      <a:pt x="50" y="5996"/>
                      <a:pt x="98" y="5927"/>
                      <a:pt x="147" y="5859"/>
                    </a:cubicBezTo>
                    <a:lnTo>
                      <a:pt x="147" y="5859"/>
                    </a:lnTo>
                    <a:lnTo>
                      <a:pt x="201" y="6009"/>
                    </a:lnTo>
                    <a:cubicBezTo>
                      <a:pt x="207" y="5926"/>
                      <a:pt x="212" y="5843"/>
                      <a:pt x="217" y="5759"/>
                    </a:cubicBezTo>
                    <a:lnTo>
                      <a:pt x="217" y="5759"/>
                    </a:lnTo>
                    <a:cubicBezTo>
                      <a:pt x="194" y="5793"/>
                      <a:pt x="170" y="5826"/>
                      <a:pt x="147" y="5859"/>
                    </a:cubicBezTo>
                    <a:lnTo>
                      <a:pt x="147" y="5859"/>
                    </a:lnTo>
                    <a:lnTo>
                      <a:pt x="102" y="5736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6"/>
              <p:cNvSpPr/>
              <p:nvPr/>
            </p:nvSpPr>
            <p:spPr>
              <a:xfrm>
                <a:off x="433825" y="2541700"/>
                <a:ext cx="126850" cy="83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342" extrusionOk="0">
                    <a:moveTo>
                      <a:pt x="1122" y="0"/>
                    </a:moveTo>
                    <a:cubicBezTo>
                      <a:pt x="875" y="0"/>
                      <a:pt x="623" y="31"/>
                      <a:pt x="409" y="151"/>
                    </a:cubicBezTo>
                    <a:cubicBezTo>
                      <a:pt x="176" y="282"/>
                      <a:pt x="0" y="543"/>
                      <a:pt x="40" y="806"/>
                    </a:cubicBezTo>
                    <a:cubicBezTo>
                      <a:pt x="91" y="1147"/>
                      <a:pt x="474" y="1354"/>
                      <a:pt x="824" y="1354"/>
                    </a:cubicBezTo>
                    <a:cubicBezTo>
                      <a:pt x="1172" y="1354"/>
                      <a:pt x="1503" y="1210"/>
                      <a:pt x="1837" y="1112"/>
                    </a:cubicBezTo>
                    <a:cubicBezTo>
                      <a:pt x="2005" y="1062"/>
                      <a:pt x="2187" y="1026"/>
                      <a:pt x="2363" y="1026"/>
                    </a:cubicBezTo>
                    <a:cubicBezTo>
                      <a:pt x="2536" y="1026"/>
                      <a:pt x="2704" y="1061"/>
                      <a:pt x="2851" y="1151"/>
                    </a:cubicBezTo>
                    <a:cubicBezTo>
                      <a:pt x="3146" y="1333"/>
                      <a:pt x="3251" y="1822"/>
                      <a:pt x="2966" y="2019"/>
                    </a:cubicBezTo>
                    <a:cubicBezTo>
                      <a:pt x="2821" y="2119"/>
                      <a:pt x="2632" y="2117"/>
                      <a:pt x="2457" y="2147"/>
                    </a:cubicBezTo>
                    <a:cubicBezTo>
                      <a:pt x="2284" y="2175"/>
                      <a:pt x="2090" y="2273"/>
                      <a:pt x="2067" y="2445"/>
                    </a:cubicBezTo>
                    <a:cubicBezTo>
                      <a:pt x="2031" y="2701"/>
                      <a:pt x="2367" y="2830"/>
                      <a:pt x="2626" y="2866"/>
                    </a:cubicBezTo>
                    <a:cubicBezTo>
                      <a:pt x="3534" y="2993"/>
                      <a:pt x="4158" y="3177"/>
                      <a:pt x="5065" y="3305"/>
                    </a:cubicBezTo>
                    <a:lnTo>
                      <a:pt x="5065" y="3305"/>
                    </a:lnTo>
                    <a:cubicBezTo>
                      <a:pt x="4912" y="2411"/>
                      <a:pt x="4435" y="1572"/>
                      <a:pt x="3743" y="975"/>
                    </a:cubicBezTo>
                    <a:cubicBezTo>
                      <a:pt x="3043" y="372"/>
                      <a:pt x="2121" y="18"/>
                      <a:pt x="1192" y="1"/>
                    </a:cubicBezTo>
                    <a:cubicBezTo>
                      <a:pt x="1169" y="0"/>
                      <a:pt x="1146" y="0"/>
                      <a:pt x="1122" y="0"/>
                    </a:cubicBezTo>
                    <a:close/>
                    <a:moveTo>
                      <a:pt x="5065" y="3305"/>
                    </a:moveTo>
                    <a:cubicBezTo>
                      <a:pt x="5067" y="3317"/>
                      <a:pt x="5069" y="3329"/>
                      <a:pt x="5071" y="3342"/>
                    </a:cubicBezTo>
                    <a:lnTo>
                      <a:pt x="5074" y="3306"/>
                    </a:lnTo>
                    <a:cubicBezTo>
                      <a:pt x="5071" y="3306"/>
                      <a:pt x="5068" y="3305"/>
                      <a:pt x="5065" y="3305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6"/>
              <p:cNvSpPr/>
              <p:nvPr/>
            </p:nvSpPr>
            <p:spPr>
              <a:xfrm>
                <a:off x="401400" y="2651025"/>
                <a:ext cx="121575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631" extrusionOk="0">
                    <a:moveTo>
                      <a:pt x="3089" y="0"/>
                    </a:moveTo>
                    <a:cubicBezTo>
                      <a:pt x="2218" y="0"/>
                      <a:pt x="1272" y="244"/>
                      <a:pt x="664" y="710"/>
                    </a:cubicBezTo>
                    <a:lnTo>
                      <a:pt x="648" y="744"/>
                    </a:lnTo>
                    <a:cubicBezTo>
                      <a:pt x="516" y="1058"/>
                      <a:pt x="273" y="1317"/>
                      <a:pt x="137" y="1629"/>
                    </a:cubicBezTo>
                    <a:cubicBezTo>
                      <a:pt x="0" y="1942"/>
                      <a:pt x="14" y="2369"/>
                      <a:pt x="306" y="2552"/>
                    </a:cubicBezTo>
                    <a:cubicBezTo>
                      <a:pt x="393" y="2607"/>
                      <a:pt x="494" y="2630"/>
                      <a:pt x="598" y="2630"/>
                    </a:cubicBezTo>
                    <a:cubicBezTo>
                      <a:pt x="700" y="2630"/>
                      <a:pt x="805" y="2607"/>
                      <a:pt x="898" y="2567"/>
                    </a:cubicBezTo>
                    <a:cubicBezTo>
                      <a:pt x="1087" y="2484"/>
                      <a:pt x="1240" y="2342"/>
                      <a:pt x="1384" y="2199"/>
                    </a:cubicBezTo>
                    <a:cubicBezTo>
                      <a:pt x="1710" y="1872"/>
                      <a:pt x="2007" y="1517"/>
                      <a:pt x="2271" y="1140"/>
                    </a:cubicBezTo>
                    <a:cubicBezTo>
                      <a:pt x="2441" y="899"/>
                      <a:pt x="2602" y="639"/>
                      <a:pt x="2844" y="469"/>
                    </a:cubicBezTo>
                    <a:cubicBezTo>
                      <a:pt x="2985" y="368"/>
                      <a:pt x="3165" y="305"/>
                      <a:pt x="3337" y="305"/>
                    </a:cubicBezTo>
                    <a:cubicBezTo>
                      <a:pt x="3460" y="305"/>
                      <a:pt x="3579" y="337"/>
                      <a:pt x="3679" y="409"/>
                    </a:cubicBezTo>
                    <a:cubicBezTo>
                      <a:pt x="3834" y="523"/>
                      <a:pt x="3915" y="707"/>
                      <a:pt x="4020" y="869"/>
                    </a:cubicBezTo>
                    <a:cubicBezTo>
                      <a:pt x="4118" y="1020"/>
                      <a:pt x="4271" y="1166"/>
                      <a:pt x="4448" y="1166"/>
                    </a:cubicBezTo>
                    <a:cubicBezTo>
                      <a:pt x="4459" y="1166"/>
                      <a:pt x="4470" y="1166"/>
                      <a:pt x="4482" y="1165"/>
                    </a:cubicBezTo>
                    <a:cubicBezTo>
                      <a:pt x="4747" y="1139"/>
                      <a:pt x="4862" y="774"/>
                      <a:pt x="4735" y="542"/>
                    </a:cubicBezTo>
                    <a:cubicBezTo>
                      <a:pt x="4607" y="308"/>
                      <a:pt x="4335" y="192"/>
                      <a:pt x="4078" y="121"/>
                    </a:cubicBezTo>
                    <a:cubicBezTo>
                      <a:pt x="3778" y="40"/>
                      <a:pt x="3440" y="0"/>
                      <a:pt x="308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6"/>
              <p:cNvSpPr/>
              <p:nvPr/>
            </p:nvSpPr>
            <p:spPr>
              <a:xfrm>
                <a:off x="525850" y="2644150"/>
                <a:ext cx="733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2833" extrusionOk="0">
                    <a:moveTo>
                      <a:pt x="1463" y="0"/>
                    </a:moveTo>
                    <a:cubicBezTo>
                      <a:pt x="707" y="0"/>
                      <a:pt x="75" y="589"/>
                      <a:pt x="39" y="1346"/>
                    </a:cubicBezTo>
                    <a:cubicBezTo>
                      <a:pt x="1" y="2127"/>
                      <a:pt x="612" y="2792"/>
                      <a:pt x="1400" y="2830"/>
                    </a:cubicBezTo>
                    <a:cubicBezTo>
                      <a:pt x="1425" y="2831"/>
                      <a:pt x="1449" y="2832"/>
                      <a:pt x="1474" y="2832"/>
                    </a:cubicBezTo>
                    <a:cubicBezTo>
                      <a:pt x="2230" y="2832"/>
                      <a:pt x="2860" y="2243"/>
                      <a:pt x="2896" y="1487"/>
                    </a:cubicBezTo>
                    <a:cubicBezTo>
                      <a:pt x="2934" y="705"/>
                      <a:pt x="2325" y="41"/>
                      <a:pt x="1536" y="2"/>
                    </a:cubicBezTo>
                    <a:cubicBezTo>
                      <a:pt x="1512" y="1"/>
                      <a:pt x="1487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6"/>
              <p:cNvSpPr/>
              <p:nvPr/>
            </p:nvSpPr>
            <p:spPr>
              <a:xfrm>
                <a:off x="528700" y="2672575"/>
                <a:ext cx="6242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475" extrusionOk="0">
                    <a:moveTo>
                      <a:pt x="53" y="0"/>
                    </a:moveTo>
                    <a:cubicBezTo>
                      <a:pt x="53" y="0"/>
                      <a:pt x="0" y="975"/>
                      <a:pt x="864" y="1362"/>
                    </a:cubicBezTo>
                    <a:cubicBezTo>
                      <a:pt x="1037" y="1440"/>
                      <a:pt x="1206" y="1474"/>
                      <a:pt x="1364" y="1474"/>
                    </a:cubicBezTo>
                    <a:cubicBezTo>
                      <a:pt x="1997" y="1474"/>
                      <a:pt x="2475" y="933"/>
                      <a:pt x="2496" y="482"/>
                    </a:cubicBezTo>
                    <a:cubicBezTo>
                      <a:pt x="2461" y="464"/>
                      <a:pt x="2424" y="457"/>
                      <a:pt x="2385" y="457"/>
                    </a:cubicBezTo>
                    <a:cubicBezTo>
                      <a:pt x="2298" y="457"/>
                      <a:pt x="2208" y="495"/>
                      <a:pt x="2133" y="543"/>
                    </a:cubicBezTo>
                    <a:cubicBezTo>
                      <a:pt x="2025" y="612"/>
                      <a:pt x="1939" y="709"/>
                      <a:pt x="1840" y="790"/>
                    </a:cubicBezTo>
                    <a:cubicBezTo>
                      <a:pt x="1751" y="861"/>
                      <a:pt x="1640" y="921"/>
                      <a:pt x="1527" y="921"/>
                    </a:cubicBezTo>
                    <a:cubicBezTo>
                      <a:pt x="1515" y="921"/>
                      <a:pt x="1502" y="921"/>
                      <a:pt x="1489" y="919"/>
                    </a:cubicBezTo>
                    <a:cubicBezTo>
                      <a:pt x="1314" y="898"/>
                      <a:pt x="1196" y="736"/>
                      <a:pt x="1090" y="595"/>
                    </a:cubicBezTo>
                    <a:cubicBezTo>
                      <a:pt x="992" y="465"/>
                      <a:pt x="857" y="326"/>
                      <a:pt x="696" y="326"/>
                    </a:cubicBezTo>
                    <a:cubicBezTo>
                      <a:pt x="685" y="326"/>
                      <a:pt x="674" y="327"/>
                      <a:pt x="662" y="328"/>
                    </a:cubicBezTo>
                    <a:cubicBezTo>
                      <a:pt x="601" y="335"/>
                      <a:pt x="542" y="363"/>
                      <a:pt x="484" y="363"/>
                    </a:cubicBezTo>
                    <a:cubicBezTo>
                      <a:pt x="470" y="363"/>
                      <a:pt x="456" y="362"/>
                      <a:pt x="442" y="358"/>
                    </a:cubicBezTo>
                    <a:cubicBezTo>
                      <a:pt x="282" y="317"/>
                      <a:pt x="280" y="38"/>
                      <a:pt x="117" y="9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6"/>
              <p:cNvSpPr/>
              <p:nvPr/>
            </p:nvSpPr>
            <p:spPr>
              <a:xfrm>
                <a:off x="574800" y="2654950"/>
                <a:ext cx="73350" cy="7080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832" extrusionOk="0">
                    <a:moveTo>
                      <a:pt x="1463" y="0"/>
                    </a:moveTo>
                    <a:cubicBezTo>
                      <a:pt x="707" y="0"/>
                      <a:pt x="76" y="589"/>
                      <a:pt x="40" y="1346"/>
                    </a:cubicBezTo>
                    <a:cubicBezTo>
                      <a:pt x="0" y="2127"/>
                      <a:pt x="611" y="2790"/>
                      <a:pt x="1399" y="2830"/>
                    </a:cubicBezTo>
                    <a:cubicBezTo>
                      <a:pt x="1423" y="2831"/>
                      <a:pt x="1447" y="2832"/>
                      <a:pt x="1471" y="2832"/>
                    </a:cubicBezTo>
                    <a:cubicBezTo>
                      <a:pt x="2228" y="2832"/>
                      <a:pt x="2861" y="2244"/>
                      <a:pt x="2896" y="1486"/>
                    </a:cubicBezTo>
                    <a:cubicBezTo>
                      <a:pt x="2933" y="705"/>
                      <a:pt x="2325" y="40"/>
                      <a:pt x="1537" y="2"/>
                    </a:cubicBezTo>
                    <a:cubicBezTo>
                      <a:pt x="1512" y="1"/>
                      <a:pt x="1488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6"/>
              <p:cNvSpPr/>
              <p:nvPr/>
            </p:nvSpPr>
            <p:spPr>
              <a:xfrm>
                <a:off x="615875" y="2660475"/>
                <a:ext cx="25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100" extrusionOk="0">
                    <a:moveTo>
                      <a:pt x="179" y="0"/>
                    </a:moveTo>
                    <a:cubicBezTo>
                      <a:pt x="137" y="0"/>
                      <a:pt x="100" y="15"/>
                      <a:pt x="72" y="47"/>
                    </a:cubicBezTo>
                    <a:cubicBezTo>
                      <a:pt x="1" y="123"/>
                      <a:pt x="263" y="224"/>
                      <a:pt x="438" y="466"/>
                    </a:cubicBezTo>
                    <a:cubicBezTo>
                      <a:pt x="533" y="595"/>
                      <a:pt x="718" y="939"/>
                      <a:pt x="756" y="1047"/>
                    </a:cubicBezTo>
                    <a:cubicBezTo>
                      <a:pt x="782" y="1098"/>
                      <a:pt x="842" y="1099"/>
                      <a:pt x="842" y="1099"/>
                    </a:cubicBezTo>
                    <a:cubicBezTo>
                      <a:pt x="842" y="1099"/>
                      <a:pt x="1033" y="1010"/>
                      <a:pt x="796" y="584"/>
                    </a:cubicBezTo>
                    <a:cubicBezTo>
                      <a:pt x="601" y="234"/>
                      <a:pt x="347" y="0"/>
                      <a:pt x="179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6"/>
              <p:cNvSpPr/>
              <p:nvPr/>
            </p:nvSpPr>
            <p:spPr>
              <a:xfrm>
                <a:off x="635625" y="2690175"/>
                <a:ext cx="690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39" extrusionOk="0">
                    <a:moveTo>
                      <a:pt x="142" y="0"/>
                    </a:moveTo>
                    <a:cubicBezTo>
                      <a:pt x="137" y="0"/>
                      <a:pt x="134" y="1"/>
                      <a:pt x="134" y="1"/>
                    </a:cubicBezTo>
                    <a:cubicBezTo>
                      <a:pt x="35" y="43"/>
                      <a:pt x="0" y="124"/>
                      <a:pt x="70" y="256"/>
                    </a:cubicBezTo>
                    <a:cubicBezTo>
                      <a:pt x="92" y="298"/>
                      <a:pt x="133" y="338"/>
                      <a:pt x="172" y="338"/>
                    </a:cubicBezTo>
                    <a:cubicBezTo>
                      <a:pt x="208" y="338"/>
                      <a:pt x="242" y="302"/>
                      <a:pt x="255" y="198"/>
                    </a:cubicBezTo>
                    <a:cubicBezTo>
                      <a:pt x="275" y="14"/>
                      <a:pt x="173" y="0"/>
                      <a:pt x="142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6"/>
              <p:cNvSpPr/>
              <p:nvPr/>
            </p:nvSpPr>
            <p:spPr>
              <a:xfrm>
                <a:off x="573475" y="2672575"/>
                <a:ext cx="620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980" extrusionOk="0">
                    <a:moveTo>
                      <a:pt x="461" y="0"/>
                    </a:moveTo>
                    <a:cubicBezTo>
                      <a:pt x="461" y="0"/>
                      <a:pt x="1" y="862"/>
                      <a:pt x="624" y="1573"/>
                    </a:cubicBezTo>
                    <a:cubicBezTo>
                      <a:pt x="879" y="1864"/>
                      <a:pt x="1193" y="1979"/>
                      <a:pt x="1492" y="1979"/>
                    </a:cubicBezTo>
                    <a:cubicBezTo>
                      <a:pt x="1923" y="1979"/>
                      <a:pt x="2324" y="1741"/>
                      <a:pt x="2479" y="1446"/>
                    </a:cubicBezTo>
                    <a:cubicBezTo>
                      <a:pt x="2418" y="1370"/>
                      <a:pt x="2317" y="1345"/>
                      <a:pt x="2215" y="1345"/>
                    </a:cubicBezTo>
                    <a:cubicBezTo>
                      <a:pt x="2184" y="1345"/>
                      <a:pt x="2153" y="1347"/>
                      <a:pt x="2123" y="1351"/>
                    </a:cubicBezTo>
                    <a:cubicBezTo>
                      <a:pt x="1995" y="1368"/>
                      <a:pt x="1876" y="1422"/>
                      <a:pt x="1751" y="1453"/>
                    </a:cubicBezTo>
                    <a:cubicBezTo>
                      <a:pt x="1694" y="1468"/>
                      <a:pt x="1634" y="1478"/>
                      <a:pt x="1576" y="1478"/>
                    </a:cubicBezTo>
                    <a:cubicBezTo>
                      <a:pt x="1506" y="1478"/>
                      <a:pt x="1437" y="1464"/>
                      <a:pt x="1378" y="1428"/>
                    </a:cubicBezTo>
                    <a:cubicBezTo>
                      <a:pt x="1228" y="1335"/>
                      <a:pt x="1188" y="1141"/>
                      <a:pt x="1153" y="969"/>
                    </a:cubicBezTo>
                    <a:cubicBezTo>
                      <a:pt x="1117" y="797"/>
                      <a:pt x="1046" y="602"/>
                      <a:pt x="877" y="550"/>
                    </a:cubicBezTo>
                    <a:cubicBezTo>
                      <a:pt x="806" y="527"/>
                      <a:pt x="721" y="534"/>
                      <a:pt x="664" y="486"/>
                    </a:cubicBezTo>
                    <a:cubicBezTo>
                      <a:pt x="536" y="381"/>
                      <a:pt x="653" y="129"/>
                      <a:pt x="515" y="34"/>
                    </a:cubicBez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6"/>
              <p:cNvSpPr/>
              <p:nvPr/>
            </p:nvSpPr>
            <p:spPr>
              <a:xfrm>
                <a:off x="548950" y="2685525"/>
                <a:ext cx="58325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252" extrusionOk="0">
                    <a:moveTo>
                      <a:pt x="1166" y="1"/>
                    </a:moveTo>
                    <a:cubicBezTo>
                      <a:pt x="563" y="1"/>
                      <a:pt x="59" y="469"/>
                      <a:pt x="30" y="1073"/>
                    </a:cubicBezTo>
                    <a:cubicBezTo>
                      <a:pt x="0" y="1694"/>
                      <a:pt x="484" y="2221"/>
                      <a:pt x="1111" y="2251"/>
                    </a:cubicBezTo>
                    <a:cubicBezTo>
                      <a:pt x="1130" y="2251"/>
                      <a:pt x="1150" y="2252"/>
                      <a:pt x="1169" y="2252"/>
                    </a:cubicBezTo>
                    <a:cubicBezTo>
                      <a:pt x="1770" y="2252"/>
                      <a:pt x="2274" y="1782"/>
                      <a:pt x="2303" y="1181"/>
                    </a:cubicBezTo>
                    <a:cubicBezTo>
                      <a:pt x="2332" y="559"/>
                      <a:pt x="1848" y="32"/>
                      <a:pt x="1222" y="2"/>
                    </a:cubicBezTo>
                    <a:cubicBezTo>
                      <a:pt x="1203" y="1"/>
                      <a:pt x="1185" y="1"/>
                      <a:pt x="1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6"/>
              <p:cNvSpPr/>
              <p:nvPr/>
            </p:nvSpPr>
            <p:spPr>
              <a:xfrm>
                <a:off x="557700" y="2701625"/>
                <a:ext cx="502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492" extrusionOk="0">
                    <a:moveTo>
                      <a:pt x="1711" y="0"/>
                    </a:moveTo>
                    <a:lnTo>
                      <a:pt x="1666" y="26"/>
                    </a:lnTo>
                    <a:cubicBezTo>
                      <a:pt x="1551" y="89"/>
                      <a:pt x="1623" y="298"/>
                      <a:pt x="1514" y="372"/>
                    </a:cubicBezTo>
                    <a:cubicBezTo>
                      <a:pt x="1464" y="405"/>
                      <a:pt x="1399" y="393"/>
                      <a:pt x="1339" y="405"/>
                    </a:cubicBezTo>
                    <a:cubicBezTo>
                      <a:pt x="1203" y="433"/>
                      <a:pt x="1132" y="585"/>
                      <a:pt x="1089" y="716"/>
                    </a:cubicBezTo>
                    <a:cubicBezTo>
                      <a:pt x="1046" y="847"/>
                      <a:pt x="1001" y="1000"/>
                      <a:pt x="875" y="1060"/>
                    </a:cubicBezTo>
                    <a:cubicBezTo>
                      <a:pt x="835" y="1079"/>
                      <a:pt x="792" y="1087"/>
                      <a:pt x="748" y="1087"/>
                    </a:cubicBezTo>
                    <a:cubicBezTo>
                      <a:pt x="690" y="1087"/>
                      <a:pt x="631" y="1073"/>
                      <a:pt x="576" y="1053"/>
                    </a:cubicBezTo>
                    <a:cubicBezTo>
                      <a:pt x="480" y="1017"/>
                      <a:pt x="390" y="966"/>
                      <a:pt x="291" y="943"/>
                    </a:cubicBezTo>
                    <a:cubicBezTo>
                      <a:pt x="254" y="935"/>
                      <a:pt x="214" y="929"/>
                      <a:pt x="175" y="929"/>
                    </a:cubicBezTo>
                    <a:cubicBezTo>
                      <a:pt x="109" y="929"/>
                      <a:pt x="46" y="945"/>
                      <a:pt x="1" y="991"/>
                    </a:cubicBezTo>
                    <a:cubicBezTo>
                      <a:pt x="110" y="1257"/>
                      <a:pt x="454" y="1492"/>
                      <a:pt x="830" y="1492"/>
                    </a:cubicBezTo>
                    <a:cubicBezTo>
                      <a:pt x="1042" y="1492"/>
                      <a:pt x="1264" y="1417"/>
                      <a:pt x="1461" y="1233"/>
                    </a:cubicBezTo>
                    <a:cubicBezTo>
                      <a:pt x="2008" y="720"/>
                      <a:pt x="1711" y="0"/>
                      <a:pt x="17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6"/>
              <p:cNvSpPr/>
              <p:nvPr/>
            </p:nvSpPr>
            <p:spPr>
              <a:xfrm>
                <a:off x="554550" y="2689350"/>
                <a:ext cx="2215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21" extrusionOk="0">
                    <a:moveTo>
                      <a:pt x="740" y="1"/>
                    </a:moveTo>
                    <a:cubicBezTo>
                      <a:pt x="606" y="1"/>
                      <a:pt x="395" y="164"/>
                      <a:pt x="221" y="416"/>
                    </a:cubicBezTo>
                    <a:cubicBezTo>
                      <a:pt x="1" y="732"/>
                      <a:pt x="145" y="821"/>
                      <a:pt x="145" y="821"/>
                    </a:cubicBezTo>
                    <a:cubicBezTo>
                      <a:pt x="145" y="821"/>
                      <a:pt x="146" y="821"/>
                      <a:pt x="148" y="821"/>
                    </a:cubicBezTo>
                    <a:cubicBezTo>
                      <a:pt x="157" y="821"/>
                      <a:pt x="196" y="818"/>
                      <a:pt x="218" y="785"/>
                    </a:cubicBezTo>
                    <a:cubicBezTo>
                      <a:pt x="255" y="701"/>
                      <a:pt x="427" y="444"/>
                      <a:pt x="512" y="349"/>
                    </a:cubicBezTo>
                    <a:cubicBezTo>
                      <a:pt x="671" y="171"/>
                      <a:pt x="885" y="112"/>
                      <a:pt x="836" y="46"/>
                    </a:cubicBezTo>
                    <a:cubicBezTo>
                      <a:pt x="813" y="15"/>
                      <a:pt x="780" y="1"/>
                      <a:pt x="740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5" name="Google Shape;655;p6"/>
          <p:cNvGrpSpPr/>
          <p:nvPr/>
        </p:nvGrpSpPr>
        <p:grpSpPr>
          <a:xfrm>
            <a:off x="8445685" y="4134966"/>
            <a:ext cx="643247" cy="706697"/>
            <a:chOff x="8422575" y="4025403"/>
            <a:chExt cx="643247" cy="706697"/>
          </a:xfrm>
        </p:grpSpPr>
        <p:sp>
          <p:nvSpPr>
            <p:cNvPr id="656" name="Google Shape;656;p6"/>
            <p:cNvSpPr/>
            <p:nvPr/>
          </p:nvSpPr>
          <p:spPr>
            <a:xfrm>
              <a:off x="8422575" y="4576700"/>
              <a:ext cx="616200" cy="155400"/>
            </a:xfrm>
            <a:prstGeom prst="ellipse">
              <a:avLst/>
            </a:pr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6"/>
            <p:cNvGrpSpPr/>
            <p:nvPr/>
          </p:nvGrpSpPr>
          <p:grpSpPr>
            <a:xfrm>
              <a:off x="8557522" y="4025403"/>
              <a:ext cx="508300" cy="677342"/>
              <a:chOff x="1886500" y="3503100"/>
              <a:chExt cx="433075" cy="577100"/>
            </a:xfrm>
          </p:grpSpPr>
          <p:sp>
            <p:nvSpPr>
              <p:cNvPr id="658" name="Google Shape;658;p6"/>
              <p:cNvSpPr/>
              <p:nvPr/>
            </p:nvSpPr>
            <p:spPr>
              <a:xfrm>
                <a:off x="2150475" y="3509700"/>
                <a:ext cx="147400" cy="141100"/>
              </a:xfrm>
              <a:custGeom>
                <a:avLst/>
                <a:gdLst/>
                <a:ahLst/>
                <a:cxnLst/>
                <a:rect l="l" t="t" r="r" b="b"/>
                <a:pathLst>
                  <a:path w="5896" h="5644" extrusionOk="0">
                    <a:moveTo>
                      <a:pt x="2951" y="1"/>
                    </a:moveTo>
                    <a:cubicBezTo>
                      <a:pt x="2869" y="1"/>
                      <a:pt x="2785" y="4"/>
                      <a:pt x="2701" y="12"/>
                    </a:cubicBezTo>
                    <a:cubicBezTo>
                      <a:pt x="1149" y="150"/>
                      <a:pt x="1" y="1519"/>
                      <a:pt x="139" y="3070"/>
                    </a:cubicBezTo>
                    <a:cubicBezTo>
                      <a:pt x="268" y="4538"/>
                      <a:pt x="1499" y="5644"/>
                      <a:pt x="2944" y="5644"/>
                    </a:cubicBezTo>
                    <a:cubicBezTo>
                      <a:pt x="3028" y="5644"/>
                      <a:pt x="3112" y="5640"/>
                      <a:pt x="3197" y="5632"/>
                    </a:cubicBezTo>
                    <a:cubicBezTo>
                      <a:pt x="4750" y="5496"/>
                      <a:pt x="5896" y="4127"/>
                      <a:pt x="5759" y="2574"/>
                    </a:cubicBezTo>
                    <a:cubicBezTo>
                      <a:pt x="5629" y="1107"/>
                      <a:pt x="4397" y="1"/>
                      <a:pt x="29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6"/>
              <p:cNvSpPr/>
              <p:nvPr/>
            </p:nvSpPr>
            <p:spPr>
              <a:xfrm>
                <a:off x="2144850" y="3503100"/>
                <a:ext cx="158775" cy="154600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6184" extrusionOk="0">
                    <a:moveTo>
                      <a:pt x="3177" y="538"/>
                    </a:moveTo>
                    <a:cubicBezTo>
                      <a:pt x="3500" y="538"/>
                      <a:pt x="3823" y="600"/>
                      <a:pt x="4132" y="723"/>
                    </a:cubicBezTo>
                    <a:cubicBezTo>
                      <a:pt x="4761" y="977"/>
                      <a:pt x="5257" y="1463"/>
                      <a:pt x="5523" y="2091"/>
                    </a:cubicBezTo>
                    <a:cubicBezTo>
                      <a:pt x="5790" y="2719"/>
                      <a:pt x="5797" y="3411"/>
                      <a:pt x="5541" y="4044"/>
                    </a:cubicBezTo>
                    <a:cubicBezTo>
                      <a:pt x="5286" y="4673"/>
                      <a:pt x="4798" y="5169"/>
                      <a:pt x="4172" y="5435"/>
                    </a:cubicBezTo>
                    <a:cubicBezTo>
                      <a:pt x="3851" y="5572"/>
                      <a:pt x="3512" y="5640"/>
                      <a:pt x="3173" y="5640"/>
                    </a:cubicBezTo>
                    <a:cubicBezTo>
                      <a:pt x="2850" y="5640"/>
                      <a:pt x="2527" y="5578"/>
                      <a:pt x="2219" y="5453"/>
                    </a:cubicBezTo>
                    <a:cubicBezTo>
                      <a:pt x="1588" y="5199"/>
                      <a:pt x="1094" y="4713"/>
                      <a:pt x="827" y="4085"/>
                    </a:cubicBezTo>
                    <a:cubicBezTo>
                      <a:pt x="279" y="2791"/>
                      <a:pt x="884" y="1291"/>
                      <a:pt x="2179" y="742"/>
                    </a:cubicBezTo>
                    <a:cubicBezTo>
                      <a:pt x="2332" y="675"/>
                      <a:pt x="2493" y="625"/>
                      <a:pt x="2655" y="593"/>
                    </a:cubicBezTo>
                    <a:cubicBezTo>
                      <a:pt x="2828" y="556"/>
                      <a:pt x="3003" y="538"/>
                      <a:pt x="3177" y="538"/>
                    </a:cubicBezTo>
                    <a:close/>
                    <a:moveTo>
                      <a:pt x="3175" y="0"/>
                    </a:moveTo>
                    <a:cubicBezTo>
                      <a:pt x="2765" y="0"/>
                      <a:pt x="2356" y="83"/>
                      <a:pt x="1967" y="247"/>
                    </a:cubicBezTo>
                    <a:cubicBezTo>
                      <a:pt x="1208" y="568"/>
                      <a:pt x="618" y="1169"/>
                      <a:pt x="308" y="1935"/>
                    </a:cubicBezTo>
                    <a:cubicBezTo>
                      <a:pt x="0" y="2699"/>
                      <a:pt x="7" y="3540"/>
                      <a:pt x="330" y="4300"/>
                    </a:cubicBezTo>
                    <a:cubicBezTo>
                      <a:pt x="654" y="5060"/>
                      <a:pt x="1253" y="5649"/>
                      <a:pt x="2019" y="5958"/>
                    </a:cubicBezTo>
                    <a:cubicBezTo>
                      <a:pt x="2392" y="6109"/>
                      <a:pt x="2783" y="6184"/>
                      <a:pt x="3175" y="6184"/>
                    </a:cubicBezTo>
                    <a:cubicBezTo>
                      <a:pt x="3386" y="6184"/>
                      <a:pt x="3598" y="6162"/>
                      <a:pt x="3807" y="6118"/>
                    </a:cubicBezTo>
                    <a:cubicBezTo>
                      <a:pt x="4004" y="6077"/>
                      <a:pt x="4196" y="6014"/>
                      <a:pt x="4384" y="5936"/>
                    </a:cubicBezTo>
                    <a:cubicBezTo>
                      <a:pt x="5144" y="5615"/>
                      <a:pt x="5733" y="5014"/>
                      <a:pt x="6041" y="4250"/>
                    </a:cubicBezTo>
                    <a:cubicBezTo>
                      <a:pt x="6351" y="3485"/>
                      <a:pt x="6344" y="2645"/>
                      <a:pt x="6020" y="1885"/>
                    </a:cubicBezTo>
                    <a:cubicBezTo>
                      <a:pt x="5698" y="1125"/>
                      <a:pt x="5097" y="536"/>
                      <a:pt x="4332" y="226"/>
                    </a:cubicBezTo>
                    <a:cubicBezTo>
                      <a:pt x="3958" y="75"/>
                      <a:pt x="3566" y="0"/>
                      <a:pt x="3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6"/>
              <p:cNvSpPr/>
              <p:nvPr/>
            </p:nvSpPr>
            <p:spPr>
              <a:xfrm>
                <a:off x="2147750" y="3530725"/>
                <a:ext cx="76525" cy="120225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4809" extrusionOk="0">
                    <a:moveTo>
                      <a:pt x="1057" y="0"/>
                    </a:moveTo>
                    <a:lnTo>
                      <a:pt x="1057" y="0"/>
                    </a:lnTo>
                    <a:cubicBezTo>
                      <a:pt x="275" y="790"/>
                      <a:pt x="1" y="2003"/>
                      <a:pt x="462" y="3090"/>
                    </a:cubicBezTo>
                    <a:cubicBezTo>
                      <a:pt x="920" y="4164"/>
                      <a:pt x="1964" y="4808"/>
                      <a:pt x="3060" y="4808"/>
                    </a:cubicBezTo>
                    <a:cubicBezTo>
                      <a:pt x="1850" y="3452"/>
                      <a:pt x="937" y="1725"/>
                      <a:pt x="10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6"/>
              <p:cNvSpPr/>
              <p:nvPr/>
            </p:nvSpPr>
            <p:spPr>
              <a:xfrm>
                <a:off x="2140800" y="3523925"/>
                <a:ext cx="90775" cy="133725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5349" extrusionOk="0">
                    <a:moveTo>
                      <a:pt x="1080" y="1069"/>
                    </a:moveTo>
                    <a:cubicBezTo>
                      <a:pt x="1200" y="2269"/>
                      <a:pt x="1754" y="3531"/>
                      <a:pt x="2691" y="4725"/>
                    </a:cubicBezTo>
                    <a:cubicBezTo>
                      <a:pt x="1938" y="4529"/>
                      <a:pt x="1303" y="3995"/>
                      <a:pt x="989" y="3255"/>
                    </a:cubicBezTo>
                    <a:cubicBezTo>
                      <a:pt x="683" y="2534"/>
                      <a:pt x="727" y="1735"/>
                      <a:pt x="1080" y="1069"/>
                    </a:cubicBezTo>
                    <a:close/>
                    <a:moveTo>
                      <a:pt x="1338" y="0"/>
                    </a:moveTo>
                    <a:cubicBezTo>
                      <a:pt x="1267" y="0"/>
                      <a:pt x="1197" y="29"/>
                      <a:pt x="1145" y="81"/>
                    </a:cubicBezTo>
                    <a:cubicBezTo>
                      <a:pt x="256" y="975"/>
                      <a:pt x="0" y="2305"/>
                      <a:pt x="495" y="3464"/>
                    </a:cubicBezTo>
                    <a:cubicBezTo>
                      <a:pt x="979" y="4610"/>
                      <a:pt x="2097" y="5349"/>
                      <a:pt x="3340" y="5349"/>
                    </a:cubicBezTo>
                    <a:cubicBezTo>
                      <a:pt x="3358" y="5349"/>
                      <a:pt x="3378" y="5346"/>
                      <a:pt x="3395" y="5343"/>
                    </a:cubicBezTo>
                    <a:cubicBezTo>
                      <a:pt x="3479" y="5325"/>
                      <a:pt x="3550" y="5268"/>
                      <a:pt x="3587" y="5190"/>
                    </a:cubicBezTo>
                    <a:cubicBezTo>
                      <a:pt x="3631" y="5092"/>
                      <a:pt x="3614" y="4978"/>
                      <a:pt x="3543" y="4899"/>
                    </a:cubicBezTo>
                    <a:cubicBezTo>
                      <a:pt x="2759" y="4024"/>
                      <a:pt x="1469" y="2261"/>
                      <a:pt x="1607" y="289"/>
                    </a:cubicBezTo>
                    <a:cubicBezTo>
                      <a:pt x="1614" y="179"/>
                      <a:pt x="1553" y="72"/>
                      <a:pt x="1449" y="25"/>
                    </a:cubicBezTo>
                    <a:cubicBezTo>
                      <a:pt x="1414" y="8"/>
                      <a:pt x="1376" y="0"/>
                      <a:pt x="1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6"/>
              <p:cNvSpPr/>
              <p:nvPr/>
            </p:nvSpPr>
            <p:spPr>
              <a:xfrm>
                <a:off x="2210400" y="3509825"/>
                <a:ext cx="90675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3627" h="4888" extrusionOk="0">
                    <a:moveTo>
                      <a:pt x="551" y="0"/>
                    </a:moveTo>
                    <a:cubicBezTo>
                      <a:pt x="368" y="0"/>
                      <a:pt x="184" y="18"/>
                      <a:pt x="0" y="55"/>
                    </a:cubicBezTo>
                    <a:cubicBezTo>
                      <a:pt x="935" y="828"/>
                      <a:pt x="1723" y="1798"/>
                      <a:pt x="2121" y="2927"/>
                    </a:cubicBezTo>
                    <a:cubicBezTo>
                      <a:pt x="2344" y="3564"/>
                      <a:pt x="2433" y="4223"/>
                      <a:pt x="2469" y="4887"/>
                    </a:cubicBezTo>
                    <a:cubicBezTo>
                      <a:pt x="3316" y="4103"/>
                      <a:pt x="3627" y="2842"/>
                      <a:pt x="3148" y="1718"/>
                    </a:cubicBezTo>
                    <a:cubicBezTo>
                      <a:pt x="2691" y="643"/>
                      <a:pt x="1649" y="0"/>
                      <a:pt x="5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6"/>
              <p:cNvSpPr/>
              <p:nvPr/>
            </p:nvSpPr>
            <p:spPr>
              <a:xfrm>
                <a:off x="2203250" y="3503100"/>
                <a:ext cx="10485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5428" extrusionOk="0">
                    <a:moveTo>
                      <a:pt x="938" y="543"/>
                    </a:moveTo>
                    <a:lnTo>
                      <a:pt x="938" y="543"/>
                    </a:lnTo>
                    <a:cubicBezTo>
                      <a:pt x="1906" y="581"/>
                      <a:pt x="2798" y="1172"/>
                      <a:pt x="3188" y="2094"/>
                    </a:cubicBezTo>
                    <a:cubicBezTo>
                      <a:pt x="3523" y="2887"/>
                      <a:pt x="3430" y="3789"/>
                      <a:pt x="2969" y="4489"/>
                    </a:cubicBezTo>
                    <a:cubicBezTo>
                      <a:pt x="2908" y="3969"/>
                      <a:pt x="2808" y="3520"/>
                      <a:pt x="2663" y="3108"/>
                    </a:cubicBezTo>
                    <a:cubicBezTo>
                      <a:pt x="2340" y="2199"/>
                      <a:pt x="1749" y="1320"/>
                      <a:pt x="938" y="543"/>
                    </a:cubicBezTo>
                    <a:close/>
                    <a:moveTo>
                      <a:pt x="838" y="0"/>
                    </a:moveTo>
                    <a:cubicBezTo>
                      <a:pt x="639" y="0"/>
                      <a:pt x="437" y="20"/>
                      <a:pt x="237" y="60"/>
                    </a:cubicBezTo>
                    <a:cubicBezTo>
                      <a:pt x="133" y="84"/>
                      <a:pt x="52" y="156"/>
                      <a:pt x="26" y="259"/>
                    </a:cubicBezTo>
                    <a:cubicBezTo>
                      <a:pt x="1" y="357"/>
                      <a:pt x="36" y="466"/>
                      <a:pt x="116" y="531"/>
                    </a:cubicBezTo>
                    <a:cubicBezTo>
                      <a:pt x="1099" y="1347"/>
                      <a:pt x="1802" y="2300"/>
                      <a:pt x="2153" y="3287"/>
                    </a:cubicBezTo>
                    <a:cubicBezTo>
                      <a:pt x="2340" y="3818"/>
                      <a:pt x="2444" y="4401"/>
                      <a:pt x="2487" y="5171"/>
                    </a:cubicBezTo>
                    <a:cubicBezTo>
                      <a:pt x="2491" y="5276"/>
                      <a:pt x="2558" y="5368"/>
                      <a:pt x="2654" y="5408"/>
                    </a:cubicBezTo>
                    <a:cubicBezTo>
                      <a:pt x="2686" y="5421"/>
                      <a:pt x="2720" y="5428"/>
                      <a:pt x="2754" y="5428"/>
                    </a:cubicBezTo>
                    <a:cubicBezTo>
                      <a:pt x="2773" y="5428"/>
                      <a:pt x="2792" y="5426"/>
                      <a:pt x="2810" y="5422"/>
                    </a:cubicBezTo>
                    <a:cubicBezTo>
                      <a:pt x="2859" y="5411"/>
                      <a:pt x="2904" y="5389"/>
                      <a:pt x="2941" y="5355"/>
                    </a:cubicBezTo>
                    <a:cubicBezTo>
                      <a:pt x="3894" y="4472"/>
                      <a:pt x="4194" y="3075"/>
                      <a:pt x="3687" y="1882"/>
                    </a:cubicBezTo>
                    <a:cubicBezTo>
                      <a:pt x="3196" y="729"/>
                      <a:pt x="2056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6"/>
              <p:cNvSpPr/>
              <p:nvPr/>
            </p:nvSpPr>
            <p:spPr>
              <a:xfrm>
                <a:off x="2172550" y="3516700"/>
                <a:ext cx="4315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104" extrusionOk="0">
                    <a:moveTo>
                      <a:pt x="1229" y="1"/>
                    </a:moveTo>
                    <a:cubicBezTo>
                      <a:pt x="1061" y="1"/>
                      <a:pt x="859" y="51"/>
                      <a:pt x="661" y="151"/>
                    </a:cubicBezTo>
                    <a:cubicBezTo>
                      <a:pt x="247" y="358"/>
                      <a:pt x="0" y="709"/>
                      <a:pt x="112" y="931"/>
                    </a:cubicBezTo>
                    <a:cubicBezTo>
                      <a:pt x="170" y="1046"/>
                      <a:pt x="313" y="1104"/>
                      <a:pt x="495" y="1104"/>
                    </a:cubicBezTo>
                    <a:cubicBezTo>
                      <a:pt x="663" y="1104"/>
                      <a:pt x="866" y="1054"/>
                      <a:pt x="1065" y="955"/>
                    </a:cubicBezTo>
                    <a:cubicBezTo>
                      <a:pt x="1479" y="747"/>
                      <a:pt x="1726" y="398"/>
                      <a:pt x="1614" y="176"/>
                    </a:cubicBezTo>
                    <a:cubicBezTo>
                      <a:pt x="1555" y="60"/>
                      <a:pt x="1412" y="1"/>
                      <a:pt x="12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6"/>
              <p:cNvSpPr/>
              <p:nvPr/>
            </p:nvSpPr>
            <p:spPr>
              <a:xfrm>
                <a:off x="2166775" y="3509975"/>
                <a:ext cx="56775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2271" h="1644" extrusionOk="0">
                    <a:moveTo>
                      <a:pt x="1463" y="540"/>
                    </a:moveTo>
                    <a:cubicBezTo>
                      <a:pt x="1533" y="540"/>
                      <a:pt x="1581" y="552"/>
                      <a:pt x="1602" y="568"/>
                    </a:cubicBezTo>
                    <a:cubicBezTo>
                      <a:pt x="1600" y="630"/>
                      <a:pt x="1477" y="830"/>
                      <a:pt x="1174" y="982"/>
                    </a:cubicBezTo>
                    <a:cubicBezTo>
                      <a:pt x="984" y="1077"/>
                      <a:pt x="820" y="1103"/>
                      <a:pt x="713" y="1103"/>
                    </a:cubicBezTo>
                    <a:cubicBezTo>
                      <a:pt x="644" y="1103"/>
                      <a:pt x="599" y="1092"/>
                      <a:pt x="586" y="1082"/>
                    </a:cubicBezTo>
                    <a:cubicBezTo>
                      <a:pt x="576" y="1029"/>
                      <a:pt x="698" y="818"/>
                      <a:pt x="1012" y="660"/>
                    </a:cubicBezTo>
                    <a:cubicBezTo>
                      <a:pt x="1116" y="609"/>
                      <a:pt x="1213" y="576"/>
                      <a:pt x="1296" y="559"/>
                    </a:cubicBezTo>
                    <a:cubicBezTo>
                      <a:pt x="1360" y="545"/>
                      <a:pt x="1416" y="540"/>
                      <a:pt x="1463" y="540"/>
                    </a:cubicBezTo>
                    <a:close/>
                    <a:moveTo>
                      <a:pt x="1461" y="0"/>
                    </a:moveTo>
                    <a:cubicBezTo>
                      <a:pt x="1244" y="0"/>
                      <a:pt x="1000" y="63"/>
                      <a:pt x="771" y="178"/>
                    </a:cubicBezTo>
                    <a:cubicBezTo>
                      <a:pt x="531" y="299"/>
                      <a:pt x="328" y="467"/>
                      <a:pt x="198" y="649"/>
                    </a:cubicBezTo>
                    <a:cubicBezTo>
                      <a:pt x="36" y="879"/>
                      <a:pt x="1" y="1123"/>
                      <a:pt x="100" y="1320"/>
                    </a:cubicBezTo>
                    <a:cubicBezTo>
                      <a:pt x="201" y="1518"/>
                      <a:pt x="417" y="1636"/>
                      <a:pt x="698" y="1643"/>
                    </a:cubicBezTo>
                    <a:cubicBezTo>
                      <a:pt x="708" y="1643"/>
                      <a:pt x="718" y="1643"/>
                      <a:pt x="728" y="1643"/>
                    </a:cubicBezTo>
                    <a:cubicBezTo>
                      <a:pt x="814" y="1643"/>
                      <a:pt x="905" y="1632"/>
                      <a:pt x="1000" y="1613"/>
                    </a:cubicBezTo>
                    <a:cubicBezTo>
                      <a:pt x="1139" y="1583"/>
                      <a:pt x="1281" y="1533"/>
                      <a:pt x="1417" y="1465"/>
                    </a:cubicBezTo>
                    <a:cubicBezTo>
                      <a:pt x="1982" y="1181"/>
                      <a:pt x="2271" y="691"/>
                      <a:pt x="2086" y="325"/>
                    </a:cubicBezTo>
                    <a:cubicBezTo>
                      <a:pt x="1987" y="127"/>
                      <a:pt x="1769" y="8"/>
                      <a:pt x="1490" y="1"/>
                    </a:cubicBezTo>
                    <a:cubicBezTo>
                      <a:pt x="1480" y="1"/>
                      <a:pt x="1471" y="0"/>
                      <a:pt x="1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6"/>
              <p:cNvSpPr/>
              <p:nvPr/>
            </p:nvSpPr>
            <p:spPr>
              <a:xfrm>
                <a:off x="2259825" y="3642675"/>
                <a:ext cx="5975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5992" extrusionOk="0">
                    <a:moveTo>
                      <a:pt x="1674" y="551"/>
                    </a:moveTo>
                    <a:cubicBezTo>
                      <a:pt x="1704" y="579"/>
                      <a:pt x="1739" y="656"/>
                      <a:pt x="1724" y="705"/>
                    </a:cubicBezTo>
                    <a:cubicBezTo>
                      <a:pt x="1715" y="734"/>
                      <a:pt x="1699" y="759"/>
                      <a:pt x="1681" y="786"/>
                    </a:cubicBezTo>
                    <a:cubicBezTo>
                      <a:pt x="1665" y="738"/>
                      <a:pt x="1652" y="693"/>
                      <a:pt x="1651" y="650"/>
                    </a:cubicBezTo>
                    <a:cubicBezTo>
                      <a:pt x="1650" y="606"/>
                      <a:pt x="1664" y="568"/>
                      <a:pt x="1674" y="551"/>
                    </a:cubicBezTo>
                    <a:close/>
                    <a:moveTo>
                      <a:pt x="1674" y="1"/>
                    </a:moveTo>
                    <a:cubicBezTo>
                      <a:pt x="1615" y="1"/>
                      <a:pt x="1555" y="12"/>
                      <a:pt x="1496" y="34"/>
                    </a:cubicBezTo>
                    <a:cubicBezTo>
                      <a:pt x="1256" y="123"/>
                      <a:pt x="1100" y="387"/>
                      <a:pt x="1114" y="674"/>
                    </a:cubicBezTo>
                    <a:cubicBezTo>
                      <a:pt x="1121" y="840"/>
                      <a:pt x="1177" y="982"/>
                      <a:pt x="1231" y="1110"/>
                    </a:cubicBezTo>
                    <a:cubicBezTo>
                      <a:pt x="1134" y="1190"/>
                      <a:pt x="1106" y="1328"/>
                      <a:pt x="1167" y="1441"/>
                    </a:cubicBezTo>
                    <a:cubicBezTo>
                      <a:pt x="1214" y="1532"/>
                      <a:pt x="1304" y="1583"/>
                      <a:pt x="1400" y="1586"/>
                    </a:cubicBezTo>
                    <a:cubicBezTo>
                      <a:pt x="1789" y="2982"/>
                      <a:pt x="1287" y="4607"/>
                      <a:pt x="140" y="5508"/>
                    </a:cubicBezTo>
                    <a:cubicBezTo>
                      <a:pt x="22" y="5600"/>
                      <a:pt x="1" y="5771"/>
                      <a:pt x="93" y="5887"/>
                    </a:cubicBezTo>
                    <a:cubicBezTo>
                      <a:pt x="147" y="5955"/>
                      <a:pt x="225" y="5991"/>
                      <a:pt x="305" y="5991"/>
                    </a:cubicBezTo>
                    <a:cubicBezTo>
                      <a:pt x="324" y="5991"/>
                      <a:pt x="343" y="5989"/>
                      <a:pt x="361" y="5985"/>
                    </a:cubicBezTo>
                    <a:cubicBezTo>
                      <a:pt x="401" y="5977"/>
                      <a:pt x="438" y="5958"/>
                      <a:pt x="474" y="5930"/>
                    </a:cubicBezTo>
                    <a:cubicBezTo>
                      <a:pt x="1816" y="4876"/>
                      <a:pt x="2390" y="2957"/>
                      <a:pt x="1888" y="1332"/>
                    </a:cubicBezTo>
                    <a:cubicBezTo>
                      <a:pt x="2035" y="1220"/>
                      <a:pt x="2170" y="1075"/>
                      <a:pt x="2236" y="877"/>
                    </a:cubicBezTo>
                    <a:cubicBezTo>
                      <a:pt x="2319" y="642"/>
                      <a:pt x="2243" y="346"/>
                      <a:pt x="2056" y="163"/>
                    </a:cubicBezTo>
                    <a:cubicBezTo>
                      <a:pt x="1946" y="57"/>
                      <a:pt x="1811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6"/>
              <p:cNvSpPr/>
              <p:nvPr/>
            </p:nvSpPr>
            <p:spPr>
              <a:xfrm>
                <a:off x="1919950" y="3641575"/>
                <a:ext cx="358750" cy="348125"/>
              </a:xfrm>
              <a:custGeom>
                <a:avLst/>
                <a:gdLst/>
                <a:ahLst/>
                <a:cxnLst/>
                <a:rect l="l" t="t" r="r" b="b"/>
                <a:pathLst>
                  <a:path w="14350" h="13925" extrusionOk="0">
                    <a:moveTo>
                      <a:pt x="7174" y="4884"/>
                    </a:moveTo>
                    <a:cubicBezTo>
                      <a:pt x="7215" y="4884"/>
                      <a:pt x="7256" y="4885"/>
                      <a:pt x="7297" y="4887"/>
                    </a:cubicBezTo>
                    <a:cubicBezTo>
                      <a:pt x="8442" y="4955"/>
                      <a:pt x="9317" y="5937"/>
                      <a:pt x="9250" y="7085"/>
                    </a:cubicBezTo>
                    <a:cubicBezTo>
                      <a:pt x="9185" y="8188"/>
                      <a:pt x="8269" y="9041"/>
                      <a:pt x="7176" y="9041"/>
                    </a:cubicBezTo>
                    <a:cubicBezTo>
                      <a:pt x="7135" y="9041"/>
                      <a:pt x="7094" y="9040"/>
                      <a:pt x="7053" y="9038"/>
                    </a:cubicBezTo>
                    <a:cubicBezTo>
                      <a:pt x="5908" y="8970"/>
                      <a:pt x="5033" y="7988"/>
                      <a:pt x="5100" y="6840"/>
                    </a:cubicBezTo>
                    <a:cubicBezTo>
                      <a:pt x="5166" y="5737"/>
                      <a:pt x="6080" y="4884"/>
                      <a:pt x="7174" y="4884"/>
                    </a:cubicBezTo>
                    <a:close/>
                    <a:moveTo>
                      <a:pt x="7169" y="0"/>
                    </a:moveTo>
                    <a:cubicBezTo>
                      <a:pt x="3509" y="0"/>
                      <a:pt x="440" y="2857"/>
                      <a:pt x="225" y="6556"/>
                    </a:cubicBezTo>
                    <a:cubicBezTo>
                      <a:pt x="0" y="10396"/>
                      <a:pt x="2931" y="13690"/>
                      <a:pt x="6769" y="13913"/>
                    </a:cubicBezTo>
                    <a:cubicBezTo>
                      <a:pt x="6907" y="13921"/>
                      <a:pt x="7045" y="13925"/>
                      <a:pt x="7182" y="13925"/>
                    </a:cubicBezTo>
                    <a:cubicBezTo>
                      <a:pt x="10842" y="13925"/>
                      <a:pt x="13910" y="11068"/>
                      <a:pt x="14125" y="7369"/>
                    </a:cubicBezTo>
                    <a:cubicBezTo>
                      <a:pt x="14350" y="3529"/>
                      <a:pt x="11419" y="235"/>
                      <a:pt x="7581" y="12"/>
                    </a:cubicBezTo>
                    <a:cubicBezTo>
                      <a:pt x="7443" y="4"/>
                      <a:pt x="7305" y="0"/>
                      <a:pt x="7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6"/>
              <p:cNvSpPr/>
              <p:nvPr/>
            </p:nvSpPr>
            <p:spPr>
              <a:xfrm>
                <a:off x="1913625" y="3635475"/>
                <a:ext cx="371375" cy="360375"/>
              </a:xfrm>
              <a:custGeom>
                <a:avLst/>
                <a:gdLst/>
                <a:ahLst/>
                <a:cxnLst/>
                <a:rect l="l" t="t" r="r" b="b"/>
                <a:pathLst>
                  <a:path w="14855" h="14415" extrusionOk="0">
                    <a:moveTo>
                      <a:pt x="7429" y="5374"/>
                    </a:moveTo>
                    <a:cubicBezTo>
                      <a:pt x="7464" y="5374"/>
                      <a:pt x="7500" y="5375"/>
                      <a:pt x="7536" y="5377"/>
                    </a:cubicBezTo>
                    <a:cubicBezTo>
                      <a:pt x="8545" y="5435"/>
                      <a:pt x="9316" y="6306"/>
                      <a:pt x="9258" y="7314"/>
                    </a:cubicBezTo>
                    <a:cubicBezTo>
                      <a:pt x="9228" y="7802"/>
                      <a:pt x="9010" y="8252"/>
                      <a:pt x="8645" y="8576"/>
                    </a:cubicBezTo>
                    <a:cubicBezTo>
                      <a:pt x="8306" y="8877"/>
                      <a:pt x="7878" y="9039"/>
                      <a:pt x="7429" y="9039"/>
                    </a:cubicBezTo>
                    <a:cubicBezTo>
                      <a:pt x="7393" y="9039"/>
                      <a:pt x="7357" y="9038"/>
                      <a:pt x="7320" y="9036"/>
                    </a:cubicBezTo>
                    <a:cubicBezTo>
                      <a:pt x="6310" y="8978"/>
                      <a:pt x="5538" y="8107"/>
                      <a:pt x="5599" y="7099"/>
                    </a:cubicBezTo>
                    <a:cubicBezTo>
                      <a:pt x="5655" y="6126"/>
                      <a:pt x="6464" y="5374"/>
                      <a:pt x="7429" y="5374"/>
                    </a:cubicBezTo>
                    <a:close/>
                    <a:moveTo>
                      <a:pt x="7424" y="4883"/>
                    </a:moveTo>
                    <a:cubicBezTo>
                      <a:pt x="6204" y="4883"/>
                      <a:pt x="5178" y="5838"/>
                      <a:pt x="5107" y="7070"/>
                    </a:cubicBezTo>
                    <a:cubicBezTo>
                      <a:pt x="5032" y="8351"/>
                      <a:pt x="6012" y="9452"/>
                      <a:pt x="7290" y="9526"/>
                    </a:cubicBezTo>
                    <a:cubicBezTo>
                      <a:pt x="7335" y="9529"/>
                      <a:pt x="7380" y="9530"/>
                      <a:pt x="7424" y="9530"/>
                    </a:cubicBezTo>
                    <a:cubicBezTo>
                      <a:pt x="7589" y="9530"/>
                      <a:pt x="7750" y="9512"/>
                      <a:pt x="7905" y="9481"/>
                    </a:cubicBezTo>
                    <a:cubicBezTo>
                      <a:pt x="8907" y="9269"/>
                      <a:pt x="9684" y="8410"/>
                      <a:pt x="9746" y="7343"/>
                    </a:cubicBezTo>
                    <a:cubicBezTo>
                      <a:pt x="9820" y="6062"/>
                      <a:pt x="8840" y="4961"/>
                      <a:pt x="7562" y="4887"/>
                    </a:cubicBezTo>
                    <a:cubicBezTo>
                      <a:pt x="7515" y="4884"/>
                      <a:pt x="7469" y="4883"/>
                      <a:pt x="7424" y="4883"/>
                    </a:cubicBezTo>
                    <a:close/>
                    <a:moveTo>
                      <a:pt x="7422" y="489"/>
                    </a:moveTo>
                    <a:cubicBezTo>
                      <a:pt x="7553" y="489"/>
                      <a:pt x="7685" y="493"/>
                      <a:pt x="7817" y="501"/>
                    </a:cubicBezTo>
                    <a:cubicBezTo>
                      <a:pt x="11516" y="715"/>
                      <a:pt x="14349" y="3901"/>
                      <a:pt x="14131" y="7597"/>
                    </a:cubicBezTo>
                    <a:cubicBezTo>
                      <a:pt x="13924" y="11163"/>
                      <a:pt x="10958" y="13924"/>
                      <a:pt x="7431" y="13924"/>
                    </a:cubicBezTo>
                    <a:cubicBezTo>
                      <a:pt x="7299" y="13924"/>
                      <a:pt x="7167" y="13920"/>
                      <a:pt x="7035" y="13912"/>
                    </a:cubicBezTo>
                    <a:cubicBezTo>
                      <a:pt x="3336" y="13696"/>
                      <a:pt x="505" y="10512"/>
                      <a:pt x="721" y="6814"/>
                    </a:cubicBezTo>
                    <a:cubicBezTo>
                      <a:pt x="900" y="3728"/>
                      <a:pt x="3151" y="1242"/>
                      <a:pt x="6042" y="633"/>
                    </a:cubicBezTo>
                    <a:cubicBezTo>
                      <a:pt x="6489" y="538"/>
                      <a:pt x="6951" y="489"/>
                      <a:pt x="7422" y="489"/>
                    </a:cubicBezTo>
                    <a:close/>
                    <a:moveTo>
                      <a:pt x="7414" y="1"/>
                    </a:moveTo>
                    <a:cubicBezTo>
                      <a:pt x="5648" y="1"/>
                      <a:pt x="3966" y="639"/>
                      <a:pt x="2637" y="1822"/>
                    </a:cubicBezTo>
                    <a:cubicBezTo>
                      <a:pt x="1198" y="3103"/>
                      <a:pt x="344" y="4866"/>
                      <a:pt x="232" y="6786"/>
                    </a:cubicBezTo>
                    <a:cubicBezTo>
                      <a:pt x="1" y="10753"/>
                      <a:pt x="3040" y="14169"/>
                      <a:pt x="7006" y="14402"/>
                    </a:cubicBezTo>
                    <a:cubicBezTo>
                      <a:pt x="7147" y="14410"/>
                      <a:pt x="7287" y="14414"/>
                      <a:pt x="7426" y="14414"/>
                    </a:cubicBezTo>
                    <a:cubicBezTo>
                      <a:pt x="7933" y="14414"/>
                      <a:pt x="8430" y="14362"/>
                      <a:pt x="8911" y="14260"/>
                    </a:cubicBezTo>
                    <a:cubicBezTo>
                      <a:pt x="12013" y="13607"/>
                      <a:pt x="14428" y="10939"/>
                      <a:pt x="14621" y="7628"/>
                    </a:cubicBezTo>
                    <a:cubicBezTo>
                      <a:pt x="14854" y="3661"/>
                      <a:pt x="11814" y="245"/>
                      <a:pt x="7849" y="13"/>
                    </a:cubicBezTo>
                    <a:cubicBezTo>
                      <a:pt x="7703" y="5"/>
                      <a:pt x="7558" y="1"/>
                      <a:pt x="74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6"/>
              <p:cNvSpPr/>
              <p:nvPr/>
            </p:nvSpPr>
            <p:spPr>
              <a:xfrm>
                <a:off x="1925425" y="3641575"/>
                <a:ext cx="353175" cy="308000"/>
              </a:xfrm>
              <a:custGeom>
                <a:avLst/>
                <a:gdLst/>
                <a:ahLst/>
                <a:cxnLst/>
                <a:rect l="l" t="t" r="r" b="b"/>
                <a:pathLst>
                  <a:path w="14127" h="12320" extrusionOk="0">
                    <a:moveTo>
                      <a:pt x="6953" y="4884"/>
                    </a:moveTo>
                    <a:cubicBezTo>
                      <a:pt x="6993" y="4884"/>
                      <a:pt x="7034" y="4885"/>
                      <a:pt x="7075" y="4887"/>
                    </a:cubicBezTo>
                    <a:cubicBezTo>
                      <a:pt x="8222" y="4955"/>
                      <a:pt x="9097" y="5937"/>
                      <a:pt x="9029" y="7085"/>
                    </a:cubicBezTo>
                    <a:cubicBezTo>
                      <a:pt x="8964" y="8188"/>
                      <a:pt x="8048" y="9041"/>
                      <a:pt x="6955" y="9041"/>
                    </a:cubicBezTo>
                    <a:cubicBezTo>
                      <a:pt x="6915" y="9041"/>
                      <a:pt x="6874" y="9040"/>
                      <a:pt x="6833" y="9038"/>
                    </a:cubicBezTo>
                    <a:cubicBezTo>
                      <a:pt x="5688" y="8970"/>
                      <a:pt x="4813" y="7988"/>
                      <a:pt x="4879" y="6840"/>
                    </a:cubicBezTo>
                    <a:cubicBezTo>
                      <a:pt x="4945" y="5737"/>
                      <a:pt x="5861" y="4884"/>
                      <a:pt x="6953" y="4884"/>
                    </a:cubicBezTo>
                    <a:close/>
                    <a:moveTo>
                      <a:pt x="6945" y="0"/>
                    </a:moveTo>
                    <a:cubicBezTo>
                      <a:pt x="3285" y="0"/>
                      <a:pt x="218" y="2857"/>
                      <a:pt x="2" y="6556"/>
                    </a:cubicBezTo>
                    <a:cubicBezTo>
                      <a:pt x="2" y="6570"/>
                      <a:pt x="2" y="6585"/>
                      <a:pt x="0" y="6599"/>
                    </a:cubicBezTo>
                    <a:cubicBezTo>
                      <a:pt x="182" y="6896"/>
                      <a:pt x="460" y="7129"/>
                      <a:pt x="867" y="7271"/>
                    </a:cubicBezTo>
                    <a:cubicBezTo>
                      <a:pt x="1429" y="7465"/>
                      <a:pt x="2066" y="7347"/>
                      <a:pt x="2590" y="7667"/>
                    </a:cubicBezTo>
                    <a:cubicBezTo>
                      <a:pt x="3293" y="8096"/>
                      <a:pt x="3401" y="8978"/>
                      <a:pt x="3553" y="9714"/>
                    </a:cubicBezTo>
                    <a:cubicBezTo>
                      <a:pt x="3665" y="10256"/>
                      <a:pt x="3850" y="10742"/>
                      <a:pt x="4334" y="11058"/>
                    </a:cubicBezTo>
                    <a:cubicBezTo>
                      <a:pt x="4584" y="11220"/>
                      <a:pt x="4800" y="11280"/>
                      <a:pt x="5006" y="11280"/>
                    </a:cubicBezTo>
                    <a:cubicBezTo>
                      <a:pt x="5347" y="11280"/>
                      <a:pt x="5659" y="11115"/>
                      <a:pt x="6048" y="10979"/>
                    </a:cubicBezTo>
                    <a:cubicBezTo>
                      <a:pt x="6213" y="10922"/>
                      <a:pt x="6363" y="10896"/>
                      <a:pt x="6504" y="10896"/>
                    </a:cubicBezTo>
                    <a:cubicBezTo>
                      <a:pt x="6961" y="10896"/>
                      <a:pt x="7315" y="11170"/>
                      <a:pt x="7690" y="11533"/>
                    </a:cubicBezTo>
                    <a:cubicBezTo>
                      <a:pt x="8056" y="11886"/>
                      <a:pt x="8618" y="12320"/>
                      <a:pt x="9099" y="12320"/>
                    </a:cubicBezTo>
                    <a:cubicBezTo>
                      <a:pt x="9379" y="12320"/>
                      <a:pt x="9631" y="12173"/>
                      <a:pt x="9800" y="11776"/>
                    </a:cubicBezTo>
                    <a:cubicBezTo>
                      <a:pt x="9999" y="11310"/>
                      <a:pt x="10007" y="10779"/>
                      <a:pt x="10213" y="10313"/>
                    </a:cubicBezTo>
                    <a:cubicBezTo>
                      <a:pt x="10422" y="9839"/>
                      <a:pt x="10757" y="9654"/>
                      <a:pt x="11122" y="9654"/>
                    </a:cubicBezTo>
                    <a:cubicBezTo>
                      <a:pt x="11573" y="9654"/>
                      <a:pt x="12072" y="9936"/>
                      <a:pt x="12440" y="10302"/>
                    </a:cubicBezTo>
                    <a:cubicBezTo>
                      <a:pt x="12594" y="10455"/>
                      <a:pt x="12732" y="10566"/>
                      <a:pt x="12869" y="10636"/>
                    </a:cubicBezTo>
                    <a:cubicBezTo>
                      <a:pt x="13462" y="9681"/>
                      <a:pt x="13834" y="8570"/>
                      <a:pt x="13904" y="7369"/>
                    </a:cubicBezTo>
                    <a:cubicBezTo>
                      <a:pt x="14127" y="3529"/>
                      <a:pt x="11198" y="235"/>
                      <a:pt x="7358" y="12"/>
                    </a:cubicBezTo>
                    <a:cubicBezTo>
                      <a:pt x="7220" y="4"/>
                      <a:pt x="7082" y="0"/>
                      <a:pt x="69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6"/>
              <p:cNvSpPr/>
              <p:nvPr/>
            </p:nvSpPr>
            <p:spPr>
              <a:xfrm>
                <a:off x="1918700" y="3634850"/>
                <a:ext cx="366975" cy="321525"/>
              </a:xfrm>
              <a:custGeom>
                <a:avLst/>
                <a:gdLst/>
                <a:ahLst/>
                <a:cxnLst/>
                <a:rect l="l" t="t" r="r" b="b"/>
                <a:pathLst>
                  <a:path w="14679" h="12861" extrusionOk="0">
                    <a:moveTo>
                      <a:pt x="7225" y="5423"/>
                    </a:moveTo>
                    <a:cubicBezTo>
                      <a:pt x="7260" y="5423"/>
                      <a:pt x="7294" y="5424"/>
                      <a:pt x="7329" y="5426"/>
                    </a:cubicBezTo>
                    <a:cubicBezTo>
                      <a:pt x="8323" y="5486"/>
                      <a:pt x="9087" y="6341"/>
                      <a:pt x="9028" y="7337"/>
                    </a:cubicBezTo>
                    <a:cubicBezTo>
                      <a:pt x="8971" y="8296"/>
                      <a:pt x="8173" y="9040"/>
                      <a:pt x="7222" y="9040"/>
                    </a:cubicBezTo>
                    <a:cubicBezTo>
                      <a:pt x="7187" y="9040"/>
                      <a:pt x="7152" y="9039"/>
                      <a:pt x="7117" y="9037"/>
                    </a:cubicBezTo>
                    <a:cubicBezTo>
                      <a:pt x="6123" y="8977"/>
                      <a:pt x="5360" y="8122"/>
                      <a:pt x="5418" y="7126"/>
                    </a:cubicBezTo>
                    <a:cubicBezTo>
                      <a:pt x="5468" y="6295"/>
                      <a:pt x="6073" y="5625"/>
                      <a:pt x="6852" y="5462"/>
                    </a:cubicBezTo>
                    <a:cubicBezTo>
                      <a:pt x="6973" y="5437"/>
                      <a:pt x="7098" y="5423"/>
                      <a:pt x="7225" y="5423"/>
                    </a:cubicBezTo>
                    <a:close/>
                    <a:moveTo>
                      <a:pt x="7223" y="4882"/>
                    </a:moveTo>
                    <a:cubicBezTo>
                      <a:pt x="5988" y="4882"/>
                      <a:pt x="4953" y="5847"/>
                      <a:pt x="4879" y="7094"/>
                    </a:cubicBezTo>
                    <a:cubicBezTo>
                      <a:pt x="4802" y="8386"/>
                      <a:pt x="5793" y="9500"/>
                      <a:pt x="7086" y="9577"/>
                    </a:cubicBezTo>
                    <a:cubicBezTo>
                      <a:pt x="7131" y="9579"/>
                      <a:pt x="7175" y="9580"/>
                      <a:pt x="7220" y="9580"/>
                    </a:cubicBezTo>
                    <a:cubicBezTo>
                      <a:pt x="7386" y="9580"/>
                      <a:pt x="7550" y="9563"/>
                      <a:pt x="7707" y="9530"/>
                    </a:cubicBezTo>
                    <a:cubicBezTo>
                      <a:pt x="8719" y="9317"/>
                      <a:pt x="9505" y="8449"/>
                      <a:pt x="9567" y="7368"/>
                    </a:cubicBezTo>
                    <a:cubicBezTo>
                      <a:pt x="9644" y="6075"/>
                      <a:pt x="8654" y="4963"/>
                      <a:pt x="7361" y="4886"/>
                    </a:cubicBezTo>
                    <a:cubicBezTo>
                      <a:pt x="7315" y="4884"/>
                      <a:pt x="7269" y="4882"/>
                      <a:pt x="7223" y="4882"/>
                    </a:cubicBezTo>
                    <a:close/>
                    <a:moveTo>
                      <a:pt x="7219" y="538"/>
                    </a:moveTo>
                    <a:cubicBezTo>
                      <a:pt x="7349" y="538"/>
                      <a:pt x="7480" y="542"/>
                      <a:pt x="7611" y="550"/>
                    </a:cubicBezTo>
                    <a:cubicBezTo>
                      <a:pt x="9396" y="653"/>
                      <a:pt x="11033" y="1447"/>
                      <a:pt x="12221" y="2783"/>
                    </a:cubicBezTo>
                    <a:cubicBezTo>
                      <a:pt x="13410" y="4118"/>
                      <a:pt x="14006" y="5837"/>
                      <a:pt x="13903" y="7621"/>
                    </a:cubicBezTo>
                    <a:cubicBezTo>
                      <a:pt x="13843" y="8641"/>
                      <a:pt x="13550" y="9638"/>
                      <a:pt x="13052" y="10521"/>
                    </a:cubicBezTo>
                    <a:cubicBezTo>
                      <a:pt x="13005" y="10480"/>
                      <a:pt x="12954" y="10433"/>
                      <a:pt x="12898" y="10379"/>
                    </a:cubicBezTo>
                    <a:cubicBezTo>
                      <a:pt x="12528" y="10009"/>
                      <a:pt x="11958" y="9652"/>
                      <a:pt x="11391" y="9652"/>
                    </a:cubicBezTo>
                    <a:cubicBezTo>
                      <a:pt x="11312" y="9652"/>
                      <a:pt x="11234" y="9658"/>
                      <a:pt x="11155" y="9673"/>
                    </a:cubicBezTo>
                    <a:cubicBezTo>
                      <a:pt x="10873" y="9721"/>
                      <a:pt x="10484" y="9910"/>
                      <a:pt x="10235" y="10473"/>
                    </a:cubicBezTo>
                    <a:cubicBezTo>
                      <a:pt x="10120" y="10736"/>
                      <a:pt x="10062" y="11006"/>
                      <a:pt x="10006" y="11268"/>
                    </a:cubicBezTo>
                    <a:cubicBezTo>
                      <a:pt x="9957" y="11508"/>
                      <a:pt x="9908" y="11733"/>
                      <a:pt x="9820" y="11939"/>
                    </a:cubicBezTo>
                    <a:cubicBezTo>
                      <a:pt x="9681" y="12264"/>
                      <a:pt x="9511" y="12298"/>
                      <a:pt x="9458" y="12311"/>
                    </a:cubicBezTo>
                    <a:cubicBezTo>
                      <a:pt x="9431" y="12316"/>
                      <a:pt x="9401" y="12319"/>
                      <a:pt x="9370" y="12319"/>
                    </a:cubicBezTo>
                    <a:cubicBezTo>
                      <a:pt x="9067" y="12319"/>
                      <a:pt x="8611" y="12057"/>
                      <a:pt x="8147" y="11609"/>
                    </a:cubicBezTo>
                    <a:cubicBezTo>
                      <a:pt x="7781" y="11254"/>
                      <a:pt x="7351" y="10897"/>
                      <a:pt x="6769" y="10897"/>
                    </a:cubicBezTo>
                    <a:cubicBezTo>
                      <a:pt x="6669" y="10897"/>
                      <a:pt x="6565" y="10907"/>
                      <a:pt x="6455" y="10930"/>
                    </a:cubicBezTo>
                    <a:cubicBezTo>
                      <a:pt x="6380" y="10944"/>
                      <a:pt x="6306" y="10966"/>
                      <a:pt x="6222" y="10994"/>
                    </a:cubicBezTo>
                    <a:cubicBezTo>
                      <a:pt x="6123" y="11030"/>
                      <a:pt x="6028" y="11067"/>
                      <a:pt x="5935" y="11102"/>
                    </a:cubicBezTo>
                    <a:cubicBezTo>
                      <a:pt x="5678" y="11203"/>
                      <a:pt x="5477" y="11281"/>
                      <a:pt x="5273" y="11281"/>
                    </a:cubicBezTo>
                    <a:cubicBezTo>
                      <a:pt x="5110" y="11281"/>
                      <a:pt x="4944" y="11231"/>
                      <a:pt x="4746" y="11102"/>
                    </a:cubicBezTo>
                    <a:cubicBezTo>
                      <a:pt x="4401" y="10878"/>
                      <a:pt x="4210" y="10537"/>
                      <a:pt x="4083" y="9929"/>
                    </a:cubicBezTo>
                    <a:cubicBezTo>
                      <a:pt x="4069" y="9859"/>
                      <a:pt x="4055" y="9788"/>
                      <a:pt x="4040" y="9717"/>
                    </a:cubicBezTo>
                    <a:cubicBezTo>
                      <a:pt x="3901" y="9023"/>
                      <a:pt x="3731" y="8158"/>
                      <a:pt x="2995" y="7706"/>
                    </a:cubicBezTo>
                    <a:cubicBezTo>
                      <a:pt x="2640" y="7489"/>
                      <a:pt x="2258" y="7447"/>
                      <a:pt x="1890" y="7406"/>
                    </a:cubicBezTo>
                    <a:cubicBezTo>
                      <a:pt x="1653" y="7379"/>
                      <a:pt x="1427" y="7355"/>
                      <a:pt x="1221" y="7284"/>
                    </a:cubicBezTo>
                    <a:cubicBezTo>
                      <a:pt x="921" y="7179"/>
                      <a:pt x="700" y="7018"/>
                      <a:pt x="543" y="6794"/>
                    </a:cubicBezTo>
                    <a:cubicBezTo>
                      <a:pt x="773" y="3263"/>
                      <a:pt x="3720" y="538"/>
                      <a:pt x="7219" y="538"/>
                    </a:cubicBezTo>
                    <a:close/>
                    <a:moveTo>
                      <a:pt x="7220" y="0"/>
                    </a:moveTo>
                    <a:cubicBezTo>
                      <a:pt x="3423" y="0"/>
                      <a:pt x="230" y="2973"/>
                      <a:pt x="5" y="6810"/>
                    </a:cubicBezTo>
                    <a:lnTo>
                      <a:pt x="4" y="6856"/>
                    </a:lnTo>
                    <a:cubicBezTo>
                      <a:pt x="1" y="6909"/>
                      <a:pt x="14" y="6963"/>
                      <a:pt x="42" y="7008"/>
                    </a:cubicBezTo>
                    <a:cubicBezTo>
                      <a:pt x="264" y="7376"/>
                      <a:pt x="603" y="7641"/>
                      <a:pt x="1049" y="7795"/>
                    </a:cubicBezTo>
                    <a:cubicBezTo>
                      <a:pt x="1312" y="7888"/>
                      <a:pt x="1580" y="7916"/>
                      <a:pt x="1837" y="7945"/>
                    </a:cubicBezTo>
                    <a:cubicBezTo>
                      <a:pt x="2160" y="7980"/>
                      <a:pt x="2464" y="8014"/>
                      <a:pt x="2718" y="8168"/>
                    </a:cubicBezTo>
                    <a:cubicBezTo>
                      <a:pt x="3254" y="8494"/>
                      <a:pt x="3386" y="9169"/>
                      <a:pt x="3515" y="9822"/>
                    </a:cubicBezTo>
                    <a:cubicBezTo>
                      <a:pt x="3529" y="9896"/>
                      <a:pt x="3543" y="9967"/>
                      <a:pt x="3558" y="10038"/>
                    </a:cubicBezTo>
                    <a:cubicBezTo>
                      <a:pt x="3668" y="10571"/>
                      <a:pt x="3860" y="11168"/>
                      <a:pt x="4457" y="11554"/>
                    </a:cubicBezTo>
                    <a:cubicBezTo>
                      <a:pt x="4757" y="11750"/>
                      <a:pt x="5025" y="11820"/>
                      <a:pt x="5273" y="11820"/>
                    </a:cubicBezTo>
                    <a:cubicBezTo>
                      <a:pt x="5583" y="11820"/>
                      <a:pt x="5862" y="11711"/>
                      <a:pt x="6134" y="11605"/>
                    </a:cubicBezTo>
                    <a:cubicBezTo>
                      <a:pt x="6221" y="11572"/>
                      <a:pt x="6312" y="11538"/>
                      <a:pt x="6406" y="11504"/>
                    </a:cubicBezTo>
                    <a:cubicBezTo>
                      <a:pt x="6536" y="11458"/>
                      <a:pt x="6655" y="11436"/>
                      <a:pt x="6768" y="11436"/>
                    </a:cubicBezTo>
                    <a:cubicBezTo>
                      <a:pt x="7114" y="11436"/>
                      <a:pt x="7401" y="11642"/>
                      <a:pt x="7771" y="11998"/>
                    </a:cubicBezTo>
                    <a:cubicBezTo>
                      <a:pt x="8119" y="12334"/>
                      <a:pt x="8761" y="12860"/>
                      <a:pt x="9369" y="12860"/>
                    </a:cubicBezTo>
                    <a:cubicBezTo>
                      <a:pt x="9435" y="12860"/>
                      <a:pt x="9500" y="12854"/>
                      <a:pt x="9565" y="12841"/>
                    </a:cubicBezTo>
                    <a:cubicBezTo>
                      <a:pt x="9566" y="12841"/>
                      <a:pt x="9570" y="12839"/>
                      <a:pt x="9572" y="12839"/>
                    </a:cubicBezTo>
                    <a:cubicBezTo>
                      <a:pt x="9800" y="12791"/>
                      <a:pt x="10113" y="12632"/>
                      <a:pt x="10319" y="12155"/>
                    </a:cubicBezTo>
                    <a:cubicBezTo>
                      <a:pt x="10427" y="11899"/>
                      <a:pt x="10484" y="11636"/>
                      <a:pt x="10538" y="11382"/>
                    </a:cubicBezTo>
                    <a:cubicBezTo>
                      <a:pt x="10589" y="11136"/>
                      <a:pt x="10638" y="10905"/>
                      <a:pt x="10731" y="10693"/>
                    </a:cubicBezTo>
                    <a:cubicBezTo>
                      <a:pt x="10857" y="10409"/>
                      <a:pt x="11029" y="10247"/>
                      <a:pt x="11258" y="10206"/>
                    </a:cubicBezTo>
                    <a:cubicBezTo>
                      <a:pt x="11300" y="10198"/>
                      <a:pt x="11345" y="10194"/>
                      <a:pt x="11391" y="10194"/>
                    </a:cubicBezTo>
                    <a:cubicBezTo>
                      <a:pt x="11733" y="10194"/>
                      <a:pt x="12162" y="10406"/>
                      <a:pt x="12521" y="10764"/>
                    </a:cubicBezTo>
                    <a:cubicBezTo>
                      <a:pt x="12709" y="10950"/>
                      <a:pt x="12863" y="11069"/>
                      <a:pt x="13022" y="11148"/>
                    </a:cubicBezTo>
                    <a:cubicBezTo>
                      <a:pt x="13060" y="11167"/>
                      <a:pt x="13102" y="11176"/>
                      <a:pt x="13142" y="11176"/>
                    </a:cubicBezTo>
                    <a:cubicBezTo>
                      <a:pt x="13233" y="11176"/>
                      <a:pt x="13321" y="11130"/>
                      <a:pt x="13371" y="11048"/>
                    </a:cubicBezTo>
                    <a:cubicBezTo>
                      <a:pt x="14003" y="10031"/>
                      <a:pt x="14374" y="8856"/>
                      <a:pt x="14445" y="7655"/>
                    </a:cubicBezTo>
                    <a:cubicBezTo>
                      <a:pt x="14678" y="3675"/>
                      <a:pt x="11627" y="246"/>
                      <a:pt x="7647" y="13"/>
                    </a:cubicBezTo>
                    <a:cubicBezTo>
                      <a:pt x="7504" y="4"/>
                      <a:pt x="7361" y="0"/>
                      <a:pt x="72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6"/>
              <p:cNvSpPr/>
              <p:nvPr/>
            </p:nvSpPr>
            <p:spPr>
              <a:xfrm>
                <a:off x="1996825" y="3736650"/>
                <a:ext cx="1257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5" extrusionOk="0">
                    <a:moveTo>
                      <a:pt x="502" y="0"/>
                    </a:moveTo>
                    <a:cubicBezTo>
                      <a:pt x="418" y="61"/>
                      <a:pt x="335" y="122"/>
                      <a:pt x="251" y="182"/>
                    </a:cubicBezTo>
                    <a:lnTo>
                      <a:pt x="251" y="182"/>
                    </a:lnTo>
                    <a:lnTo>
                      <a:pt x="502" y="0"/>
                    </a:lnTo>
                    <a:close/>
                    <a:moveTo>
                      <a:pt x="251" y="182"/>
                    </a:moveTo>
                    <a:lnTo>
                      <a:pt x="1" y="364"/>
                    </a:lnTo>
                    <a:cubicBezTo>
                      <a:pt x="85" y="304"/>
                      <a:pt x="168" y="243"/>
                      <a:pt x="251" y="182"/>
                    </a:cubicBezTo>
                    <a:close/>
                  </a:path>
                </a:pathLst>
              </a:custGeom>
              <a:solidFill>
                <a:srgbClr val="FFD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6"/>
              <p:cNvSpPr/>
              <p:nvPr/>
            </p:nvSpPr>
            <p:spPr>
              <a:xfrm>
                <a:off x="1989350" y="3729925"/>
                <a:ext cx="275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901" extrusionOk="0">
                    <a:moveTo>
                      <a:pt x="811" y="0"/>
                    </a:moveTo>
                    <a:cubicBezTo>
                      <a:pt x="745" y="0"/>
                      <a:pt x="677" y="25"/>
                      <a:pt x="618" y="68"/>
                    </a:cubicBezTo>
                    <a:cubicBezTo>
                      <a:pt x="452" y="191"/>
                      <a:pt x="284" y="312"/>
                      <a:pt x="118" y="434"/>
                    </a:cubicBezTo>
                    <a:cubicBezTo>
                      <a:pt x="0" y="519"/>
                      <a:pt x="9" y="717"/>
                      <a:pt x="99" y="816"/>
                    </a:cubicBezTo>
                    <a:cubicBezTo>
                      <a:pt x="153" y="875"/>
                      <a:pt x="219" y="900"/>
                      <a:pt x="287" y="900"/>
                    </a:cubicBezTo>
                    <a:cubicBezTo>
                      <a:pt x="354" y="900"/>
                      <a:pt x="422" y="876"/>
                      <a:pt x="482" y="833"/>
                    </a:cubicBezTo>
                    <a:cubicBezTo>
                      <a:pt x="648" y="713"/>
                      <a:pt x="815" y="590"/>
                      <a:pt x="982" y="468"/>
                    </a:cubicBezTo>
                    <a:cubicBezTo>
                      <a:pt x="1099" y="383"/>
                      <a:pt x="1091" y="186"/>
                      <a:pt x="1000" y="86"/>
                    </a:cubicBezTo>
                    <a:cubicBezTo>
                      <a:pt x="946" y="26"/>
                      <a:pt x="879" y="0"/>
                      <a:pt x="8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6"/>
              <p:cNvSpPr/>
              <p:nvPr/>
            </p:nvSpPr>
            <p:spPr>
              <a:xfrm>
                <a:off x="1935825" y="3795000"/>
                <a:ext cx="2970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543" extrusionOk="0">
                    <a:moveTo>
                      <a:pt x="293" y="0"/>
                    </a:moveTo>
                    <a:cubicBezTo>
                      <a:pt x="147" y="0"/>
                      <a:pt x="16" y="101"/>
                      <a:pt x="8" y="254"/>
                    </a:cubicBezTo>
                    <a:cubicBezTo>
                      <a:pt x="0" y="394"/>
                      <a:pt x="115" y="539"/>
                      <a:pt x="260" y="540"/>
                    </a:cubicBezTo>
                    <a:cubicBezTo>
                      <a:pt x="472" y="540"/>
                      <a:pt x="682" y="543"/>
                      <a:pt x="892" y="543"/>
                    </a:cubicBezTo>
                    <a:cubicBezTo>
                      <a:pt x="1039" y="543"/>
                      <a:pt x="1169" y="441"/>
                      <a:pt x="1179" y="289"/>
                    </a:cubicBezTo>
                    <a:cubicBezTo>
                      <a:pt x="1188" y="149"/>
                      <a:pt x="1073" y="3"/>
                      <a:pt x="925" y="3"/>
                    </a:cubicBezTo>
                    <a:cubicBezTo>
                      <a:pt x="713" y="3"/>
                      <a:pt x="505" y="0"/>
                      <a:pt x="2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6"/>
              <p:cNvSpPr/>
              <p:nvPr/>
            </p:nvSpPr>
            <p:spPr>
              <a:xfrm>
                <a:off x="1959975" y="3725975"/>
                <a:ext cx="1550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281" extrusionOk="0">
                    <a:moveTo>
                      <a:pt x="271" y="0"/>
                    </a:moveTo>
                    <a:cubicBezTo>
                      <a:pt x="254" y="0"/>
                      <a:pt x="238" y="2"/>
                      <a:pt x="222" y="6"/>
                    </a:cubicBezTo>
                    <a:cubicBezTo>
                      <a:pt x="66" y="40"/>
                      <a:pt x="0" y="180"/>
                      <a:pt x="15" y="325"/>
                    </a:cubicBezTo>
                    <a:cubicBezTo>
                      <a:pt x="36" y="572"/>
                      <a:pt x="59" y="821"/>
                      <a:pt x="80" y="1068"/>
                    </a:cubicBezTo>
                    <a:cubicBezTo>
                      <a:pt x="91" y="1195"/>
                      <a:pt x="229" y="1281"/>
                      <a:pt x="350" y="1281"/>
                    </a:cubicBezTo>
                    <a:cubicBezTo>
                      <a:pt x="367" y="1281"/>
                      <a:pt x="384" y="1279"/>
                      <a:pt x="399" y="1275"/>
                    </a:cubicBezTo>
                    <a:cubicBezTo>
                      <a:pt x="556" y="1244"/>
                      <a:pt x="620" y="1102"/>
                      <a:pt x="607" y="956"/>
                    </a:cubicBezTo>
                    <a:cubicBezTo>
                      <a:pt x="586" y="709"/>
                      <a:pt x="563" y="460"/>
                      <a:pt x="542" y="214"/>
                    </a:cubicBezTo>
                    <a:cubicBezTo>
                      <a:pt x="530" y="86"/>
                      <a:pt x="392" y="0"/>
                      <a:pt x="2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6"/>
              <p:cNvSpPr/>
              <p:nvPr/>
            </p:nvSpPr>
            <p:spPr>
              <a:xfrm>
                <a:off x="2032125" y="3853450"/>
                <a:ext cx="1557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281" extrusionOk="0">
                    <a:moveTo>
                      <a:pt x="272" y="1"/>
                    </a:moveTo>
                    <a:cubicBezTo>
                      <a:pt x="255" y="1"/>
                      <a:pt x="238" y="2"/>
                      <a:pt x="222" y="6"/>
                    </a:cubicBezTo>
                    <a:cubicBezTo>
                      <a:pt x="66" y="40"/>
                      <a:pt x="1" y="181"/>
                      <a:pt x="15" y="326"/>
                    </a:cubicBezTo>
                    <a:cubicBezTo>
                      <a:pt x="36" y="573"/>
                      <a:pt x="59" y="821"/>
                      <a:pt x="80" y="1068"/>
                    </a:cubicBezTo>
                    <a:cubicBezTo>
                      <a:pt x="91" y="1195"/>
                      <a:pt x="229" y="1281"/>
                      <a:pt x="350" y="1281"/>
                    </a:cubicBezTo>
                    <a:cubicBezTo>
                      <a:pt x="367" y="1281"/>
                      <a:pt x="384" y="1279"/>
                      <a:pt x="400" y="1276"/>
                    </a:cubicBezTo>
                    <a:cubicBezTo>
                      <a:pt x="556" y="1242"/>
                      <a:pt x="623" y="1102"/>
                      <a:pt x="609" y="956"/>
                    </a:cubicBezTo>
                    <a:cubicBezTo>
                      <a:pt x="587" y="709"/>
                      <a:pt x="563" y="460"/>
                      <a:pt x="542" y="215"/>
                    </a:cubicBezTo>
                    <a:cubicBezTo>
                      <a:pt x="532" y="86"/>
                      <a:pt x="394" y="1"/>
                      <a:pt x="2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6"/>
              <p:cNvSpPr/>
              <p:nvPr/>
            </p:nvSpPr>
            <p:spPr>
              <a:xfrm>
                <a:off x="1981375" y="3781675"/>
                <a:ext cx="108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537" extrusionOk="0">
                    <a:moveTo>
                      <a:pt x="1" y="1"/>
                    </a:moveTo>
                    <a:lnTo>
                      <a:pt x="431" y="536"/>
                    </a:lnTo>
                    <a:cubicBezTo>
                      <a:pt x="320" y="333"/>
                      <a:pt x="176" y="153"/>
                      <a:pt x="1" y="1"/>
                    </a:cubicBezTo>
                    <a:close/>
                  </a:path>
                </a:pathLst>
              </a:custGeom>
              <a:solidFill>
                <a:srgbClr val="FFD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6"/>
              <p:cNvSpPr/>
              <p:nvPr/>
            </p:nvSpPr>
            <p:spPr>
              <a:xfrm>
                <a:off x="1973675" y="3775075"/>
                <a:ext cx="27425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64" extrusionOk="0">
                    <a:moveTo>
                      <a:pt x="300" y="0"/>
                    </a:moveTo>
                    <a:cubicBezTo>
                      <a:pt x="240" y="0"/>
                      <a:pt x="180" y="21"/>
                      <a:pt x="128" y="69"/>
                    </a:cubicBezTo>
                    <a:cubicBezTo>
                      <a:pt x="30" y="155"/>
                      <a:pt x="1" y="350"/>
                      <a:pt x="110" y="448"/>
                    </a:cubicBezTo>
                    <a:cubicBezTo>
                      <a:pt x="266" y="587"/>
                      <a:pt x="398" y="743"/>
                      <a:pt x="501" y="925"/>
                    </a:cubicBezTo>
                    <a:cubicBezTo>
                      <a:pt x="555" y="1023"/>
                      <a:pt x="642" y="1063"/>
                      <a:pt x="729" y="1063"/>
                    </a:cubicBezTo>
                    <a:cubicBezTo>
                      <a:pt x="912" y="1063"/>
                      <a:pt x="1096" y="883"/>
                      <a:pt x="981" y="676"/>
                    </a:cubicBezTo>
                    <a:cubicBezTo>
                      <a:pt x="856" y="455"/>
                      <a:pt x="702" y="255"/>
                      <a:pt x="511" y="86"/>
                    </a:cubicBezTo>
                    <a:cubicBezTo>
                      <a:pt x="450" y="33"/>
                      <a:pt x="375" y="0"/>
                      <a:pt x="3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6"/>
              <p:cNvSpPr/>
              <p:nvPr/>
            </p:nvSpPr>
            <p:spPr>
              <a:xfrm>
                <a:off x="2186075" y="3700500"/>
                <a:ext cx="1075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535" extrusionOk="0">
                    <a:moveTo>
                      <a:pt x="0" y="0"/>
                    </a:moveTo>
                    <a:lnTo>
                      <a:pt x="429" y="535"/>
                    </a:lnTo>
                    <a:cubicBezTo>
                      <a:pt x="320" y="333"/>
                      <a:pt x="175" y="151"/>
                      <a:pt x="0" y="0"/>
                    </a:cubicBezTo>
                    <a:close/>
                  </a:path>
                </a:pathLst>
              </a:custGeom>
              <a:solidFill>
                <a:srgbClr val="FFD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6"/>
              <p:cNvSpPr/>
              <p:nvPr/>
            </p:nvSpPr>
            <p:spPr>
              <a:xfrm>
                <a:off x="2178300" y="3693825"/>
                <a:ext cx="274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4" extrusionOk="0">
                    <a:moveTo>
                      <a:pt x="300" y="1"/>
                    </a:moveTo>
                    <a:cubicBezTo>
                      <a:pt x="240" y="1"/>
                      <a:pt x="180" y="21"/>
                      <a:pt x="128" y="69"/>
                    </a:cubicBezTo>
                    <a:cubicBezTo>
                      <a:pt x="31" y="155"/>
                      <a:pt x="0" y="351"/>
                      <a:pt x="111" y="449"/>
                    </a:cubicBezTo>
                    <a:cubicBezTo>
                      <a:pt x="267" y="587"/>
                      <a:pt x="398" y="742"/>
                      <a:pt x="502" y="927"/>
                    </a:cubicBezTo>
                    <a:cubicBezTo>
                      <a:pt x="556" y="1024"/>
                      <a:pt x="643" y="1064"/>
                      <a:pt x="730" y="1064"/>
                    </a:cubicBezTo>
                    <a:cubicBezTo>
                      <a:pt x="912" y="1064"/>
                      <a:pt x="1096" y="885"/>
                      <a:pt x="980" y="678"/>
                    </a:cubicBezTo>
                    <a:cubicBezTo>
                      <a:pt x="857" y="456"/>
                      <a:pt x="702" y="255"/>
                      <a:pt x="510" y="87"/>
                    </a:cubicBezTo>
                    <a:cubicBezTo>
                      <a:pt x="450" y="33"/>
                      <a:pt x="375" y="1"/>
                      <a:pt x="3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6"/>
              <p:cNvSpPr/>
              <p:nvPr/>
            </p:nvSpPr>
            <p:spPr>
              <a:xfrm>
                <a:off x="2029075" y="3740575"/>
                <a:ext cx="24025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316" y="0"/>
                    </a:moveTo>
                    <a:cubicBezTo>
                      <a:pt x="277" y="0"/>
                      <a:pt x="238" y="10"/>
                      <a:pt x="199" y="32"/>
                    </a:cubicBezTo>
                    <a:cubicBezTo>
                      <a:pt x="81" y="99"/>
                      <a:pt x="0" y="270"/>
                      <a:pt x="84" y="395"/>
                    </a:cubicBezTo>
                    <a:cubicBezTo>
                      <a:pt x="209" y="588"/>
                      <a:pt x="366" y="724"/>
                      <a:pt x="576" y="825"/>
                    </a:cubicBezTo>
                    <a:cubicBezTo>
                      <a:pt x="602" y="838"/>
                      <a:pt x="630" y="844"/>
                      <a:pt x="659" y="844"/>
                    </a:cubicBezTo>
                    <a:cubicBezTo>
                      <a:pt x="770" y="844"/>
                      <a:pt x="888" y="756"/>
                      <a:pt x="917" y="654"/>
                    </a:cubicBezTo>
                    <a:cubicBezTo>
                      <a:pt x="961" y="498"/>
                      <a:pt x="883" y="379"/>
                      <a:pt x="746" y="314"/>
                    </a:cubicBezTo>
                    <a:lnTo>
                      <a:pt x="746" y="314"/>
                    </a:lnTo>
                    <a:cubicBezTo>
                      <a:pt x="754" y="317"/>
                      <a:pt x="758" y="319"/>
                      <a:pt x="759" y="319"/>
                    </a:cubicBezTo>
                    <a:cubicBezTo>
                      <a:pt x="764" y="319"/>
                      <a:pt x="705" y="286"/>
                      <a:pt x="698" y="281"/>
                    </a:cubicBezTo>
                    <a:cubicBezTo>
                      <a:pt x="687" y="274"/>
                      <a:pt x="675" y="266"/>
                      <a:pt x="665" y="257"/>
                    </a:cubicBezTo>
                    <a:lnTo>
                      <a:pt x="665" y="257"/>
                    </a:lnTo>
                    <a:cubicBezTo>
                      <a:pt x="664" y="256"/>
                      <a:pt x="662" y="255"/>
                      <a:pt x="661" y="254"/>
                    </a:cubicBezTo>
                    <a:cubicBezTo>
                      <a:pt x="640" y="235"/>
                      <a:pt x="618" y="214"/>
                      <a:pt x="599" y="193"/>
                    </a:cubicBezTo>
                    <a:cubicBezTo>
                      <a:pt x="593" y="185"/>
                      <a:pt x="557" y="134"/>
                      <a:pt x="555" y="134"/>
                    </a:cubicBezTo>
                    <a:lnTo>
                      <a:pt x="555" y="134"/>
                    </a:lnTo>
                    <a:cubicBezTo>
                      <a:pt x="555" y="134"/>
                      <a:pt x="557" y="138"/>
                      <a:pt x="563" y="147"/>
                    </a:cubicBezTo>
                    <a:cubicBezTo>
                      <a:pt x="508" y="63"/>
                      <a:pt x="414" y="0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6"/>
              <p:cNvSpPr/>
              <p:nvPr/>
            </p:nvSpPr>
            <p:spPr>
              <a:xfrm>
                <a:off x="2235175" y="3780925"/>
                <a:ext cx="14450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26" extrusionOk="0">
                    <a:moveTo>
                      <a:pt x="1" y="1"/>
                    </a:moveTo>
                    <a:cubicBezTo>
                      <a:pt x="97" y="38"/>
                      <a:pt x="193" y="76"/>
                      <a:pt x="289" y="113"/>
                    </a:cubicBezTo>
                    <a:lnTo>
                      <a:pt x="289" y="113"/>
                    </a:lnTo>
                    <a:lnTo>
                      <a:pt x="1" y="1"/>
                    </a:lnTo>
                    <a:close/>
                    <a:moveTo>
                      <a:pt x="289" y="113"/>
                    </a:moveTo>
                    <a:lnTo>
                      <a:pt x="577" y="225"/>
                    </a:lnTo>
                    <a:cubicBezTo>
                      <a:pt x="482" y="187"/>
                      <a:pt x="385" y="150"/>
                      <a:pt x="289" y="113"/>
                    </a:cubicBezTo>
                    <a:close/>
                  </a:path>
                </a:pathLst>
              </a:custGeom>
              <a:solidFill>
                <a:srgbClr val="FFD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6"/>
              <p:cNvSpPr/>
              <p:nvPr/>
            </p:nvSpPr>
            <p:spPr>
              <a:xfrm>
                <a:off x="2227575" y="3774150"/>
                <a:ext cx="29600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767" extrusionOk="0">
                    <a:moveTo>
                      <a:pt x="306" y="1"/>
                    </a:moveTo>
                    <a:cubicBezTo>
                      <a:pt x="193" y="1"/>
                      <a:pt x="84" y="79"/>
                      <a:pt x="48" y="186"/>
                    </a:cubicBezTo>
                    <a:cubicBezTo>
                      <a:pt x="1" y="330"/>
                      <a:pt x="82" y="475"/>
                      <a:pt x="220" y="527"/>
                    </a:cubicBezTo>
                    <a:cubicBezTo>
                      <a:pt x="411" y="603"/>
                      <a:pt x="604" y="677"/>
                      <a:pt x="796" y="752"/>
                    </a:cubicBezTo>
                    <a:cubicBezTo>
                      <a:pt x="823" y="762"/>
                      <a:pt x="851" y="767"/>
                      <a:pt x="878" y="767"/>
                    </a:cubicBezTo>
                    <a:cubicBezTo>
                      <a:pt x="991" y="767"/>
                      <a:pt x="1101" y="687"/>
                      <a:pt x="1137" y="581"/>
                    </a:cubicBezTo>
                    <a:cubicBezTo>
                      <a:pt x="1184" y="436"/>
                      <a:pt x="1102" y="292"/>
                      <a:pt x="967" y="240"/>
                    </a:cubicBezTo>
                    <a:cubicBezTo>
                      <a:pt x="775" y="165"/>
                      <a:pt x="580" y="91"/>
                      <a:pt x="389" y="16"/>
                    </a:cubicBezTo>
                    <a:cubicBezTo>
                      <a:pt x="361" y="6"/>
                      <a:pt x="333" y="1"/>
                      <a:pt x="3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6"/>
              <p:cNvSpPr/>
              <p:nvPr/>
            </p:nvSpPr>
            <p:spPr>
              <a:xfrm>
                <a:off x="2105075" y="3669925"/>
                <a:ext cx="14425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224" extrusionOk="0">
                    <a:moveTo>
                      <a:pt x="0" y="0"/>
                    </a:moveTo>
                    <a:lnTo>
                      <a:pt x="289" y="112"/>
                    </a:lnTo>
                    <a:lnTo>
                      <a:pt x="289" y="112"/>
                    </a:lnTo>
                    <a:cubicBezTo>
                      <a:pt x="192" y="75"/>
                      <a:pt x="96" y="37"/>
                      <a:pt x="0" y="0"/>
                    </a:cubicBezTo>
                    <a:close/>
                    <a:moveTo>
                      <a:pt x="289" y="112"/>
                    </a:moveTo>
                    <a:cubicBezTo>
                      <a:pt x="385" y="149"/>
                      <a:pt x="481" y="187"/>
                      <a:pt x="577" y="223"/>
                    </a:cubicBezTo>
                    <a:lnTo>
                      <a:pt x="289" y="112"/>
                    </a:lnTo>
                    <a:close/>
                  </a:path>
                </a:pathLst>
              </a:custGeom>
              <a:solidFill>
                <a:srgbClr val="FFD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6"/>
              <p:cNvSpPr/>
              <p:nvPr/>
            </p:nvSpPr>
            <p:spPr>
              <a:xfrm>
                <a:off x="2097425" y="3663125"/>
                <a:ext cx="2967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767" extrusionOk="0">
                    <a:moveTo>
                      <a:pt x="308" y="1"/>
                    </a:moveTo>
                    <a:cubicBezTo>
                      <a:pt x="195" y="1"/>
                      <a:pt x="86" y="80"/>
                      <a:pt x="51" y="187"/>
                    </a:cubicBezTo>
                    <a:cubicBezTo>
                      <a:pt x="1" y="331"/>
                      <a:pt x="83" y="474"/>
                      <a:pt x="221" y="528"/>
                    </a:cubicBezTo>
                    <a:cubicBezTo>
                      <a:pt x="413" y="602"/>
                      <a:pt x="606" y="677"/>
                      <a:pt x="798" y="751"/>
                    </a:cubicBezTo>
                    <a:cubicBezTo>
                      <a:pt x="825" y="762"/>
                      <a:pt x="853" y="767"/>
                      <a:pt x="881" y="767"/>
                    </a:cubicBezTo>
                    <a:cubicBezTo>
                      <a:pt x="994" y="767"/>
                      <a:pt x="1103" y="687"/>
                      <a:pt x="1139" y="581"/>
                    </a:cubicBezTo>
                    <a:cubicBezTo>
                      <a:pt x="1187" y="437"/>
                      <a:pt x="1103" y="292"/>
                      <a:pt x="968" y="240"/>
                    </a:cubicBezTo>
                    <a:cubicBezTo>
                      <a:pt x="776" y="166"/>
                      <a:pt x="583" y="91"/>
                      <a:pt x="391" y="17"/>
                    </a:cubicBezTo>
                    <a:cubicBezTo>
                      <a:pt x="364" y="6"/>
                      <a:pt x="336" y="1"/>
                      <a:pt x="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6"/>
              <p:cNvSpPr/>
              <p:nvPr/>
            </p:nvSpPr>
            <p:spPr>
              <a:xfrm>
                <a:off x="2073175" y="3886025"/>
                <a:ext cx="13325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316" extrusionOk="0">
                    <a:moveTo>
                      <a:pt x="533" y="0"/>
                    </a:moveTo>
                    <a:lnTo>
                      <a:pt x="1" y="315"/>
                    </a:lnTo>
                    <a:cubicBezTo>
                      <a:pt x="178" y="212"/>
                      <a:pt x="355" y="105"/>
                      <a:pt x="533" y="0"/>
                    </a:cubicBezTo>
                    <a:close/>
                  </a:path>
                </a:pathLst>
              </a:custGeom>
              <a:solidFill>
                <a:srgbClr val="FFD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6"/>
              <p:cNvSpPr/>
              <p:nvPr/>
            </p:nvSpPr>
            <p:spPr>
              <a:xfrm>
                <a:off x="2065450" y="3879250"/>
                <a:ext cx="288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860" extrusionOk="0">
                    <a:moveTo>
                      <a:pt x="837" y="0"/>
                    </a:moveTo>
                    <a:cubicBezTo>
                      <a:pt x="796" y="0"/>
                      <a:pt x="755" y="10"/>
                      <a:pt x="719" y="32"/>
                    </a:cubicBezTo>
                    <a:cubicBezTo>
                      <a:pt x="541" y="137"/>
                      <a:pt x="364" y="244"/>
                      <a:pt x="186" y="349"/>
                    </a:cubicBezTo>
                    <a:cubicBezTo>
                      <a:pt x="60" y="423"/>
                      <a:pt x="0" y="578"/>
                      <a:pt x="71" y="713"/>
                    </a:cubicBezTo>
                    <a:cubicBezTo>
                      <a:pt x="117" y="799"/>
                      <a:pt x="217" y="859"/>
                      <a:pt x="317" y="859"/>
                    </a:cubicBezTo>
                    <a:cubicBezTo>
                      <a:pt x="358" y="859"/>
                      <a:pt x="398" y="849"/>
                      <a:pt x="435" y="828"/>
                    </a:cubicBezTo>
                    <a:cubicBezTo>
                      <a:pt x="612" y="724"/>
                      <a:pt x="790" y="617"/>
                      <a:pt x="967" y="512"/>
                    </a:cubicBezTo>
                    <a:cubicBezTo>
                      <a:pt x="1094" y="437"/>
                      <a:pt x="1153" y="284"/>
                      <a:pt x="1082" y="149"/>
                    </a:cubicBezTo>
                    <a:cubicBezTo>
                      <a:pt x="1037" y="60"/>
                      <a:pt x="936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6"/>
              <p:cNvSpPr/>
              <p:nvPr/>
            </p:nvSpPr>
            <p:spPr>
              <a:xfrm>
                <a:off x="2157050" y="3860825"/>
                <a:ext cx="14450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26" extrusionOk="0">
                    <a:moveTo>
                      <a:pt x="1" y="1"/>
                    </a:moveTo>
                    <a:cubicBezTo>
                      <a:pt x="97" y="38"/>
                      <a:pt x="193" y="76"/>
                      <a:pt x="289" y="113"/>
                    </a:cubicBezTo>
                    <a:lnTo>
                      <a:pt x="289" y="113"/>
                    </a:lnTo>
                    <a:lnTo>
                      <a:pt x="1" y="1"/>
                    </a:lnTo>
                    <a:close/>
                    <a:moveTo>
                      <a:pt x="289" y="113"/>
                    </a:moveTo>
                    <a:lnTo>
                      <a:pt x="577" y="225"/>
                    </a:lnTo>
                    <a:cubicBezTo>
                      <a:pt x="482" y="187"/>
                      <a:pt x="385" y="150"/>
                      <a:pt x="289" y="113"/>
                    </a:cubicBezTo>
                    <a:close/>
                  </a:path>
                </a:pathLst>
              </a:custGeom>
              <a:solidFill>
                <a:srgbClr val="FFD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6"/>
              <p:cNvSpPr/>
              <p:nvPr/>
            </p:nvSpPr>
            <p:spPr>
              <a:xfrm>
                <a:off x="2149425" y="3854050"/>
                <a:ext cx="29650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767" extrusionOk="0">
                    <a:moveTo>
                      <a:pt x="307" y="1"/>
                    </a:moveTo>
                    <a:cubicBezTo>
                      <a:pt x="194" y="1"/>
                      <a:pt x="85" y="79"/>
                      <a:pt x="49" y="186"/>
                    </a:cubicBezTo>
                    <a:cubicBezTo>
                      <a:pt x="0" y="330"/>
                      <a:pt x="83" y="475"/>
                      <a:pt x="221" y="527"/>
                    </a:cubicBezTo>
                    <a:cubicBezTo>
                      <a:pt x="412" y="603"/>
                      <a:pt x="605" y="677"/>
                      <a:pt x="797" y="752"/>
                    </a:cubicBezTo>
                    <a:cubicBezTo>
                      <a:pt x="824" y="762"/>
                      <a:pt x="852" y="767"/>
                      <a:pt x="879" y="767"/>
                    </a:cubicBezTo>
                    <a:cubicBezTo>
                      <a:pt x="992" y="767"/>
                      <a:pt x="1102" y="687"/>
                      <a:pt x="1138" y="581"/>
                    </a:cubicBezTo>
                    <a:cubicBezTo>
                      <a:pt x="1185" y="436"/>
                      <a:pt x="1103" y="292"/>
                      <a:pt x="968" y="240"/>
                    </a:cubicBezTo>
                    <a:cubicBezTo>
                      <a:pt x="776" y="165"/>
                      <a:pt x="581" y="91"/>
                      <a:pt x="390" y="16"/>
                    </a:cubicBezTo>
                    <a:cubicBezTo>
                      <a:pt x="362" y="6"/>
                      <a:pt x="335" y="1"/>
                      <a:pt x="3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6"/>
              <p:cNvSpPr/>
              <p:nvPr/>
            </p:nvSpPr>
            <p:spPr>
              <a:xfrm>
                <a:off x="2156175" y="3745750"/>
                <a:ext cx="2442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1073" extrusionOk="0">
                    <a:moveTo>
                      <a:pt x="311" y="0"/>
                    </a:moveTo>
                    <a:cubicBezTo>
                      <a:pt x="272" y="0"/>
                      <a:pt x="231" y="10"/>
                      <a:pt x="192" y="30"/>
                    </a:cubicBezTo>
                    <a:cubicBezTo>
                      <a:pt x="74" y="92"/>
                      <a:pt x="0" y="270"/>
                      <a:pt x="77" y="394"/>
                    </a:cubicBezTo>
                    <a:cubicBezTo>
                      <a:pt x="191" y="571"/>
                      <a:pt x="306" y="749"/>
                      <a:pt x="416" y="926"/>
                    </a:cubicBezTo>
                    <a:cubicBezTo>
                      <a:pt x="472" y="1014"/>
                      <a:pt x="563" y="1072"/>
                      <a:pt x="662" y="1072"/>
                    </a:cubicBezTo>
                    <a:cubicBezTo>
                      <a:pt x="701" y="1072"/>
                      <a:pt x="742" y="1063"/>
                      <a:pt x="781" y="1043"/>
                    </a:cubicBezTo>
                    <a:cubicBezTo>
                      <a:pt x="902" y="980"/>
                      <a:pt x="976" y="803"/>
                      <a:pt x="897" y="678"/>
                    </a:cubicBezTo>
                    <a:lnTo>
                      <a:pt x="556" y="145"/>
                    </a:lnTo>
                    <a:cubicBezTo>
                      <a:pt x="500" y="58"/>
                      <a:pt x="409" y="0"/>
                      <a:pt x="3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2210225" y="3737125"/>
                <a:ext cx="29625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993" extrusionOk="0">
                    <a:moveTo>
                      <a:pt x="894" y="1"/>
                    </a:moveTo>
                    <a:cubicBezTo>
                      <a:pt x="828" y="1"/>
                      <a:pt x="761" y="25"/>
                      <a:pt x="705" y="69"/>
                    </a:cubicBezTo>
                    <a:cubicBezTo>
                      <a:pt x="507" y="223"/>
                      <a:pt x="313" y="375"/>
                      <a:pt x="115" y="525"/>
                    </a:cubicBezTo>
                    <a:cubicBezTo>
                      <a:pt x="0" y="615"/>
                      <a:pt x="4" y="805"/>
                      <a:pt x="98" y="908"/>
                    </a:cubicBezTo>
                    <a:cubicBezTo>
                      <a:pt x="152" y="966"/>
                      <a:pt x="221" y="992"/>
                      <a:pt x="291" y="992"/>
                    </a:cubicBezTo>
                    <a:cubicBezTo>
                      <a:pt x="357" y="992"/>
                      <a:pt x="424" y="969"/>
                      <a:pt x="480" y="926"/>
                    </a:cubicBezTo>
                    <a:cubicBezTo>
                      <a:pt x="676" y="773"/>
                      <a:pt x="872" y="621"/>
                      <a:pt x="1070" y="469"/>
                    </a:cubicBezTo>
                    <a:cubicBezTo>
                      <a:pt x="1185" y="381"/>
                      <a:pt x="1181" y="190"/>
                      <a:pt x="1087" y="88"/>
                    </a:cubicBezTo>
                    <a:cubicBezTo>
                      <a:pt x="1033" y="28"/>
                      <a:pt x="964" y="1"/>
                      <a:pt x="8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2196325" y="3826400"/>
                <a:ext cx="29650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94" extrusionOk="0">
                    <a:moveTo>
                      <a:pt x="895" y="1"/>
                    </a:moveTo>
                    <a:cubicBezTo>
                      <a:pt x="829" y="1"/>
                      <a:pt x="761" y="25"/>
                      <a:pt x="705" y="69"/>
                    </a:cubicBezTo>
                    <a:cubicBezTo>
                      <a:pt x="508" y="221"/>
                      <a:pt x="313" y="375"/>
                      <a:pt x="116" y="525"/>
                    </a:cubicBezTo>
                    <a:cubicBezTo>
                      <a:pt x="1" y="615"/>
                      <a:pt x="4" y="804"/>
                      <a:pt x="99" y="908"/>
                    </a:cubicBezTo>
                    <a:cubicBezTo>
                      <a:pt x="152" y="966"/>
                      <a:pt x="220" y="993"/>
                      <a:pt x="290" y="993"/>
                    </a:cubicBezTo>
                    <a:cubicBezTo>
                      <a:pt x="356" y="993"/>
                      <a:pt x="423" y="969"/>
                      <a:pt x="479" y="925"/>
                    </a:cubicBezTo>
                    <a:cubicBezTo>
                      <a:pt x="677" y="773"/>
                      <a:pt x="873" y="619"/>
                      <a:pt x="1069" y="469"/>
                    </a:cubicBezTo>
                    <a:cubicBezTo>
                      <a:pt x="1185" y="381"/>
                      <a:pt x="1181" y="190"/>
                      <a:pt x="1087" y="87"/>
                    </a:cubicBezTo>
                    <a:cubicBezTo>
                      <a:pt x="1034" y="28"/>
                      <a:pt x="965" y="1"/>
                      <a:pt x="8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2040225" y="3668550"/>
                <a:ext cx="33150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636" extrusionOk="0">
                    <a:moveTo>
                      <a:pt x="1024" y="1"/>
                    </a:moveTo>
                    <a:cubicBezTo>
                      <a:pt x="1008" y="1"/>
                      <a:pt x="992" y="2"/>
                      <a:pt x="976" y="4"/>
                    </a:cubicBezTo>
                    <a:cubicBezTo>
                      <a:pt x="729" y="37"/>
                      <a:pt x="485" y="71"/>
                      <a:pt x="238" y="105"/>
                    </a:cubicBezTo>
                    <a:cubicBezTo>
                      <a:pt x="93" y="125"/>
                      <a:pt x="1" y="290"/>
                      <a:pt x="30" y="425"/>
                    </a:cubicBezTo>
                    <a:cubicBezTo>
                      <a:pt x="58" y="560"/>
                      <a:pt x="175" y="635"/>
                      <a:pt x="304" y="635"/>
                    </a:cubicBezTo>
                    <a:cubicBezTo>
                      <a:pt x="319" y="635"/>
                      <a:pt x="335" y="634"/>
                      <a:pt x="350" y="632"/>
                    </a:cubicBezTo>
                    <a:cubicBezTo>
                      <a:pt x="597" y="598"/>
                      <a:pt x="841" y="565"/>
                      <a:pt x="1089" y="531"/>
                    </a:cubicBezTo>
                    <a:cubicBezTo>
                      <a:pt x="1232" y="511"/>
                      <a:pt x="1326" y="347"/>
                      <a:pt x="1296" y="212"/>
                    </a:cubicBezTo>
                    <a:cubicBezTo>
                      <a:pt x="1268" y="77"/>
                      <a:pt x="1152" y="1"/>
                      <a:pt x="10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2191175" y="3787350"/>
                <a:ext cx="54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217" h="652" extrusionOk="0">
                    <a:moveTo>
                      <a:pt x="217" y="1"/>
                    </a:moveTo>
                    <a:lnTo>
                      <a:pt x="1" y="651"/>
                    </a:lnTo>
                    <a:cubicBezTo>
                      <a:pt x="110" y="451"/>
                      <a:pt x="185" y="228"/>
                      <a:pt x="217" y="1"/>
                    </a:cubicBezTo>
                    <a:close/>
                  </a:path>
                </a:pathLst>
              </a:custGeom>
              <a:solidFill>
                <a:srgbClr val="FFD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2183750" y="3780675"/>
                <a:ext cx="20125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1188" extrusionOk="0">
                    <a:moveTo>
                      <a:pt x="508" y="0"/>
                    </a:moveTo>
                    <a:cubicBezTo>
                      <a:pt x="365" y="0"/>
                      <a:pt x="264" y="115"/>
                      <a:pt x="244" y="252"/>
                    </a:cubicBezTo>
                    <a:cubicBezTo>
                      <a:pt x="215" y="431"/>
                      <a:pt x="157" y="612"/>
                      <a:pt x="71" y="772"/>
                    </a:cubicBezTo>
                    <a:cubicBezTo>
                      <a:pt x="1" y="900"/>
                      <a:pt x="19" y="1062"/>
                      <a:pt x="149" y="1146"/>
                    </a:cubicBezTo>
                    <a:cubicBezTo>
                      <a:pt x="191" y="1173"/>
                      <a:pt x="244" y="1187"/>
                      <a:pt x="298" y="1187"/>
                    </a:cubicBezTo>
                    <a:cubicBezTo>
                      <a:pt x="388" y="1187"/>
                      <a:pt x="479" y="1148"/>
                      <a:pt x="521" y="1068"/>
                    </a:cubicBezTo>
                    <a:cubicBezTo>
                      <a:pt x="654" y="819"/>
                      <a:pt x="740" y="565"/>
                      <a:pt x="782" y="286"/>
                    </a:cubicBezTo>
                    <a:cubicBezTo>
                      <a:pt x="805" y="143"/>
                      <a:pt x="664" y="8"/>
                      <a:pt x="528" y="1"/>
                    </a:cubicBezTo>
                    <a:cubicBezTo>
                      <a:pt x="521" y="0"/>
                      <a:pt x="514" y="0"/>
                      <a:pt x="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6"/>
              <p:cNvSpPr/>
              <p:nvPr/>
            </p:nvSpPr>
            <p:spPr>
              <a:xfrm>
                <a:off x="2246725" y="3809000"/>
                <a:ext cx="167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983" extrusionOk="0">
                    <a:moveTo>
                      <a:pt x="357" y="1"/>
                    </a:moveTo>
                    <a:cubicBezTo>
                      <a:pt x="242" y="1"/>
                      <a:pt x="149" y="73"/>
                      <a:pt x="100" y="185"/>
                    </a:cubicBezTo>
                    <a:cubicBezTo>
                      <a:pt x="16" y="369"/>
                      <a:pt x="0" y="569"/>
                      <a:pt x="23" y="768"/>
                    </a:cubicBezTo>
                    <a:cubicBezTo>
                      <a:pt x="37" y="890"/>
                      <a:pt x="166" y="983"/>
                      <a:pt x="287" y="983"/>
                    </a:cubicBezTo>
                    <a:cubicBezTo>
                      <a:pt x="306" y="983"/>
                      <a:pt x="325" y="981"/>
                      <a:pt x="343" y="976"/>
                    </a:cubicBezTo>
                    <a:cubicBezTo>
                      <a:pt x="495" y="937"/>
                      <a:pt x="570" y="808"/>
                      <a:pt x="550" y="656"/>
                    </a:cubicBezTo>
                    <a:cubicBezTo>
                      <a:pt x="550" y="651"/>
                      <a:pt x="549" y="646"/>
                      <a:pt x="549" y="642"/>
                    </a:cubicBezTo>
                    <a:lnTo>
                      <a:pt x="549" y="642"/>
                    </a:lnTo>
                    <a:lnTo>
                      <a:pt x="549" y="588"/>
                    </a:lnTo>
                    <a:cubicBezTo>
                      <a:pt x="550" y="560"/>
                      <a:pt x="552" y="531"/>
                      <a:pt x="557" y="503"/>
                    </a:cubicBezTo>
                    <a:lnTo>
                      <a:pt x="557" y="503"/>
                    </a:lnTo>
                    <a:cubicBezTo>
                      <a:pt x="556" y="510"/>
                      <a:pt x="555" y="513"/>
                      <a:pt x="556" y="513"/>
                    </a:cubicBezTo>
                    <a:cubicBezTo>
                      <a:pt x="557" y="513"/>
                      <a:pt x="570" y="460"/>
                      <a:pt x="570" y="460"/>
                    </a:cubicBezTo>
                    <a:cubicBezTo>
                      <a:pt x="580" y="423"/>
                      <a:pt x="594" y="389"/>
                      <a:pt x="610" y="354"/>
                    </a:cubicBezTo>
                    <a:cubicBezTo>
                      <a:pt x="669" y="224"/>
                      <a:pt x="570" y="50"/>
                      <a:pt x="439" y="13"/>
                    </a:cubicBezTo>
                    <a:cubicBezTo>
                      <a:pt x="411" y="5"/>
                      <a:pt x="383" y="1"/>
                      <a:pt x="3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6"/>
              <p:cNvSpPr/>
              <p:nvPr/>
            </p:nvSpPr>
            <p:spPr>
              <a:xfrm>
                <a:off x="1996275" y="3684375"/>
                <a:ext cx="214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905" extrusionOk="0">
                    <a:moveTo>
                      <a:pt x="659" y="539"/>
                    </a:moveTo>
                    <a:lnTo>
                      <a:pt x="659" y="539"/>
                    </a:lnTo>
                    <a:cubicBezTo>
                      <a:pt x="651" y="548"/>
                      <a:pt x="646" y="552"/>
                      <a:pt x="646" y="552"/>
                    </a:cubicBezTo>
                    <a:cubicBezTo>
                      <a:pt x="646" y="552"/>
                      <a:pt x="650" y="548"/>
                      <a:pt x="659" y="539"/>
                    </a:cubicBezTo>
                    <a:close/>
                    <a:moveTo>
                      <a:pt x="558" y="1"/>
                    </a:moveTo>
                    <a:cubicBezTo>
                      <a:pt x="495" y="1"/>
                      <a:pt x="431" y="23"/>
                      <a:pt x="376" y="69"/>
                    </a:cubicBezTo>
                    <a:cubicBezTo>
                      <a:pt x="224" y="195"/>
                      <a:pt x="112" y="366"/>
                      <a:pt x="47" y="552"/>
                    </a:cubicBezTo>
                    <a:cubicBezTo>
                      <a:pt x="0" y="685"/>
                      <a:pt x="78" y="853"/>
                      <a:pt x="217" y="893"/>
                    </a:cubicBezTo>
                    <a:cubicBezTo>
                      <a:pt x="245" y="901"/>
                      <a:pt x="272" y="904"/>
                      <a:pt x="299" y="904"/>
                    </a:cubicBezTo>
                    <a:cubicBezTo>
                      <a:pt x="414" y="904"/>
                      <a:pt x="519" y="837"/>
                      <a:pt x="558" y="722"/>
                    </a:cubicBezTo>
                    <a:cubicBezTo>
                      <a:pt x="561" y="714"/>
                      <a:pt x="585" y="655"/>
                      <a:pt x="583" y="655"/>
                    </a:cubicBezTo>
                    <a:lnTo>
                      <a:pt x="583" y="655"/>
                    </a:lnTo>
                    <a:cubicBezTo>
                      <a:pt x="583" y="655"/>
                      <a:pt x="581" y="658"/>
                      <a:pt x="577" y="667"/>
                    </a:cubicBezTo>
                    <a:cubicBezTo>
                      <a:pt x="591" y="637"/>
                      <a:pt x="611" y="608"/>
                      <a:pt x="629" y="580"/>
                    </a:cubicBezTo>
                    <a:cubicBezTo>
                      <a:pt x="638" y="566"/>
                      <a:pt x="648" y="553"/>
                      <a:pt x="659" y="539"/>
                    </a:cubicBezTo>
                    <a:lnTo>
                      <a:pt x="659" y="539"/>
                    </a:lnTo>
                    <a:cubicBezTo>
                      <a:pt x="661" y="537"/>
                      <a:pt x="663" y="535"/>
                      <a:pt x="665" y="533"/>
                    </a:cubicBezTo>
                    <a:cubicBezTo>
                      <a:pt x="689" y="510"/>
                      <a:pt x="712" y="488"/>
                      <a:pt x="739" y="466"/>
                    </a:cubicBezTo>
                    <a:cubicBezTo>
                      <a:pt x="847" y="376"/>
                      <a:pt x="858" y="185"/>
                      <a:pt x="756" y="84"/>
                    </a:cubicBezTo>
                    <a:cubicBezTo>
                      <a:pt x="700" y="29"/>
                      <a:pt x="630" y="1"/>
                      <a:pt x="5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6"/>
              <p:cNvSpPr/>
              <p:nvPr/>
            </p:nvSpPr>
            <p:spPr>
              <a:xfrm>
                <a:off x="2135175" y="3891175"/>
                <a:ext cx="1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672" h="983" extrusionOk="0">
                    <a:moveTo>
                      <a:pt x="358" y="1"/>
                    </a:moveTo>
                    <a:cubicBezTo>
                      <a:pt x="244" y="1"/>
                      <a:pt x="151" y="71"/>
                      <a:pt x="100" y="184"/>
                    </a:cubicBezTo>
                    <a:cubicBezTo>
                      <a:pt x="18" y="369"/>
                      <a:pt x="1" y="569"/>
                      <a:pt x="25" y="768"/>
                    </a:cubicBezTo>
                    <a:cubicBezTo>
                      <a:pt x="40" y="890"/>
                      <a:pt x="168" y="983"/>
                      <a:pt x="289" y="983"/>
                    </a:cubicBezTo>
                    <a:cubicBezTo>
                      <a:pt x="308" y="983"/>
                      <a:pt x="326" y="980"/>
                      <a:pt x="345" y="976"/>
                    </a:cubicBezTo>
                    <a:cubicBezTo>
                      <a:pt x="497" y="937"/>
                      <a:pt x="572" y="808"/>
                      <a:pt x="552" y="656"/>
                    </a:cubicBezTo>
                    <a:cubicBezTo>
                      <a:pt x="551" y="650"/>
                      <a:pt x="550" y="645"/>
                      <a:pt x="550" y="641"/>
                    </a:cubicBezTo>
                    <a:lnTo>
                      <a:pt x="550" y="641"/>
                    </a:lnTo>
                    <a:cubicBezTo>
                      <a:pt x="550" y="642"/>
                      <a:pt x="550" y="643"/>
                      <a:pt x="550" y="645"/>
                    </a:cubicBezTo>
                    <a:lnTo>
                      <a:pt x="550" y="588"/>
                    </a:lnTo>
                    <a:cubicBezTo>
                      <a:pt x="552" y="559"/>
                      <a:pt x="553" y="531"/>
                      <a:pt x="559" y="503"/>
                    </a:cubicBezTo>
                    <a:lnTo>
                      <a:pt x="559" y="503"/>
                    </a:lnTo>
                    <a:cubicBezTo>
                      <a:pt x="558" y="510"/>
                      <a:pt x="557" y="513"/>
                      <a:pt x="558" y="513"/>
                    </a:cubicBezTo>
                    <a:cubicBezTo>
                      <a:pt x="559" y="513"/>
                      <a:pt x="572" y="460"/>
                      <a:pt x="572" y="460"/>
                    </a:cubicBezTo>
                    <a:cubicBezTo>
                      <a:pt x="582" y="422"/>
                      <a:pt x="596" y="389"/>
                      <a:pt x="612" y="353"/>
                    </a:cubicBezTo>
                    <a:cubicBezTo>
                      <a:pt x="671" y="223"/>
                      <a:pt x="572" y="49"/>
                      <a:pt x="441" y="13"/>
                    </a:cubicBezTo>
                    <a:cubicBezTo>
                      <a:pt x="412" y="4"/>
                      <a:pt x="385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6"/>
              <p:cNvSpPr/>
              <p:nvPr/>
            </p:nvSpPr>
            <p:spPr>
              <a:xfrm>
                <a:off x="2143325" y="3665275"/>
                <a:ext cx="23675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947" h="839" extrusionOk="0">
                    <a:moveTo>
                      <a:pt x="631" y="1"/>
                    </a:moveTo>
                    <a:cubicBezTo>
                      <a:pt x="591" y="1"/>
                      <a:pt x="550" y="10"/>
                      <a:pt x="510" y="30"/>
                    </a:cubicBezTo>
                    <a:cubicBezTo>
                      <a:pt x="332" y="118"/>
                      <a:pt x="182" y="256"/>
                      <a:pt x="75" y="424"/>
                    </a:cubicBezTo>
                    <a:cubicBezTo>
                      <a:pt x="0" y="543"/>
                      <a:pt x="27" y="722"/>
                      <a:pt x="153" y="797"/>
                    </a:cubicBezTo>
                    <a:cubicBezTo>
                      <a:pt x="200" y="824"/>
                      <a:pt x="252" y="838"/>
                      <a:pt x="304" y="838"/>
                    </a:cubicBezTo>
                    <a:cubicBezTo>
                      <a:pt x="391" y="838"/>
                      <a:pt x="476" y="799"/>
                      <a:pt x="526" y="719"/>
                    </a:cubicBezTo>
                    <a:cubicBezTo>
                      <a:pt x="542" y="695"/>
                      <a:pt x="558" y="670"/>
                      <a:pt x="576" y="647"/>
                    </a:cubicBezTo>
                    <a:lnTo>
                      <a:pt x="576" y="647"/>
                    </a:lnTo>
                    <a:cubicBezTo>
                      <a:pt x="576" y="647"/>
                      <a:pt x="576" y="647"/>
                      <a:pt x="576" y="647"/>
                    </a:cubicBezTo>
                    <a:cubicBezTo>
                      <a:pt x="578" y="647"/>
                      <a:pt x="620" y="603"/>
                      <a:pt x="626" y="597"/>
                    </a:cubicBezTo>
                    <a:cubicBezTo>
                      <a:pt x="632" y="591"/>
                      <a:pt x="686" y="551"/>
                      <a:pt x="683" y="551"/>
                    </a:cubicBezTo>
                    <a:cubicBezTo>
                      <a:pt x="682" y="551"/>
                      <a:pt x="682" y="551"/>
                      <a:pt x="681" y="552"/>
                    </a:cubicBezTo>
                    <a:lnTo>
                      <a:pt x="681" y="552"/>
                    </a:lnTo>
                    <a:cubicBezTo>
                      <a:pt x="706" y="537"/>
                      <a:pt x="733" y="524"/>
                      <a:pt x="759" y="509"/>
                    </a:cubicBezTo>
                    <a:cubicBezTo>
                      <a:pt x="885" y="448"/>
                      <a:pt x="946" y="272"/>
                      <a:pt x="874" y="145"/>
                    </a:cubicBezTo>
                    <a:cubicBezTo>
                      <a:pt x="821" y="55"/>
                      <a:pt x="729" y="1"/>
                      <a:pt x="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6"/>
              <p:cNvSpPr/>
              <p:nvPr/>
            </p:nvSpPr>
            <p:spPr>
              <a:xfrm>
                <a:off x="2014025" y="3804400"/>
                <a:ext cx="16750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984" extrusionOk="0">
                    <a:moveTo>
                      <a:pt x="359" y="0"/>
                    </a:moveTo>
                    <a:cubicBezTo>
                      <a:pt x="244" y="0"/>
                      <a:pt x="151" y="73"/>
                      <a:pt x="100" y="184"/>
                    </a:cubicBezTo>
                    <a:cubicBezTo>
                      <a:pt x="16" y="369"/>
                      <a:pt x="0" y="569"/>
                      <a:pt x="23" y="768"/>
                    </a:cubicBezTo>
                    <a:cubicBezTo>
                      <a:pt x="38" y="889"/>
                      <a:pt x="167" y="983"/>
                      <a:pt x="288" y="983"/>
                    </a:cubicBezTo>
                    <a:cubicBezTo>
                      <a:pt x="306" y="983"/>
                      <a:pt x="325" y="981"/>
                      <a:pt x="343" y="976"/>
                    </a:cubicBezTo>
                    <a:cubicBezTo>
                      <a:pt x="496" y="937"/>
                      <a:pt x="570" y="807"/>
                      <a:pt x="551" y="657"/>
                    </a:cubicBezTo>
                    <a:cubicBezTo>
                      <a:pt x="550" y="647"/>
                      <a:pt x="549" y="640"/>
                      <a:pt x="549" y="636"/>
                    </a:cubicBezTo>
                    <a:lnTo>
                      <a:pt x="549" y="636"/>
                    </a:lnTo>
                    <a:lnTo>
                      <a:pt x="549" y="587"/>
                    </a:lnTo>
                    <a:cubicBezTo>
                      <a:pt x="551" y="559"/>
                      <a:pt x="553" y="530"/>
                      <a:pt x="558" y="502"/>
                    </a:cubicBezTo>
                    <a:lnTo>
                      <a:pt x="558" y="502"/>
                    </a:lnTo>
                    <a:cubicBezTo>
                      <a:pt x="557" y="509"/>
                      <a:pt x="557" y="512"/>
                      <a:pt x="557" y="512"/>
                    </a:cubicBezTo>
                    <a:cubicBezTo>
                      <a:pt x="558" y="512"/>
                      <a:pt x="570" y="459"/>
                      <a:pt x="570" y="459"/>
                    </a:cubicBezTo>
                    <a:cubicBezTo>
                      <a:pt x="581" y="422"/>
                      <a:pt x="595" y="388"/>
                      <a:pt x="611" y="353"/>
                    </a:cubicBezTo>
                    <a:cubicBezTo>
                      <a:pt x="669" y="224"/>
                      <a:pt x="570" y="49"/>
                      <a:pt x="441" y="12"/>
                    </a:cubicBezTo>
                    <a:cubicBezTo>
                      <a:pt x="412" y="4"/>
                      <a:pt x="385" y="0"/>
                      <a:pt x="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6"/>
              <p:cNvSpPr/>
              <p:nvPr/>
            </p:nvSpPr>
            <p:spPr>
              <a:xfrm>
                <a:off x="1886500" y="3635075"/>
                <a:ext cx="48850" cy="150500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6020" extrusionOk="0">
                    <a:moveTo>
                      <a:pt x="513" y="1"/>
                    </a:moveTo>
                    <a:cubicBezTo>
                      <a:pt x="468" y="1"/>
                      <a:pt x="423" y="12"/>
                      <a:pt x="383" y="34"/>
                    </a:cubicBezTo>
                    <a:cubicBezTo>
                      <a:pt x="316" y="69"/>
                      <a:pt x="266" y="132"/>
                      <a:pt x="249" y="204"/>
                    </a:cubicBezTo>
                    <a:cubicBezTo>
                      <a:pt x="152" y="578"/>
                      <a:pt x="93" y="961"/>
                      <a:pt x="66" y="1346"/>
                    </a:cubicBezTo>
                    <a:cubicBezTo>
                      <a:pt x="35" y="1411"/>
                      <a:pt x="30" y="1490"/>
                      <a:pt x="56" y="1559"/>
                    </a:cubicBezTo>
                    <a:cubicBezTo>
                      <a:pt x="0" y="3109"/>
                      <a:pt x="486" y="4693"/>
                      <a:pt x="1435" y="5914"/>
                    </a:cubicBezTo>
                    <a:cubicBezTo>
                      <a:pt x="1488" y="5983"/>
                      <a:pt x="1568" y="6020"/>
                      <a:pt x="1649" y="6020"/>
                    </a:cubicBezTo>
                    <a:cubicBezTo>
                      <a:pt x="1667" y="6020"/>
                      <a:pt x="1686" y="6018"/>
                      <a:pt x="1705" y="6014"/>
                    </a:cubicBezTo>
                    <a:cubicBezTo>
                      <a:pt x="1742" y="6007"/>
                      <a:pt x="1782" y="5990"/>
                      <a:pt x="1813" y="5961"/>
                    </a:cubicBezTo>
                    <a:cubicBezTo>
                      <a:pt x="1931" y="5870"/>
                      <a:pt x="1954" y="5700"/>
                      <a:pt x="1861" y="5582"/>
                    </a:cubicBezTo>
                    <a:cubicBezTo>
                      <a:pt x="988" y="4457"/>
                      <a:pt x="540" y="2997"/>
                      <a:pt x="596" y="1568"/>
                    </a:cubicBezTo>
                    <a:cubicBezTo>
                      <a:pt x="759" y="1413"/>
                      <a:pt x="931" y="1225"/>
                      <a:pt x="1012" y="971"/>
                    </a:cubicBezTo>
                    <a:cubicBezTo>
                      <a:pt x="1128" y="616"/>
                      <a:pt x="989" y="146"/>
                      <a:pt x="597" y="14"/>
                    </a:cubicBezTo>
                    <a:cubicBezTo>
                      <a:pt x="570" y="5"/>
                      <a:pt x="541" y="1"/>
                      <a:pt x="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6"/>
              <p:cNvSpPr/>
              <p:nvPr/>
            </p:nvSpPr>
            <p:spPr>
              <a:xfrm>
                <a:off x="1927750" y="3922400"/>
                <a:ext cx="61175" cy="86000"/>
              </a:xfrm>
              <a:custGeom>
                <a:avLst/>
                <a:gdLst/>
                <a:ahLst/>
                <a:cxnLst/>
                <a:rect l="l" t="t" r="r" b="b"/>
                <a:pathLst>
                  <a:path w="2447" h="3440" extrusionOk="0">
                    <a:moveTo>
                      <a:pt x="2171" y="1"/>
                    </a:moveTo>
                    <a:cubicBezTo>
                      <a:pt x="2167" y="1"/>
                      <a:pt x="2164" y="1"/>
                      <a:pt x="2160" y="1"/>
                    </a:cubicBezTo>
                    <a:cubicBezTo>
                      <a:pt x="1531" y="25"/>
                      <a:pt x="1036" y="201"/>
                      <a:pt x="697" y="521"/>
                    </a:cubicBezTo>
                    <a:cubicBezTo>
                      <a:pt x="1" y="1175"/>
                      <a:pt x="98" y="2292"/>
                      <a:pt x="147" y="2893"/>
                    </a:cubicBezTo>
                    <a:cubicBezTo>
                      <a:pt x="154" y="2988"/>
                      <a:pt x="169" y="3150"/>
                      <a:pt x="284" y="3283"/>
                    </a:cubicBezTo>
                    <a:cubicBezTo>
                      <a:pt x="373" y="3384"/>
                      <a:pt x="498" y="3440"/>
                      <a:pt x="636" y="3440"/>
                    </a:cubicBezTo>
                    <a:cubicBezTo>
                      <a:pt x="659" y="3440"/>
                      <a:pt x="681" y="3438"/>
                      <a:pt x="704" y="3435"/>
                    </a:cubicBezTo>
                    <a:cubicBezTo>
                      <a:pt x="721" y="3434"/>
                      <a:pt x="735" y="3432"/>
                      <a:pt x="750" y="3430"/>
                    </a:cubicBezTo>
                    <a:cubicBezTo>
                      <a:pt x="909" y="3396"/>
                      <a:pt x="1049" y="3290"/>
                      <a:pt x="1119" y="3148"/>
                    </a:cubicBezTo>
                    <a:cubicBezTo>
                      <a:pt x="1230" y="2923"/>
                      <a:pt x="1183" y="2629"/>
                      <a:pt x="995" y="2415"/>
                    </a:cubicBezTo>
                    <a:cubicBezTo>
                      <a:pt x="894" y="2298"/>
                      <a:pt x="771" y="2218"/>
                      <a:pt x="653" y="2154"/>
                    </a:cubicBezTo>
                    <a:cubicBezTo>
                      <a:pt x="660" y="1671"/>
                      <a:pt x="751" y="1211"/>
                      <a:pt x="1066" y="913"/>
                    </a:cubicBezTo>
                    <a:cubicBezTo>
                      <a:pt x="1311" y="685"/>
                      <a:pt x="1684" y="559"/>
                      <a:pt x="2181" y="540"/>
                    </a:cubicBezTo>
                    <a:cubicBezTo>
                      <a:pt x="2331" y="535"/>
                      <a:pt x="2447" y="408"/>
                      <a:pt x="2441" y="259"/>
                    </a:cubicBezTo>
                    <a:cubicBezTo>
                      <a:pt x="2436" y="114"/>
                      <a:pt x="2315" y="1"/>
                      <a:pt x="2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6"/>
              <p:cNvSpPr/>
              <p:nvPr/>
            </p:nvSpPr>
            <p:spPr>
              <a:xfrm>
                <a:off x="2079650" y="3965350"/>
                <a:ext cx="47650" cy="1148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4594" extrusionOk="0">
                    <a:moveTo>
                      <a:pt x="1617" y="0"/>
                    </a:moveTo>
                    <a:cubicBezTo>
                      <a:pt x="1604" y="0"/>
                      <a:pt x="1591" y="1"/>
                      <a:pt x="1578" y="3"/>
                    </a:cubicBezTo>
                    <a:cubicBezTo>
                      <a:pt x="700" y="121"/>
                      <a:pt x="161" y="984"/>
                      <a:pt x="81" y="1773"/>
                    </a:cubicBezTo>
                    <a:cubicBezTo>
                      <a:pt x="0" y="2558"/>
                      <a:pt x="267" y="3311"/>
                      <a:pt x="504" y="3974"/>
                    </a:cubicBezTo>
                    <a:cubicBezTo>
                      <a:pt x="550" y="4107"/>
                      <a:pt x="614" y="4285"/>
                      <a:pt x="757" y="4425"/>
                    </a:cubicBezTo>
                    <a:cubicBezTo>
                      <a:pt x="874" y="4536"/>
                      <a:pt x="1025" y="4594"/>
                      <a:pt x="1172" y="4594"/>
                    </a:cubicBezTo>
                    <a:cubicBezTo>
                      <a:pt x="1209" y="4594"/>
                      <a:pt x="1246" y="4590"/>
                      <a:pt x="1281" y="4582"/>
                    </a:cubicBezTo>
                    <a:cubicBezTo>
                      <a:pt x="1345" y="4568"/>
                      <a:pt x="1408" y="4541"/>
                      <a:pt x="1460" y="4506"/>
                    </a:cubicBezTo>
                    <a:cubicBezTo>
                      <a:pt x="1570" y="4426"/>
                      <a:pt x="1641" y="4305"/>
                      <a:pt x="1659" y="4165"/>
                    </a:cubicBezTo>
                    <a:cubicBezTo>
                      <a:pt x="1682" y="4000"/>
                      <a:pt x="1631" y="3822"/>
                      <a:pt x="1524" y="3689"/>
                    </a:cubicBezTo>
                    <a:cubicBezTo>
                      <a:pt x="1408" y="3544"/>
                      <a:pt x="1254" y="3463"/>
                      <a:pt x="1122" y="3395"/>
                    </a:cubicBezTo>
                    <a:lnTo>
                      <a:pt x="1051" y="3357"/>
                    </a:lnTo>
                    <a:cubicBezTo>
                      <a:pt x="899" y="3274"/>
                      <a:pt x="874" y="3214"/>
                      <a:pt x="868" y="3193"/>
                    </a:cubicBezTo>
                    <a:cubicBezTo>
                      <a:pt x="852" y="3126"/>
                      <a:pt x="813" y="3071"/>
                      <a:pt x="762" y="3034"/>
                    </a:cubicBezTo>
                    <a:cubicBezTo>
                      <a:pt x="649" y="2638"/>
                      <a:pt x="577" y="2230"/>
                      <a:pt x="617" y="1830"/>
                    </a:cubicBezTo>
                    <a:cubicBezTo>
                      <a:pt x="676" y="1266"/>
                      <a:pt x="1058" y="625"/>
                      <a:pt x="1652" y="540"/>
                    </a:cubicBezTo>
                    <a:cubicBezTo>
                      <a:pt x="1800" y="518"/>
                      <a:pt x="1905" y="381"/>
                      <a:pt x="1884" y="234"/>
                    </a:cubicBezTo>
                    <a:cubicBezTo>
                      <a:pt x="1864" y="98"/>
                      <a:pt x="1749" y="0"/>
                      <a:pt x="1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6"/>
              <p:cNvSpPr/>
              <p:nvPr/>
            </p:nvSpPr>
            <p:spPr>
              <a:xfrm>
                <a:off x="2167825" y="3714025"/>
                <a:ext cx="21250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850" h="802" extrusionOk="0">
                    <a:moveTo>
                      <a:pt x="423" y="0"/>
                    </a:moveTo>
                    <a:cubicBezTo>
                      <a:pt x="224" y="0"/>
                      <a:pt x="53" y="149"/>
                      <a:pt x="27" y="351"/>
                    </a:cubicBezTo>
                    <a:cubicBezTo>
                      <a:pt x="0" y="572"/>
                      <a:pt x="155" y="772"/>
                      <a:pt x="375" y="799"/>
                    </a:cubicBezTo>
                    <a:cubicBezTo>
                      <a:pt x="391" y="801"/>
                      <a:pt x="407" y="802"/>
                      <a:pt x="423" y="802"/>
                    </a:cubicBezTo>
                    <a:cubicBezTo>
                      <a:pt x="624" y="802"/>
                      <a:pt x="798" y="655"/>
                      <a:pt x="823" y="451"/>
                    </a:cubicBezTo>
                    <a:cubicBezTo>
                      <a:pt x="850" y="231"/>
                      <a:pt x="695" y="29"/>
                      <a:pt x="475" y="3"/>
                    </a:cubicBezTo>
                    <a:cubicBezTo>
                      <a:pt x="457" y="1"/>
                      <a:pt x="440" y="0"/>
                      <a:pt x="4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6"/>
              <p:cNvSpPr/>
              <p:nvPr/>
            </p:nvSpPr>
            <p:spPr>
              <a:xfrm>
                <a:off x="2049275" y="3699175"/>
                <a:ext cx="2122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49" h="803" extrusionOk="0">
                    <a:moveTo>
                      <a:pt x="422" y="0"/>
                    </a:moveTo>
                    <a:cubicBezTo>
                      <a:pt x="223" y="0"/>
                      <a:pt x="51" y="149"/>
                      <a:pt x="26" y="352"/>
                    </a:cubicBezTo>
                    <a:cubicBezTo>
                      <a:pt x="1" y="572"/>
                      <a:pt x="154" y="772"/>
                      <a:pt x="374" y="799"/>
                    </a:cubicBezTo>
                    <a:cubicBezTo>
                      <a:pt x="391" y="801"/>
                      <a:pt x="408" y="802"/>
                      <a:pt x="424" y="802"/>
                    </a:cubicBezTo>
                    <a:cubicBezTo>
                      <a:pt x="624" y="802"/>
                      <a:pt x="798" y="655"/>
                      <a:pt x="822" y="451"/>
                    </a:cubicBezTo>
                    <a:cubicBezTo>
                      <a:pt x="849" y="231"/>
                      <a:pt x="694" y="31"/>
                      <a:pt x="474" y="4"/>
                    </a:cubicBezTo>
                    <a:cubicBezTo>
                      <a:pt x="456" y="1"/>
                      <a:pt x="439" y="0"/>
                      <a:pt x="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6"/>
              <p:cNvSpPr/>
              <p:nvPr/>
            </p:nvSpPr>
            <p:spPr>
              <a:xfrm>
                <a:off x="2100025" y="3719850"/>
                <a:ext cx="3462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886" extrusionOk="0">
                    <a:moveTo>
                      <a:pt x="152" y="0"/>
                    </a:moveTo>
                    <a:cubicBezTo>
                      <a:pt x="81" y="0"/>
                      <a:pt x="22" y="56"/>
                      <a:pt x="19" y="127"/>
                    </a:cubicBezTo>
                    <a:cubicBezTo>
                      <a:pt x="1" y="512"/>
                      <a:pt x="255" y="836"/>
                      <a:pt x="610" y="880"/>
                    </a:cubicBezTo>
                    <a:cubicBezTo>
                      <a:pt x="635" y="884"/>
                      <a:pt x="658" y="886"/>
                      <a:pt x="681" y="886"/>
                    </a:cubicBezTo>
                    <a:cubicBezTo>
                      <a:pt x="688" y="886"/>
                      <a:pt x="695" y="886"/>
                      <a:pt x="702" y="885"/>
                    </a:cubicBezTo>
                    <a:cubicBezTo>
                      <a:pt x="1020" y="880"/>
                      <a:pt x="1299" y="640"/>
                      <a:pt x="1370" y="296"/>
                    </a:cubicBezTo>
                    <a:cubicBezTo>
                      <a:pt x="1384" y="225"/>
                      <a:pt x="1339" y="155"/>
                      <a:pt x="1268" y="140"/>
                    </a:cubicBezTo>
                    <a:cubicBezTo>
                      <a:pt x="1259" y="138"/>
                      <a:pt x="1250" y="137"/>
                      <a:pt x="1241" y="137"/>
                    </a:cubicBezTo>
                    <a:cubicBezTo>
                      <a:pt x="1180" y="137"/>
                      <a:pt x="1125" y="180"/>
                      <a:pt x="1111" y="242"/>
                    </a:cubicBezTo>
                    <a:cubicBezTo>
                      <a:pt x="1065" y="466"/>
                      <a:pt x="890" y="621"/>
                      <a:pt x="691" y="621"/>
                    </a:cubicBezTo>
                    <a:cubicBezTo>
                      <a:pt x="676" y="621"/>
                      <a:pt x="660" y="620"/>
                      <a:pt x="644" y="618"/>
                    </a:cubicBezTo>
                    <a:cubicBezTo>
                      <a:pt x="428" y="591"/>
                      <a:pt x="273" y="386"/>
                      <a:pt x="283" y="140"/>
                    </a:cubicBezTo>
                    <a:cubicBezTo>
                      <a:pt x="287" y="66"/>
                      <a:pt x="231" y="5"/>
                      <a:pt x="157" y="1"/>
                    </a:cubicBezTo>
                    <a:cubicBezTo>
                      <a:pt x="155" y="0"/>
                      <a:pt x="153" y="0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6" name="Google Shape;706;p6"/>
          <p:cNvGrpSpPr/>
          <p:nvPr/>
        </p:nvGrpSpPr>
        <p:grpSpPr>
          <a:xfrm>
            <a:off x="8757844" y="-20517"/>
            <a:ext cx="1149987" cy="1121050"/>
            <a:chOff x="669550" y="869000"/>
            <a:chExt cx="450075" cy="438750"/>
          </a:xfrm>
        </p:grpSpPr>
        <p:sp>
          <p:nvSpPr>
            <p:cNvPr id="707" name="Google Shape;707;p6"/>
            <p:cNvSpPr/>
            <p:nvPr/>
          </p:nvSpPr>
          <p:spPr>
            <a:xfrm>
              <a:off x="76002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6901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9673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8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897450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827575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1"/>
                  </a:moveTo>
                  <a:cubicBezTo>
                    <a:pt x="325" y="1"/>
                    <a:pt x="0" y="326"/>
                    <a:pt x="0" y="727"/>
                  </a:cubicBezTo>
                  <a:cubicBezTo>
                    <a:pt x="0" y="1129"/>
                    <a:pt x="325" y="1454"/>
                    <a:pt x="727" y="1454"/>
                  </a:cubicBezTo>
                  <a:cubicBezTo>
                    <a:pt x="1128" y="1454"/>
                    <a:pt x="1453" y="1129"/>
                    <a:pt x="1453" y="727"/>
                  </a:cubicBezTo>
                  <a:cubicBezTo>
                    <a:pt x="1453" y="326"/>
                    <a:pt x="1128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1104775" y="1047125"/>
              <a:ext cx="14850" cy="34975"/>
            </a:xfrm>
            <a:custGeom>
              <a:avLst/>
              <a:gdLst/>
              <a:ahLst/>
              <a:cxnLst/>
              <a:rect l="l" t="t" r="r" b="b"/>
              <a:pathLst>
                <a:path w="594" h="1399" extrusionOk="0">
                  <a:moveTo>
                    <a:pt x="483" y="0"/>
                  </a:moveTo>
                  <a:cubicBezTo>
                    <a:pt x="203" y="98"/>
                    <a:pt x="0" y="368"/>
                    <a:pt x="0" y="684"/>
                  </a:cubicBezTo>
                  <a:cubicBezTo>
                    <a:pt x="0" y="1039"/>
                    <a:pt x="257" y="1336"/>
                    <a:pt x="594" y="1398"/>
                  </a:cubicBezTo>
                  <a:cubicBezTo>
                    <a:pt x="594" y="922"/>
                    <a:pt x="557" y="455"/>
                    <a:pt x="483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103487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720400" y="987825"/>
              <a:ext cx="36300" cy="36350"/>
            </a:xfrm>
            <a:custGeom>
              <a:avLst/>
              <a:gdLst/>
              <a:ahLst/>
              <a:cxnLst/>
              <a:rect l="l" t="t" r="r" b="b"/>
              <a:pathLst>
                <a:path w="1452" h="1454" extrusionOk="0">
                  <a:moveTo>
                    <a:pt x="726" y="0"/>
                  </a:moveTo>
                  <a:cubicBezTo>
                    <a:pt x="324" y="0"/>
                    <a:pt x="0" y="326"/>
                    <a:pt x="0" y="726"/>
                  </a:cubicBezTo>
                  <a:cubicBezTo>
                    <a:pt x="0" y="1128"/>
                    <a:pt x="324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676775" y="998050"/>
              <a:ext cx="10050" cy="24175"/>
            </a:xfrm>
            <a:custGeom>
              <a:avLst/>
              <a:gdLst/>
              <a:ahLst/>
              <a:cxnLst/>
              <a:rect l="l" t="t" r="r" b="b"/>
              <a:pathLst>
                <a:path w="402" h="967" extrusionOk="0">
                  <a:moveTo>
                    <a:pt x="328" y="0"/>
                  </a:moveTo>
                  <a:cubicBezTo>
                    <a:pt x="201" y="314"/>
                    <a:pt x="92" y="635"/>
                    <a:pt x="1" y="966"/>
                  </a:cubicBezTo>
                  <a:cubicBezTo>
                    <a:pt x="238" y="848"/>
                    <a:pt x="401" y="601"/>
                    <a:pt x="401" y="317"/>
                  </a:cubicBezTo>
                  <a:cubicBezTo>
                    <a:pt x="401" y="203"/>
                    <a:pt x="376" y="96"/>
                    <a:pt x="3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927700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85785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787925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106520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5" y="0"/>
                    <a:pt x="1" y="326"/>
                    <a:pt x="1" y="726"/>
                  </a:cubicBezTo>
                  <a:cubicBezTo>
                    <a:pt x="1" y="1128"/>
                    <a:pt x="325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995275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6"/>
            <p:cNvSpPr/>
            <p:nvPr/>
          </p:nvSpPr>
          <p:spPr>
            <a:xfrm>
              <a:off x="76002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702925" y="935275"/>
              <a:ext cx="23525" cy="28350"/>
            </a:xfrm>
            <a:custGeom>
              <a:avLst/>
              <a:gdLst/>
              <a:ahLst/>
              <a:cxnLst/>
              <a:rect l="l" t="t" r="r" b="b"/>
              <a:pathLst>
                <a:path w="941" h="1134" extrusionOk="0">
                  <a:moveTo>
                    <a:pt x="814" y="0"/>
                  </a:moveTo>
                  <a:cubicBezTo>
                    <a:pt x="517" y="347"/>
                    <a:pt x="245" y="714"/>
                    <a:pt x="0" y="1102"/>
                  </a:cubicBezTo>
                  <a:cubicBezTo>
                    <a:pt x="68" y="1122"/>
                    <a:pt x="140" y="1134"/>
                    <a:pt x="213" y="1134"/>
                  </a:cubicBezTo>
                  <a:cubicBezTo>
                    <a:pt x="614" y="1134"/>
                    <a:pt x="941" y="808"/>
                    <a:pt x="941" y="406"/>
                  </a:cubicBezTo>
                  <a:cubicBezTo>
                    <a:pt x="941" y="256"/>
                    <a:pt x="894" y="114"/>
                    <a:pt x="814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967300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8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8" y="1452"/>
                  </a:cubicBezTo>
                  <a:cubicBezTo>
                    <a:pt x="1128" y="1452"/>
                    <a:pt x="1454" y="1128"/>
                    <a:pt x="1454" y="726"/>
                  </a:cubicBezTo>
                  <a:cubicBezTo>
                    <a:pt x="1454" y="325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897450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827575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7" y="0"/>
                  </a:moveTo>
                  <a:cubicBezTo>
                    <a:pt x="325" y="0"/>
                    <a:pt x="0" y="325"/>
                    <a:pt x="0" y="726"/>
                  </a:cubicBezTo>
                  <a:cubicBezTo>
                    <a:pt x="0" y="1128"/>
                    <a:pt x="325" y="1452"/>
                    <a:pt x="727" y="1452"/>
                  </a:cubicBezTo>
                  <a:cubicBezTo>
                    <a:pt x="1128" y="1452"/>
                    <a:pt x="1453" y="1128"/>
                    <a:pt x="1453" y="726"/>
                  </a:cubicBezTo>
                  <a:cubicBezTo>
                    <a:pt x="1453" y="325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103487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1" y="325"/>
                    <a:pt x="1" y="726"/>
                  </a:cubicBezTo>
                  <a:cubicBezTo>
                    <a:pt x="1" y="1128"/>
                    <a:pt x="326" y="1452"/>
                    <a:pt x="726" y="1452"/>
                  </a:cubicBezTo>
                  <a:cubicBezTo>
                    <a:pt x="1127" y="1452"/>
                    <a:pt x="1452" y="1128"/>
                    <a:pt x="1452" y="726"/>
                  </a:cubicBezTo>
                  <a:cubicBezTo>
                    <a:pt x="1452" y="325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927700" y="869000"/>
              <a:ext cx="36350" cy="36325"/>
            </a:xfrm>
            <a:custGeom>
              <a:avLst/>
              <a:gdLst/>
              <a:ahLst/>
              <a:cxnLst/>
              <a:rect l="l" t="t" r="r" b="b"/>
              <a:pathLst>
                <a:path w="1454" h="1453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8" y="1452"/>
                  </a:cubicBezTo>
                  <a:cubicBezTo>
                    <a:pt x="1129" y="1452"/>
                    <a:pt x="1454" y="1127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857850" y="869000"/>
              <a:ext cx="36325" cy="36325"/>
            </a:xfrm>
            <a:custGeom>
              <a:avLst/>
              <a:gdLst/>
              <a:ahLst/>
              <a:cxnLst/>
              <a:rect l="l" t="t" r="r" b="b"/>
              <a:pathLst>
                <a:path w="1453" h="1453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7" y="1452"/>
                  </a:cubicBezTo>
                  <a:cubicBezTo>
                    <a:pt x="1129" y="1452"/>
                    <a:pt x="1452" y="1127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787900" y="871275"/>
              <a:ext cx="36375" cy="34125"/>
            </a:xfrm>
            <a:custGeom>
              <a:avLst/>
              <a:gdLst/>
              <a:ahLst/>
              <a:cxnLst/>
              <a:rect l="l" t="t" r="r" b="b"/>
              <a:pathLst>
                <a:path w="1455" h="1365" extrusionOk="0">
                  <a:moveTo>
                    <a:pt x="1076" y="0"/>
                  </a:moveTo>
                  <a:cubicBezTo>
                    <a:pt x="712" y="137"/>
                    <a:pt x="358" y="296"/>
                    <a:pt x="17" y="478"/>
                  </a:cubicBezTo>
                  <a:cubicBezTo>
                    <a:pt x="6" y="529"/>
                    <a:pt x="0" y="583"/>
                    <a:pt x="0" y="637"/>
                  </a:cubicBezTo>
                  <a:cubicBezTo>
                    <a:pt x="0" y="1039"/>
                    <a:pt x="327" y="1364"/>
                    <a:pt x="728" y="1364"/>
                  </a:cubicBezTo>
                  <a:cubicBezTo>
                    <a:pt x="1128" y="1364"/>
                    <a:pt x="1455" y="1039"/>
                    <a:pt x="1455" y="637"/>
                  </a:cubicBezTo>
                  <a:cubicBezTo>
                    <a:pt x="1455" y="363"/>
                    <a:pt x="1302" y="123"/>
                    <a:pt x="107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995275" y="881250"/>
              <a:ext cx="31250" cy="24075"/>
            </a:xfrm>
            <a:custGeom>
              <a:avLst/>
              <a:gdLst/>
              <a:ahLst/>
              <a:cxnLst/>
              <a:rect l="l" t="t" r="r" b="b"/>
              <a:pathLst>
                <a:path w="1250" h="963" extrusionOk="0">
                  <a:moveTo>
                    <a:pt x="39" y="1"/>
                  </a:moveTo>
                  <a:cubicBezTo>
                    <a:pt x="15" y="74"/>
                    <a:pt x="1" y="155"/>
                    <a:pt x="1" y="236"/>
                  </a:cubicBezTo>
                  <a:cubicBezTo>
                    <a:pt x="1" y="637"/>
                    <a:pt x="328" y="962"/>
                    <a:pt x="727" y="962"/>
                  </a:cubicBezTo>
                  <a:cubicBezTo>
                    <a:pt x="931" y="962"/>
                    <a:pt x="1116" y="878"/>
                    <a:pt x="1249" y="742"/>
                  </a:cubicBezTo>
                  <a:cubicBezTo>
                    <a:pt x="867" y="464"/>
                    <a:pt x="464" y="216"/>
                    <a:pt x="39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967400" y="1279000"/>
              <a:ext cx="29575" cy="16700"/>
            </a:xfrm>
            <a:custGeom>
              <a:avLst/>
              <a:gdLst/>
              <a:ahLst/>
              <a:cxnLst/>
              <a:rect l="l" t="t" r="r" b="b"/>
              <a:pathLst>
                <a:path w="1183" h="668" extrusionOk="0">
                  <a:moveTo>
                    <a:pt x="725" y="1"/>
                  </a:moveTo>
                  <a:cubicBezTo>
                    <a:pt x="343" y="1"/>
                    <a:pt x="31" y="293"/>
                    <a:pt x="1" y="667"/>
                  </a:cubicBezTo>
                  <a:cubicBezTo>
                    <a:pt x="408" y="528"/>
                    <a:pt x="805" y="360"/>
                    <a:pt x="1183" y="166"/>
                  </a:cubicBezTo>
                  <a:cubicBezTo>
                    <a:pt x="1058" y="63"/>
                    <a:pt x="898" y="2"/>
                    <a:pt x="725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897450" y="1279000"/>
              <a:ext cx="36325" cy="28750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886"/>
                    <a:pt x="52" y="1031"/>
                    <a:pt x="137" y="1150"/>
                  </a:cubicBezTo>
                  <a:cubicBezTo>
                    <a:pt x="563" y="1137"/>
                    <a:pt x="981" y="1095"/>
                    <a:pt x="1388" y="1025"/>
                  </a:cubicBezTo>
                  <a:cubicBezTo>
                    <a:pt x="1429" y="935"/>
                    <a:pt x="1452" y="833"/>
                    <a:pt x="1452" y="727"/>
                  </a:cubicBezTo>
                  <a:cubicBezTo>
                    <a:pt x="1452" y="328"/>
                    <a:pt x="1125" y="2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827525" y="1279000"/>
              <a:ext cx="36350" cy="26525"/>
            </a:xfrm>
            <a:custGeom>
              <a:avLst/>
              <a:gdLst/>
              <a:ahLst/>
              <a:cxnLst/>
              <a:rect l="l" t="t" r="r" b="b"/>
              <a:pathLst>
                <a:path w="1454" h="1061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737"/>
                    <a:pt x="1" y="745"/>
                    <a:pt x="2" y="754"/>
                  </a:cubicBezTo>
                  <a:cubicBezTo>
                    <a:pt x="445" y="893"/>
                    <a:pt x="903" y="995"/>
                    <a:pt x="1371" y="1060"/>
                  </a:cubicBezTo>
                  <a:cubicBezTo>
                    <a:pt x="1425" y="961"/>
                    <a:pt x="1454" y="847"/>
                    <a:pt x="1454" y="727"/>
                  </a:cubicBezTo>
                  <a:cubicBezTo>
                    <a:pt x="1454" y="328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6"/>
            <p:cNvSpPr/>
            <p:nvPr/>
          </p:nvSpPr>
          <p:spPr>
            <a:xfrm>
              <a:off x="723150" y="1220725"/>
              <a:ext cx="33550" cy="33550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616" y="1"/>
                  </a:moveTo>
                  <a:cubicBezTo>
                    <a:pt x="356" y="1"/>
                    <a:pt x="127" y="137"/>
                    <a:pt x="1" y="343"/>
                  </a:cubicBezTo>
                  <a:cubicBezTo>
                    <a:pt x="309" y="703"/>
                    <a:pt x="644" y="1036"/>
                    <a:pt x="1005" y="1342"/>
                  </a:cubicBezTo>
                  <a:cubicBezTo>
                    <a:pt x="1207" y="1214"/>
                    <a:pt x="1342" y="987"/>
                    <a:pt x="1342" y="728"/>
                  </a:cubicBezTo>
                  <a:cubicBezTo>
                    <a:pt x="1342" y="329"/>
                    <a:pt x="1017" y="2"/>
                    <a:pt x="61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6"/>
            <p:cNvSpPr/>
            <p:nvPr/>
          </p:nvSpPr>
          <p:spPr>
            <a:xfrm>
              <a:off x="927700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857850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"/>
            <p:cNvSpPr/>
            <p:nvPr/>
          </p:nvSpPr>
          <p:spPr>
            <a:xfrm>
              <a:off x="787925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"/>
            <p:cNvSpPr/>
            <p:nvPr/>
          </p:nvSpPr>
          <p:spPr>
            <a:xfrm>
              <a:off x="995275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"/>
            <p:cNvSpPr/>
            <p:nvPr/>
          </p:nvSpPr>
          <p:spPr>
            <a:xfrm>
              <a:off x="76002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"/>
            <p:cNvSpPr/>
            <p:nvPr/>
          </p:nvSpPr>
          <p:spPr>
            <a:xfrm>
              <a:off x="6901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"/>
            <p:cNvSpPr/>
            <p:nvPr/>
          </p:nvSpPr>
          <p:spPr>
            <a:xfrm>
              <a:off x="9673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8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"/>
            <p:cNvSpPr/>
            <p:nvPr/>
          </p:nvSpPr>
          <p:spPr>
            <a:xfrm>
              <a:off x="897450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"/>
            <p:cNvSpPr/>
            <p:nvPr/>
          </p:nvSpPr>
          <p:spPr>
            <a:xfrm>
              <a:off x="827575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5" y="0"/>
                    <a:pt x="0" y="326"/>
                    <a:pt x="0" y="726"/>
                  </a:cubicBezTo>
                  <a:cubicBezTo>
                    <a:pt x="0" y="1127"/>
                    <a:pt x="325" y="1454"/>
                    <a:pt x="727" y="1454"/>
                  </a:cubicBezTo>
                  <a:cubicBezTo>
                    <a:pt x="1128" y="1454"/>
                    <a:pt x="1453" y="1128"/>
                    <a:pt x="1453" y="726"/>
                  </a:cubicBezTo>
                  <a:cubicBezTo>
                    <a:pt x="1453" y="326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"/>
            <p:cNvSpPr/>
            <p:nvPr/>
          </p:nvSpPr>
          <p:spPr>
            <a:xfrm>
              <a:off x="103487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7" y="1454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6"/>
            <p:cNvSpPr/>
            <p:nvPr/>
          </p:nvSpPr>
          <p:spPr>
            <a:xfrm>
              <a:off x="720400" y="1101975"/>
              <a:ext cx="36300" cy="36375"/>
            </a:xfrm>
            <a:custGeom>
              <a:avLst/>
              <a:gdLst/>
              <a:ahLst/>
              <a:cxnLst/>
              <a:rect l="l" t="t" r="r" b="b"/>
              <a:pathLst>
                <a:path w="1452" h="1455" extrusionOk="0">
                  <a:moveTo>
                    <a:pt x="726" y="1"/>
                  </a:moveTo>
                  <a:cubicBezTo>
                    <a:pt x="324" y="1"/>
                    <a:pt x="0" y="326"/>
                    <a:pt x="0" y="727"/>
                  </a:cubicBezTo>
                  <a:cubicBezTo>
                    <a:pt x="0" y="1127"/>
                    <a:pt x="324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6"/>
            <p:cNvSpPr/>
            <p:nvPr/>
          </p:nvSpPr>
          <p:spPr>
            <a:xfrm>
              <a:off x="669550" y="1101975"/>
              <a:ext cx="17275" cy="35025"/>
            </a:xfrm>
            <a:custGeom>
              <a:avLst/>
              <a:gdLst/>
              <a:ahLst/>
              <a:cxnLst/>
              <a:rect l="l" t="t" r="r" b="b"/>
              <a:pathLst>
                <a:path w="691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41" y="481"/>
                    <a:pt x="119" y="946"/>
                    <a:pt x="233" y="1400"/>
                  </a:cubicBezTo>
                  <a:cubicBezTo>
                    <a:pt x="502" y="1294"/>
                    <a:pt x="690" y="1032"/>
                    <a:pt x="690" y="725"/>
                  </a:cubicBezTo>
                  <a:cubicBezTo>
                    <a:pt x="690" y="336"/>
                    <a:pt x="386" y="19"/>
                    <a:pt x="0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6"/>
            <p:cNvSpPr/>
            <p:nvPr/>
          </p:nvSpPr>
          <p:spPr>
            <a:xfrm>
              <a:off x="927700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8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8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6"/>
            <p:cNvSpPr/>
            <p:nvPr/>
          </p:nvSpPr>
          <p:spPr>
            <a:xfrm>
              <a:off x="85785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4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787925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106520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6" y="1"/>
                  </a:moveTo>
                  <a:cubicBezTo>
                    <a:pt x="325" y="1"/>
                    <a:pt x="1" y="326"/>
                    <a:pt x="1" y="727"/>
                  </a:cubicBezTo>
                  <a:cubicBezTo>
                    <a:pt x="1" y="1127"/>
                    <a:pt x="325" y="1451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995275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2" name="Google Shape;752;p6"/>
          <p:cNvSpPr/>
          <p:nvPr/>
        </p:nvSpPr>
        <p:spPr>
          <a:xfrm>
            <a:off x="8667621" y="3390110"/>
            <a:ext cx="781733" cy="427532"/>
          </a:xfrm>
          <a:custGeom>
            <a:avLst/>
            <a:gdLst/>
            <a:ahLst/>
            <a:cxnLst/>
            <a:rect l="l" t="t" r="r" b="b"/>
            <a:pathLst>
              <a:path w="12238" h="6693" extrusionOk="0">
                <a:moveTo>
                  <a:pt x="6295" y="0"/>
                </a:moveTo>
                <a:cubicBezTo>
                  <a:pt x="6229" y="0"/>
                  <a:pt x="6161" y="4"/>
                  <a:pt x="6091" y="11"/>
                </a:cubicBezTo>
                <a:cubicBezTo>
                  <a:pt x="4090" y="221"/>
                  <a:pt x="4259" y="2482"/>
                  <a:pt x="4259" y="2482"/>
                </a:cubicBezTo>
                <a:cubicBezTo>
                  <a:pt x="4259" y="2482"/>
                  <a:pt x="3846" y="1668"/>
                  <a:pt x="3107" y="1668"/>
                </a:cubicBezTo>
                <a:cubicBezTo>
                  <a:pt x="2965" y="1668"/>
                  <a:pt x="2811" y="1698"/>
                  <a:pt x="2645" y="1769"/>
                </a:cubicBezTo>
                <a:cubicBezTo>
                  <a:pt x="1617" y="2215"/>
                  <a:pt x="2188" y="3451"/>
                  <a:pt x="2188" y="3451"/>
                </a:cubicBezTo>
                <a:cubicBezTo>
                  <a:pt x="2017" y="3356"/>
                  <a:pt x="1818" y="3311"/>
                  <a:pt x="1621" y="3311"/>
                </a:cubicBezTo>
                <a:cubicBezTo>
                  <a:pt x="804" y="3311"/>
                  <a:pt x="0" y="4077"/>
                  <a:pt x="1185" y="5231"/>
                </a:cubicBezTo>
                <a:cubicBezTo>
                  <a:pt x="2657" y="6663"/>
                  <a:pt x="6218" y="6677"/>
                  <a:pt x="6218" y="6677"/>
                </a:cubicBezTo>
                <a:cubicBezTo>
                  <a:pt x="6376" y="6687"/>
                  <a:pt x="6536" y="6692"/>
                  <a:pt x="6696" y="6692"/>
                </a:cubicBezTo>
                <a:cubicBezTo>
                  <a:pt x="9345" y="6692"/>
                  <a:pt x="12237" y="5336"/>
                  <a:pt x="11532" y="3384"/>
                </a:cubicBezTo>
                <a:cubicBezTo>
                  <a:pt x="11221" y="2525"/>
                  <a:pt x="10617" y="2280"/>
                  <a:pt x="10030" y="2280"/>
                </a:cubicBezTo>
                <a:cubicBezTo>
                  <a:pt x="9252" y="2280"/>
                  <a:pt x="8502" y="2711"/>
                  <a:pt x="8502" y="2711"/>
                </a:cubicBezTo>
                <a:cubicBezTo>
                  <a:pt x="8502" y="2711"/>
                  <a:pt x="8121" y="0"/>
                  <a:pt x="62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6"/>
          <p:cNvSpPr/>
          <p:nvPr/>
        </p:nvSpPr>
        <p:spPr>
          <a:xfrm rot="7948494">
            <a:off x="8735759" y="2573818"/>
            <a:ext cx="913845" cy="739840"/>
          </a:xfrm>
          <a:custGeom>
            <a:avLst/>
            <a:gdLst/>
            <a:ahLst/>
            <a:cxnLst/>
            <a:rect l="l" t="t" r="r" b="b"/>
            <a:pathLst>
              <a:path w="14306" h="11582" extrusionOk="0">
                <a:moveTo>
                  <a:pt x="7137" y="594"/>
                </a:moveTo>
                <a:cubicBezTo>
                  <a:pt x="7212" y="594"/>
                  <a:pt x="7288" y="640"/>
                  <a:pt x="7346" y="752"/>
                </a:cubicBezTo>
                <a:lnTo>
                  <a:pt x="7360" y="830"/>
                </a:lnTo>
                <a:cubicBezTo>
                  <a:pt x="7390" y="995"/>
                  <a:pt x="7241" y="1271"/>
                  <a:pt x="7084" y="1271"/>
                </a:cubicBezTo>
                <a:cubicBezTo>
                  <a:pt x="7017" y="1271"/>
                  <a:pt x="6949" y="1221"/>
                  <a:pt x="6892" y="1093"/>
                </a:cubicBezTo>
                <a:cubicBezTo>
                  <a:pt x="6782" y="861"/>
                  <a:pt x="6956" y="594"/>
                  <a:pt x="7137" y="594"/>
                </a:cubicBezTo>
                <a:close/>
                <a:moveTo>
                  <a:pt x="12562" y="6796"/>
                </a:moveTo>
                <a:cubicBezTo>
                  <a:pt x="12831" y="6796"/>
                  <a:pt x="13128" y="6891"/>
                  <a:pt x="13374" y="6895"/>
                </a:cubicBezTo>
                <a:lnTo>
                  <a:pt x="13409" y="7002"/>
                </a:lnTo>
                <a:cubicBezTo>
                  <a:pt x="13312" y="7144"/>
                  <a:pt x="13022" y="7231"/>
                  <a:pt x="12736" y="7231"/>
                </a:cubicBezTo>
                <a:cubicBezTo>
                  <a:pt x="12464" y="7231"/>
                  <a:pt x="12195" y="7152"/>
                  <a:pt x="12098" y="6966"/>
                </a:cubicBezTo>
                <a:cubicBezTo>
                  <a:pt x="12226" y="6836"/>
                  <a:pt x="12388" y="6796"/>
                  <a:pt x="12562" y="6796"/>
                </a:cubicBezTo>
                <a:close/>
                <a:moveTo>
                  <a:pt x="7095" y="7345"/>
                </a:moveTo>
                <a:cubicBezTo>
                  <a:pt x="7170" y="7345"/>
                  <a:pt x="7263" y="7378"/>
                  <a:pt x="7375" y="7456"/>
                </a:cubicBezTo>
                <a:cubicBezTo>
                  <a:pt x="7610" y="7591"/>
                  <a:pt x="7652" y="8002"/>
                  <a:pt x="7525" y="8186"/>
                </a:cubicBezTo>
                <a:lnTo>
                  <a:pt x="7517" y="8236"/>
                </a:lnTo>
                <a:cubicBezTo>
                  <a:pt x="7429" y="8297"/>
                  <a:pt x="7348" y="8323"/>
                  <a:pt x="7275" y="8323"/>
                </a:cubicBezTo>
                <a:cubicBezTo>
                  <a:pt x="6828" y="8323"/>
                  <a:pt x="6690" y="7345"/>
                  <a:pt x="7095" y="7345"/>
                </a:cubicBezTo>
                <a:close/>
                <a:moveTo>
                  <a:pt x="6604" y="0"/>
                </a:moveTo>
                <a:cubicBezTo>
                  <a:pt x="6373" y="370"/>
                  <a:pt x="6164" y="935"/>
                  <a:pt x="5961" y="1259"/>
                </a:cubicBezTo>
                <a:cubicBezTo>
                  <a:pt x="5755" y="1635"/>
                  <a:pt x="5458" y="1946"/>
                  <a:pt x="5373" y="2364"/>
                </a:cubicBezTo>
                <a:cubicBezTo>
                  <a:pt x="5241" y="2775"/>
                  <a:pt x="5472" y="3262"/>
                  <a:pt x="5294" y="3617"/>
                </a:cubicBezTo>
                <a:cubicBezTo>
                  <a:pt x="5197" y="3868"/>
                  <a:pt x="5090" y="3970"/>
                  <a:pt x="4984" y="3970"/>
                </a:cubicBezTo>
                <a:cubicBezTo>
                  <a:pt x="4617" y="3970"/>
                  <a:pt x="4263" y="2744"/>
                  <a:pt x="4340" y="2343"/>
                </a:cubicBezTo>
                <a:cubicBezTo>
                  <a:pt x="4519" y="1392"/>
                  <a:pt x="5483" y="944"/>
                  <a:pt x="5542" y="54"/>
                </a:cubicBezTo>
                <a:lnTo>
                  <a:pt x="5542" y="54"/>
                </a:lnTo>
                <a:cubicBezTo>
                  <a:pt x="5415" y="76"/>
                  <a:pt x="5290" y="100"/>
                  <a:pt x="5162" y="134"/>
                </a:cubicBezTo>
                <a:cubicBezTo>
                  <a:pt x="4532" y="297"/>
                  <a:pt x="3746" y="488"/>
                  <a:pt x="3313" y="1035"/>
                </a:cubicBezTo>
                <a:cubicBezTo>
                  <a:pt x="3121" y="1311"/>
                  <a:pt x="3110" y="1939"/>
                  <a:pt x="2854" y="2131"/>
                </a:cubicBezTo>
                <a:cubicBezTo>
                  <a:pt x="2563" y="2394"/>
                  <a:pt x="2096" y="2124"/>
                  <a:pt x="1770" y="2458"/>
                </a:cubicBezTo>
                <a:cubicBezTo>
                  <a:pt x="2252" y="3159"/>
                  <a:pt x="3554" y="3598"/>
                  <a:pt x="3802" y="4340"/>
                </a:cubicBezTo>
                <a:lnTo>
                  <a:pt x="3695" y="4375"/>
                </a:lnTo>
                <a:cubicBezTo>
                  <a:pt x="3673" y="4377"/>
                  <a:pt x="3651" y="4378"/>
                  <a:pt x="3629" y="4378"/>
                </a:cubicBezTo>
                <a:cubicBezTo>
                  <a:pt x="3318" y="4378"/>
                  <a:pt x="3015" y="4200"/>
                  <a:pt x="2719" y="4135"/>
                </a:cubicBezTo>
                <a:cubicBezTo>
                  <a:pt x="2586" y="4116"/>
                  <a:pt x="2445" y="4107"/>
                  <a:pt x="2302" y="4107"/>
                </a:cubicBezTo>
                <a:cubicBezTo>
                  <a:pt x="1965" y="4107"/>
                  <a:pt x="1616" y="4157"/>
                  <a:pt x="1337" y="4242"/>
                </a:cubicBezTo>
                <a:cubicBezTo>
                  <a:pt x="969" y="4341"/>
                  <a:pt x="635" y="4547"/>
                  <a:pt x="395" y="4816"/>
                </a:cubicBezTo>
                <a:cubicBezTo>
                  <a:pt x="1" y="5290"/>
                  <a:pt x="198" y="5496"/>
                  <a:pt x="253" y="5985"/>
                </a:cubicBezTo>
                <a:cubicBezTo>
                  <a:pt x="327" y="6853"/>
                  <a:pt x="187" y="7347"/>
                  <a:pt x="635" y="7995"/>
                </a:cubicBezTo>
                <a:cubicBezTo>
                  <a:pt x="863" y="7674"/>
                  <a:pt x="1235" y="7368"/>
                  <a:pt x="1435" y="7091"/>
                </a:cubicBezTo>
                <a:cubicBezTo>
                  <a:pt x="1620" y="6864"/>
                  <a:pt x="1782" y="6432"/>
                  <a:pt x="2030" y="6290"/>
                </a:cubicBezTo>
                <a:cubicBezTo>
                  <a:pt x="2155" y="6221"/>
                  <a:pt x="2264" y="6189"/>
                  <a:pt x="2352" y="6189"/>
                </a:cubicBezTo>
                <a:cubicBezTo>
                  <a:pt x="2574" y="6189"/>
                  <a:pt x="2662" y="6391"/>
                  <a:pt x="2525" y="6715"/>
                </a:cubicBezTo>
                <a:cubicBezTo>
                  <a:pt x="2347" y="7245"/>
                  <a:pt x="1711" y="7634"/>
                  <a:pt x="1449" y="8229"/>
                </a:cubicBezTo>
                <a:cubicBezTo>
                  <a:pt x="1380" y="8445"/>
                  <a:pt x="1324" y="8678"/>
                  <a:pt x="1260" y="8901"/>
                </a:cubicBezTo>
                <a:cubicBezTo>
                  <a:pt x="1459" y="9318"/>
                  <a:pt x="1613" y="9745"/>
                  <a:pt x="2080" y="10013"/>
                </a:cubicBezTo>
                <a:cubicBezTo>
                  <a:pt x="2358" y="10164"/>
                  <a:pt x="2662" y="10225"/>
                  <a:pt x="2942" y="10337"/>
                </a:cubicBezTo>
                <a:cubicBezTo>
                  <a:pt x="2795" y="9715"/>
                  <a:pt x="2699" y="9020"/>
                  <a:pt x="2709" y="8432"/>
                </a:cubicBezTo>
                <a:cubicBezTo>
                  <a:pt x="2702" y="8130"/>
                  <a:pt x="2766" y="7328"/>
                  <a:pt x="3113" y="7201"/>
                </a:cubicBezTo>
                <a:cubicBezTo>
                  <a:pt x="3165" y="7184"/>
                  <a:pt x="3212" y="7177"/>
                  <a:pt x="3253" y="7177"/>
                </a:cubicBezTo>
                <a:cubicBezTo>
                  <a:pt x="3607" y="7177"/>
                  <a:pt x="3574" y="7728"/>
                  <a:pt x="3580" y="8000"/>
                </a:cubicBezTo>
                <a:cubicBezTo>
                  <a:pt x="3594" y="8935"/>
                  <a:pt x="3431" y="9797"/>
                  <a:pt x="3550" y="10722"/>
                </a:cubicBezTo>
                <a:cubicBezTo>
                  <a:pt x="3721" y="10868"/>
                  <a:pt x="3875" y="11022"/>
                  <a:pt x="4069" y="11130"/>
                </a:cubicBezTo>
                <a:cubicBezTo>
                  <a:pt x="4475" y="11334"/>
                  <a:pt x="4936" y="11498"/>
                  <a:pt x="5355" y="11498"/>
                </a:cubicBezTo>
                <a:cubicBezTo>
                  <a:pt x="5373" y="11498"/>
                  <a:pt x="5390" y="11498"/>
                  <a:pt x="5407" y="11497"/>
                </a:cubicBezTo>
                <a:cubicBezTo>
                  <a:pt x="5733" y="11486"/>
                  <a:pt x="6035" y="11343"/>
                  <a:pt x="6329" y="11264"/>
                </a:cubicBezTo>
                <a:cubicBezTo>
                  <a:pt x="5850" y="10780"/>
                  <a:pt x="5508" y="10185"/>
                  <a:pt x="5279" y="9559"/>
                </a:cubicBezTo>
                <a:cubicBezTo>
                  <a:pt x="5073" y="9049"/>
                  <a:pt x="4385" y="7661"/>
                  <a:pt x="4833" y="7194"/>
                </a:cubicBezTo>
                <a:cubicBezTo>
                  <a:pt x="4979" y="7048"/>
                  <a:pt x="5101" y="6986"/>
                  <a:pt x="5202" y="6986"/>
                </a:cubicBezTo>
                <a:cubicBezTo>
                  <a:pt x="5729" y="6986"/>
                  <a:pt x="5687" y="8683"/>
                  <a:pt x="5669" y="8956"/>
                </a:cubicBezTo>
                <a:cubicBezTo>
                  <a:pt x="5677" y="9999"/>
                  <a:pt x="6431" y="10546"/>
                  <a:pt x="7010" y="11264"/>
                </a:cubicBezTo>
                <a:cubicBezTo>
                  <a:pt x="7324" y="11354"/>
                  <a:pt x="7630" y="11529"/>
                  <a:pt x="7929" y="11554"/>
                </a:cubicBezTo>
                <a:cubicBezTo>
                  <a:pt x="8026" y="11573"/>
                  <a:pt x="8114" y="11581"/>
                  <a:pt x="8197" y="11581"/>
                </a:cubicBezTo>
                <a:cubicBezTo>
                  <a:pt x="8518" y="11581"/>
                  <a:pt x="8766" y="11460"/>
                  <a:pt x="9120" y="11370"/>
                </a:cubicBezTo>
                <a:cubicBezTo>
                  <a:pt x="9235" y="11343"/>
                  <a:pt x="9348" y="11318"/>
                  <a:pt x="9462" y="11293"/>
                </a:cubicBezTo>
                <a:cubicBezTo>
                  <a:pt x="8892" y="10945"/>
                  <a:pt x="8357" y="10537"/>
                  <a:pt x="7944" y="10037"/>
                </a:cubicBezTo>
                <a:cubicBezTo>
                  <a:pt x="7745" y="9831"/>
                  <a:pt x="7427" y="9408"/>
                  <a:pt x="7419" y="9104"/>
                </a:cubicBezTo>
                <a:cubicBezTo>
                  <a:pt x="7447" y="8810"/>
                  <a:pt x="7574" y="8665"/>
                  <a:pt x="7732" y="8665"/>
                </a:cubicBezTo>
                <a:cubicBezTo>
                  <a:pt x="7855" y="8665"/>
                  <a:pt x="7998" y="8753"/>
                  <a:pt x="8128" y="8926"/>
                </a:cubicBezTo>
                <a:cubicBezTo>
                  <a:pt x="8363" y="9238"/>
                  <a:pt x="8377" y="9671"/>
                  <a:pt x="8610" y="9980"/>
                </a:cubicBezTo>
                <a:cubicBezTo>
                  <a:pt x="8844" y="10293"/>
                  <a:pt x="9077" y="10426"/>
                  <a:pt x="9404" y="10625"/>
                </a:cubicBezTo>
                <a:cubicBezTo>
                  <a:pt x="9647" y="10794"/>
                  <a:pt x="9958" y="10951"/>
                  <a:pt x="10229" y="11138"/>
                </a:cubicBezTo>
                <a:cubicBezTo>
                  <a:pt x="10594" y="11060"/>
                  <a:pt x="10959" y="10968"/>
                  <a:pt x="11326" y="10818"/>
                </a:cubicBezTo>
                <a:cubicBezTo>
                  <a:pt x="11233" y="10783"/>
                  <a:pt x="11145" y="10747"/>
                  <a:pt x="11060" y="10711"/>
                </a:cubicBezTo>
                <a:cubicBezTo>
                  <a:pt x="10344" y="10407"/>
                  <a:pt x="9650" y="9955"/>
                  <a:pt x="9212" y="9310"/>
                </a:cubicBezTo>
                <a:cubicBezTo>
                  <a:pt x="8850" y="8788"/>
                  <a:pt x="8840" y="8216"/>
                  <a:pt x="9080" y="8216"/>
                </a:cubicBezTo>
                <a:cubicBezTo>
                  <a:pt x="9201" y="8216"/>
                  <a:pt x="9386" y="8363"/>
                  <a:pt x="9621" y="8736"/>
                </a:cubicBezTo>
                <a:cubicBezTo>
                  <a:pt x="10194" y="9658"/>
                  <a:pt x="10891" y="10128"/>
                  <a:pt x="11755" y="10630"/>
                </a:cubicBezTo>
                <a:cubicBezTo>
                  <a:pt x="12630" y="10232"/>
                  <a:pt x="13512" y="9888"/>
                  <a:pt x="14266" y="9324"/>
                </a:cubicBezTo>
                <a:cubicBezTo>
                  <a:pt x="14280" y="9225"/>
                  <a:pt x="14245" y="9118"/>
                  <a:pt x="14259" y="9019"/>
                </a:cubicBezTo>
                <a:cubicBezTo>
                  <a:pt x="14306" y="8809"/>
                  <a:pt x="14300" y="8563"/>
                  <a:pt x="14270" y="8300"/>
                </a:cubicBezTo>
                <a:cubicBezTo>
                  <a:pt x="13438" y="8240"/>
                  <a:pt x="11381" y="8158"/>
                  <a:pt x="11475" y="7786"/>
                </a:cubicBezTo>
                <a:cubicBezTo>
                  <a:pt x="11526" y="7600"/>
                  <a:pt x="12181" y="7540"/>
                  <a:pt x="12891" y="7540"/>
                </a:cubicBezTo>
                <a:cubicBezTo>
                  <a:pt x="13331" y="7540"/>
                  <a:pt x="13791" y="7563"/>
                  <a:pt x="14144" y="7593"/>
                </a:cubicBezTo>
                <a:cubicBezTo>
                  <a:pt x="14059" y="7211"/>
                  <a:pt x="13959" y="6840"/>
                  <a:pt x="13904" y="6540"/>
                </a:cubicBezTo>
                <a:cubicBezTo>
                  <a:pt x="13878" y="6407"/>
                  <a:pt x="13846" y="6283"/>
                  <a:pt x="13810" y="6158"/>
                </a:cubicBezTo>
                <a:cubicBezTo>
                  <a:pt x="13590" y="6110"/>
                  <a:pt x="13350" y="6089"/>
                  <a:pt x="13106" y="6089"/>
                </a:cubicBezTo>
                <a:cubicBezTo>
                  <a:pt x="12578" y="6089"/>
                  <a:pt x="12032" y="6190"/>
                  <a:pt x="11631" y="6341"/>
                </a:cubicBezTo>
                <a:cubicBezTo>
                  <a:pt x="11184" y="6480"/>
                  <a:pt x="10287" y="7236"/>
                  <a:pt x="9691" y="7236"/>
                </a:cubicBezTo>
                <a:cubicBezTo>
                  <a:pt x="9618" y="7236"/>
                  <a:pt x="9549" y="7225"/>
                  <a:pt x="9486" y="7199"/>
                </a:cubicBezTo>
                <a:cubicBezTo>
                  <a:pt x="8539" y="6760"/>
                  <a:pt x="10435" y="6222"/>
                  <a:pt x="10719" y="6186"/>
                </a:cubicBezTo>
                <a:cubicBezTo>
                  <a:pt x="11428" y="6009"/>
                  <a:pt x="12073" y="5748"/>
                  <a:pt x="12779" y="5570"/>
                </a:cubicBezTo>
                <a:cubicBezTo>
                  <a:pt x="12901" y="5542"/>
                  <a:pt x="13067" y="5527"/>
                  <a:pt x="13245" y="5527"/>
                </a:cubicBezTo>
                <a:cubicBezTo>
                  <a:pt x="13360" y="5527"/>
                  <a:pt x="13480" y="5534"/>
                  <a:pt x="13596" y="5547"/>
                </a:cubicBezTo>
                <a:cubicBezTo>
                  <a:pt x="13438" y="5169"/>
                  <a:pt x="13242" y="4809"/>
                  <a:pt x="13019" y="4415"/>
                </a:cubicBezTo>
                <a:cubicBezTo>
                  <a:pt x="12914" y="4223"/>
                  <a:pt x="12802" y="4032"/>
                  <a:pt x="12682" y="3841"/>
                </a:cubicBezTo>
                <a:cubicBezTo>
                  <a:pt x="11434" y="4198"/>
                  <a:pt x="9931" y="4012"/>
                  <a:pt x="8898" y="4941"/>
                </a:cubicBezTo>
                <a:cubicBezTo>
                  <a:pt x="8733" y="5097"/>
                  <a:pt x="8086" y="5680"/>
                  <a:pt x="7842" y="5680"/>
                </a:cubicBezTo>
                <a:cubicBezTo>
                  <a:pt x="7743" y="5680"/>
                  <a:pt x="7711" y="5582"/>
                  <a:pt x="7807" y="5317"/>
                </a:cubicBezTo>
                <a:cubicBezTo>
                  <a:pt x="7992" y="4736"/>
                  <a:pt x="8884" y="3978"/>
                  <a:pt x="9407" y="3674"/>
                </a:cubicBezTo>
                <a:cubicBezTo>
                  <a:pt x="10219" y="3215"/>
                  <a:pt x="11179" y="3205"/>
                  <a:pt x="12060" y="2954"/>
                </a:cubicBezTo>
                <a:cubicBezTo>
                  <a:pt x="11469" y="2201"/>
                  <a:pt x="10752" y="1533"/>
                  <a:pt x="9924" y="1120"/>
                </a:cubicBezTo>
                <a:cubicBezTo>
                  <a:pt x="9897" y="1106"/>
                  <a:pt x="9871" y="1091"/>
                  <a:pt x="9844" y="1079"/>
                </a:cubicBezTo>
                <a:cubicBezTo>
                  <a:pt x="9178" y="1674"/>
                  <a:pt x="8358" y="2152"/>
                  <a:pt x="7829" y="2868"/>
                </a:cubicBezTo>
                <a:cubicBezTo>
                  <a:pt x="7568" y="3189"/>
                  <a:pt x="7095" y="4685"/>
                  <a:pt x="6541" y="4685"/>
                </a:cubicBezTo>
                <a:cubicBezTo>
                  <a:pt x="6506" y="4685"/>
                  <a:pt x="6471" y="4679"/>
                  <a:pt x="6435" y="4667"/>
                </a:cubicBezTo>
                <a:cubicBezTo>
                  <a:pt x="5741" y="4390"/>
                  <a:pt x="6988" y="3103"/>
                  <a:pt x="7179" y="2826"/>
                </a:cubicBezTo>
                <a:cubicBezTo>
                  <a:pt x="7581" y="2124"/>
                  <a:pt x="7723" y="1664"/>
                  <a:pt x="8411" y="1280"/>
                </a:cubicBezTo>
                <a:cubicBezTo>
                  <a:pt x="8607" y="1179"/>
                  <a:pt x="8870" y="936"/>
                  <a:pt x="9115" y="716"/>
                </a:cubicBezTo>
                <a:cubicBezTo>
                  <a:pt x="8297" y="338"/>
                  <a:pt x="7468" y="56"/>
                  <a:pt x="66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6"/>
          <p:cNvSpPr/>
          <p:nvPr/>
        </p:nvSpPr>
        <p:spPr>
          <a:xfrm rot="5400000">
            <a:off x="470822" y="4709540"/>
            <a:ext cx="95192" cy="76852"/>
          </a:xfrm>
          <a:custGeom>
            <a:avLst/>
            <a:gdLst/>
            <a:ahLst/>
            <a:cxnLst/>
            <a:rect l="l" t="t" r="r" b="b"/>
            <a:pathLst>
              <a:path w="649" h="524" extrusionOk="0">
                <a:moveTo>
                  <a:pt x="325" y="1"/>
                </a:moveTo>
                <a:cubicBezTo>
                  <a:pt x="158" y="1"/>
                  <a:pt x="19" y="113"/>
                  <a:pt x="9" y="258"/>
                </a:cubicBezTo>
                <a:cubicBezTo>
                  <a:pt x="1" y="410"/>
                  <a:pt x="119" y="512"/>
                  <a:pt x="292" y="522"/>
                </a:cubicBezTo>
                <a:cubicBezTo>
                  <a:pt x="301" y="523"/>
                  <a:pt x="309" y="523"/>
                  <a:pt x="318" y="523"/>
                </a:cubicBezTo>
                <a:cubicBezTo>
                  <a:pt x="481" y="523"/>
                  <a:pt x="628" y="435"/>
                  <a:pt x="637" y="292"/>
                </a:cubicBezTo>
                <a:cubicBezTo>
                  <a:pt x="648" y="140"/>
                  <a:pt x="516" y="10"/>
                  <a:pt x="343" y="1"/>
                </a:cubicBezTo>
                <a:cubicBezTo>
                  <a:pt x="337" y="1"/>
                  <a:pt x="331" y="1"/>
                  <a:pt x="32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6"/>
          <p:cNvSpPr/>
          <p:nvPr/>
        </p:nvSpPr>
        <p:spPr>
          <a:xfrm rot="5400000">
            <a:off x="731096" y="4776941"/>
            <a:ext cx="34029" cy="27280"/>
          </a:xfrm>
          <a:custGeom>
            <a:avLst/>
            <a:gdLst/>
            <a:ahLst/>
            <a:cxnLst/>
            <a:rect l="l" t="t" r="r" b="b"/>
            <a:pathLst>
              <a:path w="232" h="186" extrusionOk="0">
                <a:moveTo>
                  <a:pt x="115" y="1"/>
                </a:moveTo>
                <a:cubicBezTo>
                  <a:pt x="56" y="1"/>
                  <a:pt x="7" y="42"/>
                  <a:pt x="4" y="93"/>
                </a:cubicBezTo>
                <a:cubicBezTo>
                  <a:pt x="1" y="146"/>
                  <a:pt x="44" y="183"/>
                  <a:pt x="103" y="186"/>
                </a:cubicBezTo>
                <a:cubicBezTo>
                  <a:pt x="106" y="186"/>
                  <a:pt x="108" y="186"/>
                  <a:pt x="111" y="186"/>
                </a:cubicBezTo>
                <a:cubicBezTo>
                  <a:pt x="171" y="186"/>
                  <a:pt x="224" y="155"/>
                  <a:pt x="228" y="103"/>
                </a:cubicBezTo>
                <a:cubicBezTo>
                  <a:pt x="231" y="51"/>
                  <a:pt x="184" y="4"/>
                  <a:pt x="123" y="1"/>
                </a:cubicBezTo>
                <a:cubicBezTo>
                  <a:pt x="120" y="1"/>
                  <a:pt x="117" y="1"/>
                  <a:pt x="11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6"/>
          <p:cNvSpPr/>
          <p:nvPr/>
        </p:nvSpPr>
        <p:spPr>
          <a:xfrm rot="5400000">
            <a:off x="423672" y="4536390"/>
            <a:ext cx="50016" cy="47959"/>
          </a:xfrm>
          <a:custGeom>
            <a:avLst/>
            <a:gdLst/>
            <a:ahLst/>
            <a:cxnLst/>
            <a:rect l="l" t="t" r="r" b="b"/>
            <a:pathLst>
              <a:path w="341" h="327" extrusionOk="0">
                <a:moveTo>
                  <a:pt x="175" y="1"/>
                </a:moveTo>
                <a:cubicBezTo>
                  <a:pt x="87" y="1"/>
                  <a:pt x="13" y="73"/>
                  <a:pt x="6" y="164"/>
                </a:cubicBezTo>
                <a:cubicBezTo>
                  <a:pt x="1" y="259"/>
                  <a:pt x="62" y="323"/>
                  <a:pt x="153" y="326"/>
                </a:cubicBezTo>
                <a:cubicBezTo>
                  <a:pt x="156" y="326"/>
                  <a:pt x="159" y="326"/>
                  <a:pt x="162" y="326"/>
                </a:cubicBezTo>
                <a:cubicBezTo>
                  <a:pt x="247" y="326"/>
                  <a:pt x="326" y="270"/>
                  <a:pt x="333" y="180"/>
                </a:cubicBezTo>
                <a:cubicBezTo>
                  <a:pt x="340" y="86"/>
                  <a:pt x="273" y="7"/>
                  <a:pt x="183" y="1"/>
                </a:cubicBezTo>
                <a:cubicBezTo>
                  <a:pt x="180" y="1"/>
                  <a:pt x="178" y="1"/>
                  <a:pt x="175" y="1"/>
                </a:cubicBezTo>
                <a:close/>
              </a:path>
            </a:pathLst>
          </a:custGeom>
          <a:solidFill>
            <a:srgbClr val="704940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919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9EDAD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DF13300D-660A-4372-93F4-6DF51DCDCC48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2800">
                <a:solidFill>
                  <a:schemeClr val="accent6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  <a:defRPr sz="18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81" r:id="rId5"/>
    <p:sldLayoutId id="2147483682" r:id="rId6"/>
    <p:sldLayoutId id="2147483683" r:id="rId7"/>
    <p:sldLayoutId id="2147483684" r:id="rId8"/>
    <p:sldLayoutId id="214748368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DF13300D-660A-4372-93F4-6DF51DCDCC48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2800">
                <a:solidFill>
                  <a:schemeClr val="accent6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  <a:defRPr sz="18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94341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24.xml"/><Relationship Id="rId7" Type="http://schemas.openxmlformats.org/officeDocument/2006/relationships/slide" Target="slide2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3.xml"/><Relationship Id="rId5" Type="http://schemas.openxmlformats.org/officeDocument/2006/relationships/image" Target="../media/image18.png"/><Relationship Id="rId4" Type="http://schemas.openxmlformats.org/officeDocument/2006/relationships/image" Target="../media/image14.jpeg"/><Relationship Id="rId9" Type="http://schemas.openxmlformats.org/officeDocument/2006/relationships/hyperlink" Target="Unit%2017_Lesson%201_Period%201.pptx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Unit%2017_Lesson%201_Period%201.pptx" TargetMode="External"/><Relationship Id="rId3" Type="http://schemas.microsoft.com/office/2007/relationships/hdphoto" Target="../media/hdphoto3.wdp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3.xml"/><Relationship Id="rId5" Type="http://schemas.openxmlformats.org/officeDocument/2006/relationships/image" Target="../media/image18.pn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Unit%2017_Lesson%201_Period%201.pptx" TargetMode="External"/><Relationship Id="rId3" Type="http://schemas.microsoft.com/office/2007/relationships/hdphoto" Target="../media/hdphoto3.wdp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23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Unit%2017_Lesson%201_Period%201.pptx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Unit%2017_Lesson%201_Period%201.pptx" TargetMode="External"/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3.xml"/><Relationship Id="rId5" Type="http://schemas.openxmlformats.org/officeDocument/2006/relationships/image" Target="../media/image18.pn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Unit%2017_Lesson%201_Period%201.pptx" TargetMode="External"/><Relationship Id="rId3" Type="http://schemas.microsoft.com/office/2007/relationships/hdphoto" Target="../media/hdphoto3.wdp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3.xml"/><Relationship Id="rId5" Type="http://schemas.openxmlformats.org/officeDocument/2006/relationships/image" Target="../media/image18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41"/>
          <p:cNvGrpSpPr/>
          <p:nvPr/>
        </p:nvGrpSpPr>
        <p:grpSpPr>
          <a:xfrm>
            <a:off x="587701" y="2667921"/>
            <a:ext cx="3982513" cy="1984205"/>
            <a:chOff x="404850" y="2182975"/>
            <a:chExt cx="2230850" cy="1111475"/>
          </a:xfrm>
        </p:grpSpPr>
        <p:sp>
          <p:nvSpPr>
            <p:cNvPr id="1187" name="Google Shape;1187;p41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15" name="Google Shape;1215;p41"/>
          <p:cNvGrpSpPr/>
          <p:nvPr/>
        </p:nvGrpSpPr>
        <p:grpSpPr>
          <a:xfrm>
            <a:off x="4781489" y="527350"/>
            <a:ext cx="3981600" cy="4825719"/>
            <a:chOff x="666750" y="527350"/>
            <a:chExt cx="3981600" cy="4825719"/>
          </a:xfrm>
        </p:grpSpPr>
        <p:sp>
          <p:nvSpPr>
            <p:cNvPr id="1216" name="Google Shape;1216;p41"/>
            <p:cNvSpPr/>
            <p:nvPr/>
          </p:nvSpPr>
          <p:spPr>
            <a:xfrm>
              <a:off x="2484788" y="3718927"/>
              <a:ext cx="345525" cy="1634142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666750" y="527350"/>
              <a:ext cx="3981600" cy="3551700"/>
            </a:xfrm>
            <a:prstGeom prst="roundRect">
              <a:avLst>
                <a:gd name="adj" fmla="val 6436"/>
              </a:avLst>
            </a:pr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885150" y="722050"/>
              <a:ext cx="3544800" cy="3162300"/>
            </a:xfrm>
            <a:prstGeom prst="roundRect">
              <a:avLst>
                <a:gd name="adj" fmla="val 4539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1219" name="Google Shape;1219;p41"/>
          <p:cNvSpPr txBox="1">
            <a:spLocks noGrp="1"/>
          </p:cNvSpPr>
          <p:nvPr>
            <p:ph type="ctrTitle"/>
          </p:nvPr>
        </p:nvSpPr>
        <p:spPr>
          <a:xfrm rot="302">
            <a:off x="4934249" y="781580"/>
            <a:ext cx="3625382" cy="17901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 dirty="0">
                <a:latin typeface="Comic Sans MS" panose="030F0702030302020204" pitchFamily="66" charset="0"/>
              </a:rPr>
              <a:t>In the city</a:t>
            </a:r>
            <a:endParaRPr sz="4800" b="1" dirty="0">
              <a:latin typeface="Comic Sans MS" panose="030F0702030302020204" pitchFamily="66" charset="0"/>
            </a:endParaRPr>
          </a:p>
        </p:txBody>
      </p:sp>
      <p:sp>
        <p:nvSpPr>
          <p:cNvPr id="1220" name="Google Shape;1220;p41"/>
          <p:cNvSpPr txBox="1">
            <a:spLocks noGrp="1"/>
          </p:cNvSpPr>
          <p:nvPr>
            <p:ph type="subTitle" idx="1"/>
          </p:nvPr>
        </p:nvSpPr>
        <p:spPr>
          <a:xfrm>
            <a:off x="5233889" y="2571750"/>
            <a:ext cx="3076800" cy="1054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Lesson 1 - Period 1</a:t>
            </a:r>
            <a:endParaRPr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B7E739-0C3B-47FF-988D-56929526A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8" b="94083" l="4015" r="98905">
                        <a14:foregroundMark x1="50912" y1="24260" x2="32482" y2="39053"/>
                        <a14:foregroundMark x1="62044" y1="27219" x2="29745" y2="42604"/>
                        <a14:foregroundMark x1="67883" y1="30178" x2="45985" y2="62722"/>
                        <a14:foregroundMark x1="60401" y1="59172" x2="34489" y2="76726"/>
                        <a14:foregroundMark x1="65146" y1="46943" x2="48540" y2="67653"/>
                        <a14:foregroundMark x1="75730" y1="47140" x2="38321" y2="63511"/>
                        <a14:foregroundMark x1="60766" y1="37673" x2="29927" y2="60947"/>
                        <a14:foregroundMark x1="67518" y1="25049" x2="35036" y2="49901"/>
                        <a14:foregroundMark x1="60766" y1="45759" x2="56934" y2="76529"/>
                        <a14:foregroundMark x1="68613" y1="53649" x2="47263" y2="68245"/>
                        <a14:foregroundMark x1="12774" y1="9073" x2="28467" y2="9862"/>
                        <a14:foregroundMark x1="10401" y1="7298" x2="18431" y2="7298"/>
                        <a14:foregroundMark x1="8029" y1="6312" x2="8029" y2="6312"/>
                        <a14:foregroundMark x1="4197" y1="4142" x2="32482" y2="3156"/>
                        <a14:foregroundMark x1="51095" y1="2170" x2="53467" y2="2170"/>
                        <a14:foregroundMark x1="68431" y1="1972" x2="78650" y2="1972"/>
                        <a14:foregroundMark x1="85401" y1="5720" x2="91241" y2="45365"/>
                        <a14:foregroundMark x1="89051" y1="9467" x2="95985" y2="21499"/>
                        <a14:foregroundMark x1="87591" y1="4734" x2="93248" y2="20316"/>
                        <a14:foregroundMark x1="86131" y1="3945" x2="98540" y2="27416"/>
                        <a14:foregroundMark x1="98540" y1="27416" x2="96533" y2="41815"/>
                        <a14:foregroundMark x1="96533" y1="41815" x2="85949" y2="64892"/>
                        <a14:foregroundMark x1="85949" y1="64892" x2="74270" y2="75937"/>
                        <a14:foregroundMark x1="74270" y1="75937" x2="43796" y2="91716"/>
                        <a14:foregroundMark x1="43796" y1="91716" x2="22263" y2="87377"/>
                        <a14:foregroundMark x1="22263" y1="87377" x2="10036" y2="80276"/>
                        <a14:foregroundMark x1="4380" y1="75740" x2="25365" y2="88363"/>
                        <a14:foregroundMark x1="4015" y1="74162" x2="13504" y2="87968"/>
                        <a14:foregroundMark x1="13504" y1="87968" x2="40146" y2="92110"/>
                        <a14:foregroundMark x1="40146" y1="92110" x2="66241" y2="83629"/>
                        <a14:foregroundMark x1="66241" y1="83629" x2="70073" y2="81065"/>
                        <a14:foregroundMark x1="75365" y1="77120" x2="53832" y2="94083"/>
                        <a14:foregroundMark x1="79380" y1="73767" x2="51460" y2="90533"/>
                        <a14:foregroundMark x1="97628" y1="30178" x2="98905" y2="37475"/>
                        <a14:foregroundMark x1="64051" y1="28994" x2="57482" y2="374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8624" y="-27135"/>
            <a:ext cx="2185447" cy="2021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95499" y="3257550"/>
            <a:ext cx="4953000" cy="9107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turn left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6239"/>
          <a:stretch/>
        </p:blipFill>
        <p:spPr>
          <a:xfrm>
            <a:off x="3293976" y="342155"/>
            <a:ext cx="2556047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7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95500" y="3257550"/>
            <a:ext cx="4953000" cy="9107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turn right</a:t>
            </a:r>
          </a:p>
        </p:txBody>
      </p:sp>
      <p:pic>
        <p:nvPicPr>
          <p:cNvPr id="5" name="Picture 4" descr="Right Turn Clip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3"/>
          <a:stretch/>
        </p:blipFill>
        <p:spPr bwMode="auto">
          <a:xfrm>
            <a:off x="3291840" y="330725"/>
            <a:ext cx="2560320" cy="257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34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p52"/>
          <p:cNvSpPr txBox="1">
            <a:spLocks noGrp="1"/>
          </p:cNvSpPr>
          <p:nvPr>
            <p:ph type="title"/>
          </p:nvPr>
        </p:nvSpPr>
        <p:spPr>
          <a:xfrm>
            <a:off x="725100" y="2658850"/>
            <a:ext cx="7717500" cy="12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>
                <a:solidFill>
                  <a:srgbClr val="FFFFFF"/>
                </a:solidFill>
              </a:rPr>
              <a:t>Look and guess!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7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95500" y="3291677"/>
            <a:ext cx="4953000" cy="9107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go straight</a:t>
            </a:r>
          </a:p>
        </p:txBody>
      </p:sp>
      <p:pic>
        <p:nvPicPr>
          <p:cNvPr id="5" name="Picture 6" descr="Straight Arrow Sign Clip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0"/>
          <a:stretch/>
        </p:blipFill>
        <p:spPr bwMode="auto">
          <a:xfrm>
            <a:off x="3314700" y="330725"/>
            <a:ext cx="2514600" cy="253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e 5"/>
          <p:cNvSpPr/>
          <p:nvPr/>
        </p:nvSpPr>
        <p:spPr>
          <a:xfrm rot="15562285">
            <a:off x="2893036" y="30441"/>
            <a:ext cx="3042524" cy="2984634"/>
          </a:xfrm>
          <a:prstGeom prst="pie">
            <a:avLst/>
          </a:prstGeom>
          <a:solidFill>
            <a:srgbClr val="9E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EDA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Traffic Light: Red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165" y="394997"/>
            <a:ext cx="217627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590800" y="3257550"/>
            <a:ext cx="4191000" cy="9107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stop</a:t>
            </a:r>
          </a:p>
        </p:txBody>
      </p:sp>
      <p:sp>
        <p:nvSpPr>
          <p:cNvPr id="5" name="Pie 4"/>
          <p:cNvSpPr/>
          <p:nvPr/>
        </p:nvSpPr>
        <p:spPr>
          <a:xfrm rot="15562285">
            <a:off x="3121637" y="182840"/>
            <a:ext cx="3042524" cy="2984634"/>
          </a:xfrm>
          <a:prstGeom prst="pie">
            <a:avLst/>
          </a:prstGeom>
          <a:solidFill>
            <a:srgbClr val="9E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EDA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9800" y="3257550"/>
            <a:ext cx="4953000" cy="9107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turn right</a:t>
            </a:r>
          </a:p>
        </p:txBody>
      </p:sp>
      <p:pic>
        <p:nvPicPr>
          <p:cNvPr id="5" name="Picture 4" descr="Right Turn Clip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3"/>
          <a:stretch/>
        </p:blipFill>
        <p:spPr bwMode="auto">
          <a:xfrm>
            <a:off x="3505200" y="321169"/>
            <a:ext cx="2362200" cy="23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e 5"/>
          <p:cNvSpPr/>
          <p:nvPr/>
        </p:nvSpPr>
        <p:spPr>
          <a:xfrm rot="1145854">
            <a:off x="3300127" y="15538"/>
            <a:ext cx="3042524" cy="2984634"/>
          </a:xfrm>
          <a:prstGeom prst="pie">
            <a:avLst/>
          </a:prstGeom>
          <a:solidFill>
            <a:srgbClr val="9E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EDA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4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90800" y="3257550"/>
            <a:ext cx="4191000" cy="9107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go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90" l="0" r="100000">
                        <a14:foregroundMark x1="8213" y1="16393" x2="8213" y2="16393"/>
                        <a14:foregroundMark x1="8213" y1="21311" x2="8213" y2="21311"/>
                        <a14:foregroundMark x1="15459" y1="15984" x2="15459" y2="15984"/>
                        <a14:foregroundMark x1="15459" y1="15574" x2="15459" y2="15574"/>
                        <a14:foregroundMark x1="15459" y1="15574" x2="15459" y2="15574"/>
                        <a14:foregroundMark x1="11594" y1="15574" x2="11594" y2="15574"/>
                        <a14:foregroundMark x1="11111" y1="15574" x2="11111" y2="15574"/>
                        <a14:foregroundMark x1="9662" y1="15574" x2="9662" y2="15574"/>
                        <a14:foregroundMark x1="4348" y1="15984" x2="4348" y2="15984"/>
                        <a14:foregroundMark x1="4348" y1="15984" x2="4348" y2="15984"/>
                        <a14:foregroundMark x1="1449" y1="15164" x2="1449" y2="15164"/>
                        <a14:foregroundMark x1="6763" y1="16803" x2="6763" y2="16803"/>
                        <a14:foregroundMark x1="12560" y1="18852" x2="12560" y2="18852"/>
                        <a14:foregroundMark x1="18841" y1="20082" x2="18841" y2="20082"/>
                        <a14:foregroundMark x1="16908" y1="15574" x2="16908" y2="15574"/>
                        <a14:foregroundMark x1="16908" y1="15574" x2="17874" y2="15574"/>
                        <a14:foregroundMark x1="18841" y1="15574" x2="18841" y2="15574"/>
                        <a14:foregroundMark x1="18841" y1="15574" x2="18841" y2="15574"/>
                        <a14:foregroundMark x1="11111" y1="15574" x2="10145" y2="15574"/>
                        <a14:foregroundMark x1="7246" y1="15164" x2="7246" y2="15164"/>
                        <a14:foregroundMark x1="5797" y1="13525" x2="5797" y2="13525"/>
                        <a14:foregroundMark x1="5797" y1="13525" x2="5797" y2="13525"/>
                        <a14:foregroundMark x1="5797" y1="14754" x2="5797" y2="14754"/>
                        <a14:foregroundMark x1="6763" y1="16393" x2="8213" y2="16393"/>
                        <a14:foregroundMark x1="13043" y1="16393" x2="13043" y2="16393"/>
                        <a14:foregroundMark x1="13527" y1="16803" x2="13527" y2="16803"/>
                        <a14:foregroundMark x1="13527" y1="16803" x2="13527" y2="16803"/>
                        <a14:foregroundMark x1="14010" y1="16803" x2="14010" y2="16803"/>
                        <a14:foregroundMark x1="11594" y1="18852" x2="10628" y2="18852"/>
                        <a14:foregroundMark x1="5314" y1="18852" x2="5314" y2="18852"/>
                        <a14:foregroundMark x1="4348" y1="18852" x2="4348" y2="18852"/>
                        <a14:foregroundMark x1="4348" y1="18852" x2="4348" y2="18852"/>
                        <a14:foregroundMark x1="4348" y1="19262" x2="4348" y2="19262"/>
                        <a14:foregroundMark x1="8213" y1="19262" x2="8213" y2="19262"/>
                        <a14:foregroundMark x1="10145" y1="19262" x2="10145" y2="19262"/>
                        <a14:foregroundMark x1="13043" y1="18852" x2="14010" y2="18443"/>
                        <a14:foregroundMark x1="14976" y1="18033" x2="14976" y2="18033"/>
                        <a14:foregroundMark x1="14976" y1="18033" x2="15942" y2="17623"/>
                        <a14:foregroundMark x1="18357" y1="16803" x2="18357" y2="16803"/>
                        <a14:foregroundMark x1="21256" y1="16393" x2="21256" y2="16393"/>
                        <a14:foregroundMark x1="22705" y1="14754" x2="22705" y2="14754"/>
                        <a14:foregroundMark x1="22705" y1="14344" x2="22705" y2="14344"/>
                        <a14:foregroundMark x1="21256" y1="14344" x2="21256" y2="143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5182" y="449475"/>
            <a:ext cx="2100965" cy="2476500"/>
          </a:xfrm>
          <a:prstGeom prst="rect">
            <a:avLst/>
          </a:prstGeom>
        </p:spPr>
      </p:pic>
      <p:sp>
        <p:nvSpPr>
          <p:cNvPr id="10" name="Pie 9"/>
          <p:cNvSpPr/>
          <p:nvPr/>
        </p:nvSpPr>
        <p:spPr>
          <a:xfrm rot="11015614">
            <a:off x="3124403" y="340149"/>
            <a:ext cx="3042524" cy="2695153"/>
          </a:xfrm>
          <a:prstGeom prst="pie">
            <a:avLst/>
          </a:prstGeom>
          <a:solidFill>
            <a:srgbClr val="9E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EDA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2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9800" y="3257550"/>
            <a:ext cx="4953000" cy="9107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turn left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6239"/>
          <a:stretch/>
        </p:blipFill>
        <p:spPr>
          <a:xfrm>
            <a:off x="3393062" y="438150"/>
            <a:ext cx="2586476" cy="2590800"/>
          </a:xfrm>
          <a:prstGeom prst="rect">
            <a:avLst/>
          </a:prstGeom>
        </p:spPr>
      </p:pic>
      <p:sp>
        <p:nvSpPr>
          <p:cNvPr id="5" name="Pie 4"/>
          <p:cNvSpPr/>
          <p:nvPr/>
        </p:nvSpPr>
        <p:spPr>
          <a:xfrm rot="15562285">
            <a:off x="2633973" y="-210608"/>
            <a:ext cx="3335730" cy="3555374"/>
          </a:xfrm>
          <a:prstGeom prst="pie">
            <a:avLst/>
          </a:prstGeom>
          <a:solidFill>
            <a:srgbClr val="9E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EDA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2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pointing cartoon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883" b="100000" l="706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55" t="54238" r="-143"/>
          <a:stretch/>
        </p:blipFill>
        <p:spPr bwMode="auto">
          <a:xfrm flipH="1">
            <a:off x="735909" y="906689"/>
            <a:ext cx="716712" cy="1198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Kết quả hình ảnh cho girl carto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885" y="3786186"/>
            <a:ext cx="1016313" cy="12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304801" y="4169021"/>
            <a:ext cx="6888804" cy="739122"/>
          </a:xfrm>
          <a:prstGeom prst="wedgeRoundRectCallout">
            <a:avLst>
              <a:gd name="adj1" fmla="val 59987"/>
              <a:gd name="adj2" fmla="val -31839"/>
              <a:gd name="adj3" fmla="val 16667"/>
            </a:avLst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omic Sans MS" pitchFamily="66" charset="0"/>
              </a:rPr>
              <a:t>It says ‘____________’.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525362" y="195437"/>
            <a:ext cx="6093276" cy="648072"/>
          </a:xfrm>
          <a:prstGeom prst="wedgeRoundRectCallout">
            <a:avLst>
              <a:gd name="adj1" fmla="val -55732"/>
              <a:gd name="adj2" fmla="val 50916"/>
              <a:gd name="adj3" fmla="val 16667"/>
            </a:avLst>
          </a:prstGeom>
          <a:solidFill>
            <a:schemeClr val="tx1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What does it say?</a:t>
            </a:r>
          </a:p>
        </p:txBody>
      </p:sp>
      <p:pic>
        <p:nvPicPr>
          <p:cNvPr id="10" name="Picture 12" descr="Traffic Light: Red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865" y="1291590"/>
            <a:ext cx="217627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4600" y="4117066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stop</a:t>
            </a:r>
            <a:endParaRPr lang="en-US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57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pointing cartoon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883" b="100000" l="706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55" t="54238" r="-143"/>
          <a:stretch/>
        </p:blipFill>
        <p:spPr bwMode="auto">
          <a:xfrm flipH="1">
            <a:off x="735909" y="906689"/>
            <a:ext cx="716712" cy="1198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Kết quả hình ảnh cho girl carto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885" y="3786186"/>
            <a:ext cx="1016313" cy="12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304801" y="4169021"/>
            <a:ext cx="6888804" cy="739122"/>
          </a:xfrm>
          <a:prstGeom prst="wedgeRoundRectCallout">
            <a:avLst>
              <a:gd name="adj1" fmla="val 59987"/>
              <a:gd name="adj2" fmla="val -31839"/>
              <a:gd name="adj3" fmla="val 16667"/>
            </a:avLst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omic Sans MS" pitchFamily="66" charset="0"/>
              </a:rPr>
              <a:t>It says ‘____________’.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525362" y="195437"/>
            <a:ext cx="6093276" cy="648072"/>
          </a:xfrm>
          <a:prstGeom prst="wedgeRoundRectCallout">
            <a:avLst>
              <a:gd name="adj1" fmla="val -55732"/>
              <a:gd name="adj2" fmla="val 50916"/>
              <a:gd name="adj3" fmla="val 16667"/>
            </a:avLst>
          </a:prstGeom>
          <a:solidFill>
            <a:schemeClr val="tx1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What does it say?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800" y="4123083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go straight</a:t>
            </a:r>
            <a:endParaRPr lang="en-US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6" descr="Straight Arrow Sign Clip Ar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0"/>
          <a:stretch/>
        </p:blipFill>
        <p:spPr bwMode="auto">
          <a:xfrm>
            <a:off x="3314700" y="1305763"/>
            <a:ext cx="2514600" cy="253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38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20" y="57151"/>
            <a:ext cx="7426760" cy="502919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58620" y="57151"/>
            <a:ext cx="3256180" cy="53339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Let’s chant!</a:t>
            </a:r>
          </a:p>
        </p:txBody>
      </p:sp>
      <p:pic>
        <p:nvPicPr>
          <p:cNvPr id="7" name="Track 6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020" y="25158"/>
            <a:ext cx="736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2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8" name="Google Shape;1848;p49"/>
          <p:cNvGrpSpPr/>
          <p:nvPr/>
        </p:nvGrpSpPr>
        <p:grpSpPr>
          <a:xfrm>
            <a:off x="943630" y="666750"/>
            <a:ext cx="3981600" cy="4825738"/>
            <a:chOff x="4239282" y="527350"/>
            <a:chExt cx="3981600" cy="4825738"/>
          </a:xfrm>
        </p:grpSpPr>
        <p:sp>
          <p:nvSpPr>
            <p:cNvPr id="1849" name="Google Shape;1849;p49"/>
            <p:cNvSpPr/>
            <p:nvPr/>
          </p:nvSpPr>
          <p:spPr>
            <a:xfrm>
              <a:off x="6057332" y="2822878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0" name="Google Shape;1850;p49"/>
            <p:cNvSpPr/>
            <p:nvPr/>
          </p:nvSpPr>
          <p:spPr>
            <a:xfrm>
              <a:off x="4239282" y="527350"/>
              <a:ext cx="3981600" cy="2530200"/>
            </a:xfrm>
            <a:prstGeom prst="roundRect">
              <a:avLst>
                <a:gd name="adj" fmla="val 643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1" name="Google Shape;1851;p49"/>
            <p:cNvSpPr/>
            <p:nvPr/>
          </p:nvSpPr>
          <p:spPr>
            <a:xfrm>
              <a:off x="4371975" y="628650"/>
              <a:ext cx="3733800" cy="2314200"/>
            </a:xfrm>
            <a:prstGeom prst="roundRect">
              <a:avLst>
                <a:gd name="adj" fmla="val 2881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grpSp>
          <p:nvGrpSpPr>
            <p:cNvPr id="1852" name="Google Shape;1852;p49"/>
            <p:cNvGrpSpPr/>
            <p:nvPr/>
          </p:nvGrpSpPr>
          <p:grpSpPr>
            <a:xfrm>
              <a:off x="4239282" y="3133725"/>
              <a:ext cx="3981600" cy="1209600"/>
              <a:chOff x="4239282" y="3133725"/>
              <a:chExt cx="3981600" cy="1209600"/>
            </a:xfrm>
          </p:grpSpPr>
          <p:sp>
            <p:nvSpPr>
              <p:cNvPr id="1853" name="Google Shape;1853;p49"/>
              <p:cNvSpPr/>
              <p:nvPr/>
            </p:nvSpPr>
            <p:spPr>
              <a:xfrm>
                <a:off x="4239282" y="3133725"/>
                <a:ext cx="3981600" cy="1209600"/>
              </a:xfrm>
              <a:prstGeom prst="roundRect">
                <a:avLst>
                  <a:gd name="adj" fmla="val 12545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1854" name="Google Shape;1854;p49"/>
              <p:cNvSpPr/>
              <p:nvPr/>
            </p:nvSpPr>
            <p:spPr>
              <a:xfrm>
                <a:off x="4368282" y="3248325"/>
                <a:ext cx="3723600" cy="980400"/>
              </a:xfrm>
              <a:prstGeom prst="roundRect">
                <a:avLst>
                  <a:gd name="adj" fmla="val 4656"/>
                </a:avLst>
              </a:prstGeom>
              <a:solidFill>
                <a:schemeClr val="accent4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855" name="Google Shape;1855;p49"/>
          <p:cNvGrpSpPr/>
          <p:nvPr/>
        </p:nvGrpSpPr>
        <p:grpSpPr>
          <a:xfrm>
            <a:off x="5266518" y="1009678"/>
            <a:ext cx="3015276" cy="4152932"/>
            <a:chOff x="1632175" y="1428591"/>
            <a:chExt cx="1171800" cy="1613917"/>
          </a:xfrm>
        </p:grpSpPr>
        <p:sp>
          <p:nvSpPr>
            <p:cNvPr id="1856" name="Google Shape;1856;p49"/>
            <p:cNvSpPr/>
            <p:nvPr/>
          </p:nvSpPr>
          <p:spPr>
            <a:xfrm>
              <a:off x="2189505" y="2348322"/>
              <a:ext cx="57144" cy="694187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7" name="Google Shape;1857;p49"/>
            <p:cNvSpPr/>
            <p:nvPr/>
          </p:nvSpPr>
          <p:spPr>
            <a:xfrm rot="2700000">
              <a:off x="1803781" y="1600197"/>
              <a:ext cx="828588" cy="828588"/>
            </a:xfrm>
            <a:prstGeom prst="roundRect">
              <a:avLst>
                <a:gd name="adj" fmla="val 804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8" name="Google Shape;1858;p49"/>
            <p:cNvSpPr/>
            <p:nvPr/>
          </p:nvSpPr>
          <p:spPr>
            <a:xfrm rot="2700000">
              <a:off x="1824278" y="1623825"/>
              <a:ext cx="781494" cy="781494"/>
            </a:xfrm>
            <a:prstGeom prst="roundRect">
              <a:avLst>
                <a:gd name="adj" fmla="val 625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1859" name="Google Shape;1859;p49"/>
          <p:cNvSpPr txBox="1">
            <a:spLocks noGrp="1"/>
          </p:cNvSpPr>
          <p:nvPr>
            <p:ph type="title"/>
          </p:nvPr>
        </p:nvSpPr>
        <p:spPr>
          <a:xfrm>
            <a:off x="1072630" y="1215250"/>
            <a:ext cx="37236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6000" dirty="0"/>
              <a:t>Let’s talk!</a:t>
            </a:r>
          </a:p>
        </p:txBody>
      </p:sp>
      <p:sp>
        <p:nvSpPr>
          <p:cNvPr id="1860" name="Google Shape;1860;p49"/>
          <p:cNvSpPr txBox="1">
            <a:spLocks noGrp="1"/>
          </p:cNvSpPr>
          <p:nvPr>
            <p:ph type="subTitle" idx="1"/>
          </p:nvPr>
        </p:nvSpPr>
        <p:spPr>
          <a:xfrm>
            <a:off x="1505678" y="3594925"/>
            <a:ext cx="28575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dirty="0"/>
              <a:t>Activity 3</a:t>
            </a:r>
          </a:p>
        </p:txBody>
      </p:sp>
      <p:sp>
        <p:nvSpPr>
          <p:cNvPr id="1861" name="Google Shape;1861;p49"/>
          <p:cNvSpPr txBox="1">
            <a:spLocks noGrp="1"/>
          </p:cNvSpPr>
          <p:nvPr>
            <p:ph type="title" idx="2"/>
          </p:nvPr>
        </p:nvSpPr>
        <p:spPr>
          <a:xfrm>
            <a:off x="5826455" y="1806766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/>
              <a:t>04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56139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C6394-6BCA-CAA1-DC1B-9EA506120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59725"/>
            <a:ext cx="2888230" cy="3657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08C312-1C9F-524D-4635-A8C52AB80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27990">
            <a:off x="484535" y="3915804"/>
            <a:ext cx="102502" cy="29722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1132026"/>
            <a:ext cx="9144000" cy="3088128"/>
            <a:chOff x="0" y="870196"/>
            <a:chExt cx="9144000" cy="30881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870196"/>
              <a:ext cx="9144000" cy="308812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653A429-A972-B367-0E2C-8CC16A68A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297895"/>
              <a:ext cx="2888230" cy="660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483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" name="Google Shape;2283;p58"/>
          <p:cNvGrpSpPr/>
          <p:nvPr/>
        </p:nvGrpSpPr>
        <p:grpSpPr>
          <a:xfrm>
            <a:off x="-1575791" y="3738283"/>
            <a:ext cx="3623570" cy="1805480"/>
            <a:chOff x="404850" y="2182975"/>
            <a:chExt cx="2230850" cy="1111475"/>
          </a:xfrm>
        </p:grpSpPr>
        <p:sp>
          <p:nvSpPr>
            <p:cNvPr id="2284" name="Google Shape;2284;p58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5" name="Google Shape;2285;p58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6" name="Google Shape;2286;p58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7" name="Google Shape;2287;p58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8" name="Google Shape;2288;p58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9" name="Google Shape;2289;p58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0" name="Google Shape;2290;p58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1" name="Google Shape;2291;p58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2" name="Google Shape;2292;p58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3" name="Google Shape;2293;p58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4" name="Google Shape;2294;p58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5" name="Google Shape;2295;p58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6" name="Google Shape;2296;p58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7" name="Google Shape;2297;p58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8" name="Google Shape;2298;p58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9" name="Google Shape;2299;p58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0" name="Google Shape;2300;p58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1" name="Google Shape;2301;p58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2" name="Google Shape;2302;p58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3" name="Google Shape;2303;p58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4" name="Google Shape;2304;p58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5" name="Google Shape;2305;p58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6" name="Google Shape;2306;p58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7" name="Google Shape;2307;p58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8" name="Google Shape;2308;p58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9" name="Google Shape;2309;p58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0" name="Google Shape;2310;p58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1" name="Google Shape;2311;p58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12" name="Google Shape;2312;p58"/>
          <p:cNvGrpSpPr/>
          <p:nvPr/>
        </p:nvGrpSpPr>
        <p:grpSpPr>
          <a:xfrm>
            <a:off x="4067832" y="660700"/>
            <a:ext cx="3981600" cy="4825738"/>
            <a:chOff x="4239282" y="527350"/>
            <a:chExt cx="3981600" cy="4825738"/>
          </a:xfrm>
        </p:grpSpPr>
        <p:sp>
          <p:nvSpPr>
            <p:cNvPr id="2313" name="Google Shape;2313;p58"/>
            <p:cNvSpPr/>
            <p:nvPr/>
          </p:nvSpPr>
          <p:spPr>
            <a:xfrm>
              <a:off x="6057332" y="2822878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4" name="Google Shape;2314;p58"/>
            <p:cNvSpPr/>
            <p:nvPr/>
          </p:nvSpPr>
          <p:spPr>
            <a:xfrm>
              <a:off x="4239282" y="527350"/>
              <a:ext cx="3981600" cy="2530200"/>
            </a:xfrm>
            <a:prstGeom prst="roundRect">
              <a:avLst>
                <a:gd name="adj" fmla="val 643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5" name="Google Shape;2315;p58"/>
            <p:cNvSpPr/>
            <p:nvPr/>
          </p:nvSpPr>
          <p:spPr>
            <a:xfrm>
              <a:off x="4371975" y="628650"/>
              <a:ext cx="3733800" cy="2314200"/>
            </a:xfrm>
            <a:prstGeom prst="roundRect">
              <a:avLst>
                <a:gd name="adj" fmla="val 2881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grpSp>
          <p:nvGrpSpPr>
            <p:cNvPr id="2316" name="Google Shape;2316;p58"/>
            <p:cNvGrpSpPr/>
            <p:nvPr/>
          </p:nvGrpSpPr>
          <p:grpSpPr>
            <a:xfrm>
              <a:off x="4239282" y="3133725"/>
              <a:ext cx="3981600" cy="1209600"/>
              <a:chOff x="4239282" y="3133725"/>
              <a:chExt cx="3981600" cy="1209600"/>
            </a:xfrm>
          </p:grpSpPr>
          <p:sp>
            <p:nvSpPr>
              <p:cNvPr id="2317" name="Google Shape;2317;p58"/>
              <p:cNvSpPr/>
              <p:nvPr/>
            </p:nvSpPr>
            <p:spPr>
              <a:xfrm>
                <a:off x="4239282" y="3133725"/>
                <a:ext cx="3981600" cy="1209600"/>
              </a:xfrm>
              <a:prstGeom prst="roundRect">
                <a:avLst>
                  <a:gd name="adj" fmla="val 12545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2318" name="Google Shape;2318;p58"/>
              <p:cNvSpPr/>
              <p:nvPr/>
            </p:nvSpPr>
            <p:spPr>
              <a:xfrm>
                <a:off x="4368282" y="3248325"/>
                <a:ext cx="3723600" cy="980400"/>
              </a:xfrm>
              <a:prstGeom prst="roundRect">
                <a:avLst>
                  <a:gd name="adj" fmla="val 4656"/>
                </a:avLst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2319" name="Google Shape;2319;p58"/>
          <p:cNvGrpSpPr/>
          <p:nvPr/>
        </p:nvGrpSpPr>
        <p:grpSpPr>
          <a:xfrm>
            <a:off x="923118" y="1009678"/>
            <a:ext cx="3015276" cy="4152932"/>
            <a:chOff x="1632175" y="1428591"/>
            <a:chExt cx="1171800" cy="1613917"/>
          </a:xfrm>
        </p:grpSpPr>
        <p:sp>
          <p:nvSpPr>
            <p:cNvPr id="2320" name="Google Shape;2320;p58"/>
            <p:cNvSpPr/>
            <p:nvPr/>
          </p:nvSpPr>
          <p:spPr>
            <a:xfrm>
              <a:off x="2189505" y="2348322"/>
              <a:ext cx="57144" cy="694187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1" name="Google Shape;2321;p58"/>
            <p:cNvSpPr/>
            <p:nvPr/>
          </p:nvSpPr>
          <p:spPr>
            <a:xfrm rot="2700000">
              <a:off x="1803781" y="1600197"/>
              <a:ext cx="828588" cy="828588"/>
            </a:xfrm>
            <a:prstGeom prst="roundRect">
              <a:avLst>
                <a:gd name="adj" fmla="val 804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2" name="Google Shape;2322;p58"/>
            <p:cNvSpPr/>
            <p:nvPr/>
          </p:nvSpPr>
          <p:spPr>
            <a:xfrm rot="2700000">
              <a:off x="1824278" y="1623825"/>
              <a:ext cx="781494" cy="781494"/>
            </a:xfrm>
            <a:prstGeom prst="roundRect">
              <a:avLst>
                <a:gd name="adj" fmla="val 6259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2323" name="Google Shape;2323;p58"/>
          <p:cNvSpPr txBox="1">
            <a:spLocks noGrp="1"/>
          </p:cNvSpPr>
          <p:nvPr>
            <p:ph type="title" idx="2"/>
          </p:nvPr>
        </p:nvSpPr>
        <p:spPr>
          <a:xfrm>
            <a:off x="1475207" y="1806168"/>
            <a:ext cx="18954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/>
              <a:t>05</a:t>
            </a:r>
            <a:endParaRPr sz="8800" dirty="0"/>
          </a:p>
        </p:txBody>
      </p:sp>
      <p:sp>
        <p:nvSpPr>
          <p:cNvPr id="2324" name="Google Shape;2324;p58"/>
          <p:cNvSpPr txBox="1">
            <a:spLocks noGrp="1"/>
          </p:cNvSpPr>
          <p:nvPr>
            <p:ph type="subTitle" idx="1"/>
          </p:nvPr>
        </p:nvSpPr>
        <p:spPr>
          <a:xfrm>
            <a:off x="4344862" y="3590400"/>
            <a:ext cx="3427536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dirty="0"/>
              <a:t>Lucky number</a:t>
            </a:r>
            <a:endParaRPr sz="2800" dirty="0"/>
          </a:p>
        </p:txBody>
      </p:sp>
      <p:sp>
        <p:nvSpPr>
          <p:cNvPr id="2325" name="Google Shape;2325;p58"/>
          <p:cNvSpPr txBox="1">
            <a:spLocks noGrp="1"/>
          </p:cNvSpPr>
          <p:nvPr>
            <p:ph type="title"/>
          </p:nvPr>
        </p:nvSpPr>
        <p:spPr>
          <a:xfrm>
            <a:off x="4210725" y="1208550"/>
            <a:ext cx="37236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Fun corner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139285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9" name="Google Shape;7479;p54"/>
          <p:cNvGrpSpPr/>
          <p:nvPr/>
        </p:nvGrpSpPr>
        <p:grpSpPr>
          <a:xfrm>
            <a:off x="3143065" y="901725"/>
            <a:ext cx="1887411" cy="1613094"/>
            <a:chOff x="3215388" y="2893024"/>
            <a:chExt cx="938821" cy="862973"/>
          </a:xfrm>
        </p:grpSpPr>
        <p:sp>
          <p:nvSpPr>
            <p:cNvPr id="7480" name="Google Shape;7480;p54"/>
            <p:cNvSpPr/>
            <p:nvPr/>
          </p:nvSpPr>
          <p:spPr>
            <a:xfrm>
              <a:off x="3322606" y="2953112"/>
              <a:ext cx="831603" cy="802885"/>
            </a:xfrm>
            <a:custGeom>
              <a:avLst/>
              <a:gdLst/>
              <a:ahLst/>
              <a:cxnLst/>
              <a:rect l="l" t="t" r="r" b="b"/>
              <a:pathLst>
                <a:path w="10975" h="10596" extrusionOk="0">
                  <a:moveTo>
                    <a:pt x="5659" y="0"/>
                  </a:moveTo>
                  <a:cubicBezTo>
                    <a:pt x="2580" y="0"/>
                    <a:pt x="0" y="8592"/>
                    <a:pt x="4337" y="9293"/>
                  </a:cubicBezTo>
                  <a:lnTo>
                    <a:pt x="4376" y="9272"/>
                  </a:lnTo>
                  <a:cubicBezTo>
                    <a:pt x="4503" y="9203"/>
                    <a:pt x="4643" y="9169"/>
                    <a:pt x="4782" y="9169"/>
                  </a:cubicBezTo>
                  <a:cubicBezTo>
                    <a:pt x="4920" y="9169"/>
                    <a:pt x="5057" y="9203"/>
                    <a:pt x="5183" y="9270"/>
                  </a:cubicBezTo>
                  <a:lnTo>
                    <a:pt x="7514" y="10494"/>
                  </a:lnTo>
                  <a:cubicBezTo>
                    <a:pt x="7646" y="10564"/>
                    <a:pt x="7783" y="10596"/>
                    <a:pt x="7917" y="10596"/>
                  </a:cubicBezTo>
                  <a:cubicBezTo>
                    <a:pt x="8422" y="10596"/>
                    <a:pt x="8868" y="10140"/>
                    <a:pt x="8771" y="9580"/>
                  </a:cubicBezTo>
                  <a:lnTo>
                    <a:pt x="8327" y="6985"/>
                  </a:lnTo>
                  <a:cubicBezTo>
                    <a:pt x="8279" y="6702"/>
                    <a:pt x="8373" y="6415"/>
                    <a:pt x="8576" y="6218"/>
                  </a:cubicBezTo>
                  <a:lnTo>
                    <a:pt x="10460" y="4381"/>
                  </a:lnTo>
                  <a:cubicBezTo>
                    <a:pt x="10975" y="3878"/>
                    <a:pt x="10690" y="3005"/>
                    <a:pt x="9980" y="2902"/>
                  </a:cubicBezTo>
                  <a:lnTo>
                    <a:pt x="7374" y="2525"/>
                  </a:lnTo>
                  <a:cubicBezTo>
                    <a:pt x="7093" y="2483"/>
                    <a:pt x="6848" y="2307"/>
                    <a:pt x="6721" y="2050"/>
                  </a:cubicBezTo>
                  <a:lnTo>
                    <a:pt x="5709" y="1"/>
                  </a:lnTo>
                  <a:cubicBezTo>
                    <a:pt x="5693" y="1"/>
                    <a:pt x="5676" y="0"/>
                    <a:pt x="5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54"/>
            <p:cNvSpPr/>
            <p:nvPr/>
          </p:nvSpPr>
          <p:spPr>
            <a:xfrm>
              <a:off x="3215388" y="2893024"/>
              <a:ext cx="539879" cy="862973"/>
            </a:xfrm>
            <a:custGeom>
              <a:avLst/>
              <a:gdLst/>
              <a:ahLst/>
              <a:cxnLst/>
              <a:rect l="l" t="t" r="r" b="b"/>
              <a:pathLst>
                <a:path w="7125" h="11389" extrusionOk="0">
                  <a:moveTo>
                    <a:pt x="6195" y="0"/>
                  </a:moveTo>
                  <a:cubicBezTo>
                    <a:pt x="5885" y="0"/>
                    <a:pt x="5576" y="161"/>
                    <a:pt x="5417" y="482"/>
                  </a:cubicBezTo>
                  <a:lnTo>
                    <a:pt x="4252" y="2843"/>
                  </a:lnTo>
                  <a:cubicBezTo>
                    <a:pt x="4126" y="3100"/>
                    <a:pt x="3883" y="3276"/>
                    <a:pt x="3600" y="3318"/>
                  </a:cubicBezTo>
                  <a:lnTo>
                    <a:pt x="996" y="3695"/>
                  </a:lnTo>
                  <a:cubicBezTo>
                    <a:pt x="286" y="3798"/>
                    <a:pt x="1" y="4673"/>
                    <a:pt x="515" y="5174"/>
                  </a:cubicBezTo>
                  <a:lnTo>
                    <a:pt x="2400" y="7011"/>
                  </a:lnTo>
                  <a:cubicBezTo>
                    <a:pt x="2603" y="7208"/>
                    <a:pt x="2699" y="7495"/>
                    <a:pt x="2649" y="7778"/>
                  </a:cubicBezTo>
                  <a:lnTo>
                    <a:pt x="2203" y="10373"/>
                  </a:lnTo>
                  <a:cubicBezTo>
                    <a:pt x="2106" y="10933"/>
                    <a:pt x="2552" y="11389"/>
                    <a:pt x="3058" y="11389"/>
                  </a:cubicBezTo>
                  <a:cubicBezTo>
                    <a:pt x="3191" y="11389"/>
                    <a:pt x="3329" y="11357"/>
                    <a:pt x="3462" y="11287"/>
                  </a:cubicBezTo>
                  <a:lnTo>
                    <a:pt x="5752" y="10082"/>
                  </a:lnTo>
                  <a:cubicBezTo>
                    <a:pt x="4828" y="9010"/>
                    <a:pt x="4268" y="7585"/>
                    <a:pt x="4268" y="6020"/>
                  </a:cubicBezTo>
                  <a:cubicBezTo>
                    <a:pt x="4268" y="3787"/>
                    <a:pt x="5417" y="1835"/>
                    <a:pt x="7124" y="792"/>
                  </a:cubicBezTo>
                  <a:lnTo>
                    <a:pt x="6973" y="482"/>
                  </a:lnTo>
                  <a:cubicBezTo>
                    <a:pt x="6813" y="161"/>
                    <a:pt x="6504" y="0"/>
                    <a:pt x="61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3" name="Google Shape;7453;p54"/>
          <p:cNvSpPr txBox="1">
            <a:spLocks noGrp="1"/>
          </p:cNvSpPr>
          <p:nvPr>
            <p:ph type="title"/>
          </p:nvPr>
        </p:nvSpPr>
        <p:spPr>
          <a:xfrm>
            <a:off x="1654767" y="192869"/>
            <a:ext cx="5885348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LUCKY NUMBER</a:t>
            </a:r>
            <a:endParaRPr sz="4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455" name="Google Shape;7455;p54"/>
          <p:cNvGrpSpPr/>
          <p:nvPr/>
        </p:nvGrpSpPr>
        <p:grpSpPr>
          <a:xfrm>
            <a:off x="779006" y="854092"/>
            <a:ext cx="1887411" cy="1613094"/>
            <a:chOff x="3215388" y="2893024"/>
            <a:chExt cx="938821" cy="862973"/>
          </a:xfrm>
        </p:grpSpPr>
        <p:sp>
          <p:nvSpPr>
            <p:cNvPr id="7456" name="Google Shape;7456;p54"/>
            <p:cNvSpPr/>
            <p:nvPr/>
          </p:nvSpPr>
          <p:spPr>
            <a:xfrm>
              <a:off x="3322606" y="2953112"/>
              <a:ext cx="831603" cy="802885"/>
            </a:xfrm>
            <a:custGeom>
              <a:avLst/>
              <a:gdLst/>
              <a:ahLst/>
              <a:cxnLst/>
              <a:rect l="l" t="t" r="r" b="b"/>
              <a:pathLst>
                <a:path w="10975" h="10596" extrusionOk="0">
                  <a:moveTo>
                    <a:pt x="5659" y="0"/>
                  </a:moveTo>
                  <a:cubicBezTo>
                    <a:pt x="2580" y="0"/>
                    <a:pt x="0" y="8592"/>
                    <a:pt x="4337" y="9293"/>
                  </a:cubicBezTo>
                  <a:lnTo>
                    <a:pt x="4376" y="9272"/>
                  </a:lnTo>
                  <a:cubicBezTo>
                    <a:pt x="4503" y="9203"/>
                    <a:pt x="4643" y="9169"/>
                    <a:pt x="4782" y="9169"/>
                  </a:cubicBezTo>
                  <a:cubicBezTo>
                    <a:pt x="4920" y="9169"/>
                    <a:pt x="5057" y="9203"/>
                    <a:pt x="5183" y="9270"/>
                  </a:cubicBezTo>
                  <a:lnTo>
                    <a:pt x="7514" y="10494"/>
                  </a:lnTo>
                  <a:cubicBezTo>
                    <a:pt x="7646" y="10564"/>
                    <a:pt x="7783" y="10596"/>
                    <a:pt x="7917" y="10596"/>
                  </a:cubicBezTo>
                  <a:cubicBezTo>
                    <a:pt x="8422" y="10596"/>
                    <a:pt x="8868" y="10140"/>
                    <a:pt x="8771" y="9580"/>
                  </a:cubicBezTo>
                  <a:lnTo>
                    <a:pt x="8327" y="6985"/>
                  </a:lnTo>
                  <a:cubicBezTo>
                    <a:pt x="8279" y="6702"/>
                    <a:pt x="8373" y="6415"/>
                    <a:pt x="8576" y="6218"/>
                  </a:cubicBezTo>
                  <a:lnTo>
                    <a:pt x="10460" y="4381"/>
                  </a:lnTo>
                  <a:cubicBezTo>
                    <a:pt x="10975" y="3878"/>
                    <a:pt x="10690" y="3005"/>
                    <a:pt x="9980" y="2902"/>
                  </a:cubicBezTo>
                  <a:lnTo>
                    <a:pt x="7374" y="2525"/>
                  </a:lnTo>
                  <a:cubicBezTo>
                    <a:pt x="7093" y="2483"/>
                    <a:pt x="6848" y="2307"/>
                    <a:pt x="6721" y="2050"/>
                  </a:cubicBezTo>
                  <a:lnTo>
                    <a:pt x="5709" y="1"/>
                  </a:lnTo>
                  <a:cubicBezTo>
                    <a:pt x="5693" y="1"/>
                    <a:pt x="5676" y="0"/>
                    <a:pt x="5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54"/>
            <p:cNvSpPr/>
            <p:nvPr/>
          </p:nvSpPr>
          <p:spPr>
            <a:xfrm>
              <a:off x="3215388" y="2893024"/>
              <a:ext cx="539879" cy="862973"/>
            </a:xfrm>
            <a:custGeom>
              <a:avLst/>
              <a:gdLst/>
              <a:ahLst/>
              <a:cxnLst/>
              <a:rect l="l" t="t" r="r" b="b"/>
              <a:pathLst>
                <a:path w="7125" h="11389" extrusionOk="0">
                  <a:moveTo>
                    <a:pt x="6195" y="0"/>
                  </a:moveTo>
                  <a:cubicBezTo>
                    <a:pt x="5885" y="0"/>
                    <a:pt x="5576" y="161"/>
                    <a:pt x="5417" y="482"/>
                  </a:cubicBezTo>
                  <a:lnTo>
                    <a:pt x="4252" y="2843"/>
                  </a:lnTo>
                  <a:cubicBezTo>
                    <a:pt x="4126" y="3100"/>
                    <a:pt x="3883" y="3276"/>
                    <a:pt x="3600" y="3318"/>
                  </a:cubicBezTo>
                  <a:lnTo>
                    <a:pt x="996" y="3695"/>
                  </a:lnTo>
                  <a:cubicBezTo>
                    <a:pt x="286" y="3798"/>
                    <a:pt x="1" y="4673"/>
                    <a:pt x="515" y="5174"/>
                  </a:cubicBezTo>
                  <a:lnTo>
                    <a:pt x="2400" y="7011"/>
                  </a:lnTo>
                  <a:cubicBezTo>
                    <a:pt x="2603" y="7208"/>
                    <a:pt x="2699" y="7495"/>
                    <a:pt x="2649" y="7778"/>
                  </a:cubicBezTo>
                  <a:lnTo>
                    <a:pt x="2203" y="10373"/>
                  </a:lnTo>
                  <a:cubicBezTo>
                    <a:pt x="2106" y="10933"/>
                    <a:pt x="2552" y="11389"/>
                    <a:pt x="3058" y="11389"/>
                  </a:cubicBezTo>
                  <a:cubicBezTo>
                    <a:pt x="3191" y="11389"/>
                    <a:pt x="3329" y="11357"/>
                    <a:pt x="3462" y="11287"/>
                  </a:cubicBezTo>
                  <a:lnTo>
                    <a:pt x="5752" y="10082"/>
                  </a:lnTo>
                  <a:cubicBezTo>
                    <a:pt x="4828" y="9010"/>
                    <a:pt x="4268" y="7585"/>
                    <a:pt x="4268" y="6020"/>
                  </a:cubicBezTo>
                  <a:cubicBezTo>
                    <a:pt x="4268" y="3787"/>
                    <a:pt x="5417" y="1835"/>
                    <a:pt x="7124" y="792"/>
                  </a:cubicBezTo>
                  <a:lnTo>
                    <a:pt x="6973" y="482"/>
                  </a:lnTo>
                  <a:cubicBezTo>
                    <a:pt x="6813" y="161"/>
                    <a:pt x="6504" y="0"/>
                    <a:pt x="6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8" name="Google Shape;7458;p54">
            <a:hlinkClick r:id="rId3" action="ppaction://hlinksldjump"/>
          </p:cNvPr>
          <p:cNvSpPr txBox="1"/>
          <p:nvPr/>
        </p:nvSpPr>
        <p:spPr>
          <a:xfrm rot="4541">
            <a:off x="1163984" y="1024819"/>
            <a:ext cx="1129593" cy="112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sei Magic"/>
                <a:ea typeface="Yusei Magic"/>
                <a:cs typeface="Yusei Magic"/>
                <a:sym typeface="Yusei Magic"/>
              </a:rPr>
              <a:t>1</a:t>
            </a:r>
            <a:endParaRPr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sei Magic"/>
              <a:ea typeface="Yusei Magic"/>
              <a:cs typeface="Yusei Magic"/>
              <a:sym typeface="Yusei Magic"/>
            </a:endParaRPr>
          </a:p>
        </p:txBody>
      </p:sp>
      <p:sp>
        <p:nvSpPr>
          <p:cNvPr id="7462" name="Google Shape;7462;p54">
            <a:hlinkClick r:id="rId4" action="ppaction://hlinksldjump"/>
          </p:cNvPr>
          <p:cNvSpPr txBox="1"/>
          <p:nvPr/>
        </p:nvSpPr>
        <p:spPr>
          <a:xfrm rot="4541">
            <a:off x="3520400" y="1096640"/>
            <a:ext cx="1129593" cy="107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sei Magic"/>
                <a:ea typeface="Yusei Magic"/>
                <a:cs typeface="Yusei Magic"/>
                <a:sym typeface="Yusei Magic"/>
              </a:rPr>
              <a:t>2</a:t>
            </a:r>
            <a:endParaRPr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sei Magic"/>
              <a:ea typeface="Yusei Magic"/>
              <a:cs typeface="Yusei Magic"/>
              <a:sym typeface="Yusei Magic"/>
            </a:endParaRPr>
          </a:p>
        </p:txBody>
      </p:sp>
      <p:grpSp>
        <p:nvGrpSpPr>
          <p:cNvPr id="7463" name="Google Shape;7463;p54"/>
          <p:cNvGrpSpPr/>
          <p:nvPr/>
        </p:nvGrpSpPr>
        <p:grpSpPr>
          <a:xfrm>
            <a:off x="5527906" y="925624"/>
            <a:ext cx="1887411" cy="1613094"/>
            <a:chOff x="3215388" y="2893024"/>
            <a:chExt cx="938821" cy="862973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464" name="Google Shape;7464;p54"/>
            <p:cNvSpPr/>
            <p:nvPr/>
          </p:nvSpPr>
          <p:spPr>
            <a:xfrm>
              <a:off x="3322606" y="2953112"/>
              <a:ext cx="831603" cy="802885"/>
            </a:xfrm>
            <a:custGeom>
              <a:avLst/>
              <a:gdLst/>
              <a:ahLst/>
              <a:cxnLst/>
              <a:rect l="l" t="t" r="r" b="b"/>
              <a:pathLst>
                <a:path w="10975" h="10596" extrusionOk="0">
                  <a:moveTo>
                    <a:pt x="5659" y="0"/>
                  </a:moveTo>
                  <a:cubicBezTo>
                    <a:pt x="2580" y="0"/>
                    <a:pt x="0" y="8592"/>
                    <a:pt x="4337" y="9293"/>
                  </a:cubicBezTo>
                  <a:lnTo>
                    <a:pt x="4376" y="9272"/>
                  </a:lnTo>
                  <a:cubicBezTo>
                    <a:pt x="4503" y="9203"/>
                    <a:pt x="4643" y="9169"/>
                    <a:pt x="4782" y="9169"/>
                  </a:cubicBezTo>
                  <a:cubicBezTo>
                    <a:pt x="4920" y="9169"/>
                    <a:pt x="5057" y="9203"/>
                    <a:pt x="5183" y="9270"/>
                  </a:cubicBezTo>
                  <a:lnTo>
                    <a:pt x="7514" y="10494"/>
                  </a:lnTo>
                  <a:cubicBezTo>
                    <a:pt x="7646" y="10564"/>
                    <a:pt x="7783" y="10596"/>
                    <a:pt x="7917" y="10596"/>
                  </a:cubicBezTo>
                  <a:cubicBezTo>
                    <a:pt x="8422" y="10596"/>
                    <a:pt x="8868" y="10140"/>
                    <a:pt x="8771" y="9580"/>
                  </a:cubicBezTo>
                  <a:lnTo>
                    <a:pt x="8327" y="6985"/>
                  </a:lnTo>
                  <a:cubicBezTo>
                    <a:pt x="8279" y="6702"/>
                    <a:pt x="8373" y="6415"/>
                    <a:pt x="8576" y="6218"/>
                  </a:cubicBezTo>
                  <a:lnTo>
                    <a:pt x="10460" y="4381"/>
                  </a:lnTo>
                  <a:cubicBezTo>
                    <a:pt x="10975" y="3878"/>
                    <a:pt x="10690" y="3005"/>
                    <a:pt x="9980" y="2902"/>
                  </a:cubicBezTo>
                  <a:lnTo>
                    <a:pt x="7374" y="2525"/>
                  </a:lnTo>
                  <a:cubicBezTo>
                    <a:pt x="7093" y="2483"/>
                    <a:pt x="6848" y="2307"/>
                    <a:pt x="6721" y="2050"/>
                  </a:cubicBezTo>
                  <a:lnTo>
                    <a:pt x="5709" y="1"/>
                  </a:lnTo>
                  <a:cubicBezTo>
                    <a:pt x="5693" y="1"/>
                    <a:pt x="5676" y="0"/>
                    <a:pt x="56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54"/>
            <p:cNvSpPr/>
            <p:nvPr/>
          </p:nvSpPr>
          <p:spPr>
            <a:xfrm>
              <a:off x="3215388" y="2893024"/>
              <a:ext cx="539879" cy="862973"/>
            </a:xfrm>
            <a:custGeom>
              <a:avLst/>
              <a:gdLst/>
              <a:ahLst/>
              <a:cxnLst/>
              <a:rect l="l" t="t" r="r" b="b"/>
              <a:pathLst>
                <a:path w="7125" h="11389" extrusionOk="0">
                  <a:moveTo>
                    <a:pt x="6195" y="0"/>
                  </a:moveTo>
                  <a:cubicBezTo>
                    <a:pt x="5885" y="0"/>
                    <a:pt x="5576" y="161"/>
                    <a:pt x="5417" y="482"/>
                  </a:cubicBezTo>
                  <a:lnTo>
                    <a:pt x="4252" y="2843"/>
                  </a:lnTo>
                  <a:cubicBezTo>
                    <a:pt x="4126" y="3100"/>
                    <a:pt x="3883" y="3276"/>
                    <a:pt x="3600" y="3318"/>
                  </a:cubicBezTo>
                  <a:lnTo>
                    <a:pt x="996" y="3695"/>
                  </a:lnTo>
                  <a:cubicBezTo>
                    <a:pt x="286" y="3798"/>
                    <a:pt x="1" y="4673"/>
                    <a:pt x="515" y="5174"/>
                  </a:cubicBezTo>
                  <a:lnTo>
                    <a:pt x="2400" y="7011"/>
                  </a:lnTo>
                  <a:cubicBezTo>
                    <a:pt x="2603" y="7208"/>
                    <a:pt x="2699" y="7495"/>
                    <a:pt x="2649" y="7778"/>
                  </a:cubicBezTo>
                  <a:lnTo>
                    <a:pt x="2203" y="10373"/>
                  </a:lnTo>
                  <a:cubicBezTo>
                    <a:pt x="2106" y="10933"/>
                    <a:pt x="2552" y="11389"/>
                    <a:pt x="3058" y="11389"/>
                  </a:cubicBezTo>
                  <a:cubicBezTo>
                    <a:pt x="3191" y="11389"/>
                    <a:pt x="3329" y="11357"/>
                    <a:pt x="3462" y="11287"/>
                  </a:cubicBezTo>
                  <a:lnTo>
                    <a:pt x="5752" y="10082"/>
                  </a:lnTo>
                  <a:cubicBezTo>
                    <a:pt x="4828" y="9010"/>
                    <a:pt x="4268" y="7585"/>
                    <a:pt x="4268" y="6020"/>
                  </a:cubicBezTo>
                  <a:cubicBezTo>
                    <a:pt x="4268" y="3787"/>
                    <a:pt x="5417" y="1835"/>
                    <a:pt x="7124" y="792"/>
                  </a:cubicBezTo>
                  <a:lnTo>
                    <a:pt x="6973" y="482"/>
                  </a:lnTo>
                  <a:cubicBezTo>
                    <a:pt x="6813" y="161"/>
                    <a:pt x="6504" y="0"/>
                    <a:pt x="6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66" name="Google Shape;7466;p54">
            <a:hlinkClick r:id="rId5" action="ppaction://hlinksldjump"/>
          </p:cNvPr>
          <p:cNvSpPr txBox="1"/>
          <p:nvPr/>
        </p:nvSpPr>
        <p:spPr>
          <a:xfrm rot="4541">
            <a:off x="5875779" y="1109319"/>
            <a:ext cx="1129593" cy="1120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sei Magic"/>
                <a:ea typeface="Yusei Magic"/>
                <a:cs typeface="Yusei Magic"/>
                <a:sym typeface="Yusei Magic"/>
              </a:rPr>
              <a:t>3</a:t>
            </a:r>
            <a:endParaRPr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sei Magic"/>
              <a:ea typeface="Yusei Magic"/>
              <a:cs typeface="Yusei Magic"/>
              <a:sym typeface="Yusei Magic"/>
            </a:endParaRPr>
          </a:p>
        </p:txBody>
      </p:sp>
      <p:grpSp>
        <p:nvGrpSpPr>
          <p:cNvPr id="7467" name="Google Shape;7467;p54"/>
          <p:cNvGrpSpPr/>
          <p:nvPr/>
        </p:nvGrpSpPr>
        <p:grpSpPr>
          <a:xfrm>
            <a:off x="1424239" y="2800350"/>
            <a:ext cx="1887411" cy="1613094"/>
            <a:chOff x="3215388" y="2893024"/>
            <a:chExt cx="938821" cy="862973"/>
          </a:xfrm>
          <a:solidFill>
            <a:srgbClr val="FFC000"/>
          </a:solidFill>
        </p:grpSpPr>
        <p:sp>
          <p:nvSpPr>
            <p:cNvPr id="7468" name="Google Shape;7468;p54"/>
            <p:cNvSpPr/>
            <p:nvPr/>
          </p:nvSpPr>
          <p:spPr>
            <a:xfrm>
              <a:off x="3322606" y="2953112"/>
              <a:ext cx="831603" cy="802885"/>
            </a:xfrm>
            <a:custGeom>
              <a:avLst/>
              <a:gdLst/>
              <a:ahLst/>
              <a:cxnLst/>
              <a:rect l="l" t="t" r="r" b="b"/>
              <a:pathLst>
                <a:path w="10975" h="10596" extrusionOk="0">
                  <a:moveTo>
                    <a:pt x="5659" y="0"/>
                  </a:moveTo>
                  <a:cubicBezTo>
                    <a:pt x="2580" y="0"/>
                    <a:pt x="0" y="8592"/>
                    <a:pt x="4337" y="9293"/>
                  </a:cubicBezTo>
                  <a:lnTo>
                    <a:pt x="4376" y="9272"/>
                  </a:lnTo>
                  <a:cubicBezTo>
                    <a:pt x="4503" y="9203"/>
                    <a:pt x="4643" y="9169"/>
                    <a:pt x="4782" y="9169"/>
                  </a:cubicBezTo>
                  <a:cubicBezTo>
                    <a:pt x="4920" y="9169"/>
                    <a:pt x="5057" y="9203"/>
                    <a:pt x="5183" y="9270"/>
                  </a:cubicBezTo>
                  <a:lnTo>
                    <a:pt x="7514" y="10494"/>
                  </a:lnTo>
                  <a:cubicBezTo>
                    <a:pt x="7646" y="10564"/>
                    <a:pt x="7783" y="10596"/>
                    <a:pt x="7917" y="10596"/>
                  </a:cubicBezTo>
                  <a:cubicBezTo>
                    <a:pt x="8422" y="10596"/>
                    <a:pt x="8868" y="10140"/>
                    <a:pt x="8771" y="9580"/>
                  </a:cubicBezTo>
                  <a:lnTo>
                    <a:pt x="8327" y="6985"/>
                  </a:lnTo>
                  <a:cubicBezTo>
                    <a:pt x="8279" y="6702"/>
                    <a:pt x="8373" y="6415"/>
                    <a:pt x="8576" y="6218"/>
                  </a:cubicBezTo>
                  <a:lnTo>
                    <a:pt x="10460" y="4381"/>
                  </a:lnTo>
                  <a:cubicBezTo>
                    <a:pt x="10975" y="3878"/>
                    <a:pt x="10690" y="3005"/>
                    <a:pt x="9980" y="2902"/>
                  </a:cubicBezTo>
                  <a:lnTo>
                    <a:pt x="7374" y="2525"/>
                  </a:lnTo>
                  <a:cubicBezTo>
                    <a:pt x="7093" y="2483"/>
                    <a:pt x="6848" y="2307"/>
                    <a:pt x="6721" y="2050"/>
                  </a:cubicBezTo>
                  <a:lnTo>
                    <a:pt x="5709" y="1"/>
                  </a:lnTo>
                  <a:cubicBezTo>
                    <a:pt x="5693" y="1"/>
                    <a:pt x="5676" y="0"/>
                    <a:pt x="56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54"/>
            <p:cNvSpPr/>
            <p:nvPr/>
          </p:nvSpPr>
          <p:spPr>
            <a:xfrm>
              <a:off x="3215388" y="2893024"/>
              <a:ext cx="539879" cy="862973"/>
            </a:xfrm>
            <a:custGeom>
              <a:avLst/>
              <a:gdLst/>
              <a:ahLst/>
              <a:cxnLst/>
              <a:rect l="l" t="t" r="r" b="b"/>
              <a:pathLst>
                <a:path w="7125" h="11389" extrusionOk="0">
                  <a:moveTo>
                    <a:pt x="6195" y="0"/>
                  </a:moveTo>
                  <a:cubicBezTo>
                    <a:pt x="5885" y="0"/>
                    <a:pt x="5576" y="161"/>
                    <a:pt x="5417" y="482"/>
                  </a:cubicBezTo>
                  <a:lnTo>
                    <a:pt x="4252" y="2843"/>
                  </a:lnTo>
                  <a:cubicBezTo>
                    <a:pt x="4126" y="3100"/>
                    <a:pt x="3883" y="3276"/>
                    <a:pt x="3600" y="3318"/>
                  </a:cubicBezTo>
                  <a:lnTo>
                    <a:pt x="996" y="3695"/>
                  </a:lnTo>
                  <a:cubicBezTo>
                    <a:pt x="286" y="3798"/>
                    <a:pt x="1" y="4673"/>
                    <a:pt x="515" y="5174"/>
                  </a:cubicBezTo>
                  <a:lnTo>
                    <a:pt x="2400" y="7011"/>
                  </a:lnTo>
                  <a:cubicBezTo>
                    <a:pt x="2603" y="7208"/>
                    <a:pt x="2699" y="7495"/>
                    <a:pt x="2649" y="7778"/>
                  </a:cubicBezTo>
                  <a:lnTo>
                    <a:pt x="2203" y="10373"/>
                  </a:lnTo>
                  <a:cubicBezTo>
                    <a:pt x="2106" y="10933"/>
                    <a:pt x="2552" y="11389"/>
                    <a:pt x="3058" y="11389"/>
                  </a:cubicBezTo>
                  <a:cubicBezTo>
                    <a:pt x="3191" y="11389"/>
                    <a:pt x="3329" y="11357"/>
                    <a:pt x="3462" y="11287"/>
                  </a:cubicBezTo>
                  <a:lnTo>
                    <a:pt x="5752" y="10082"/>
                  </a:lnTo>
                  <a:cubicBezTo>
                    <a:pt x="4828" y="9010"/>
                    <a:pt x="4268" y="7585"/>
                    <a:pt x="4268" y="6020"/>
                  </a:cubicBezTo>
                  <a:cubicBezTo>
                    <a:pt x="4268" y="3787"/>
                    <a:pt x="5417" y="1835"/>
                    <a:pt x="7124" y="792"/>
                  </a:cubicBezTo>
                  <a:lnTo>
                    <a:pt x="6973" y="482"/>
                  </a:lnTo>
                  <a:cubicBezTo>
                    <a:pt x="6813" y="161"/>
                    <a:pt x="6504" y="0"/>
                    <a:pt x="6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70" name="Google Shape;7470;p54">
            <a:hlinkClick r:id="rId6" action="ppaction://hlinksldjump"/>
          </p:cNvPr>
          <p:cNvSpPr txBox="1"/>
          <p:nvPr/>
        </p:nvSpPr>
        <p:spPr>
          <a:xfrm rot="4541">
            <a:off x="1780228" y="3012180"/>
            <a:ext cx="1129593" cy="122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sei Magic"/>
                <a:ea typeface="Yusei Magic"/>
                <a:cs typeface="Yusei Magic"/>
                <a:sym typeface="Yusei Magic"/>
              </a:rPr>
              <a:t>4</a:t>
            </a:r>
            <a:endParaRPr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sei Magic"/>
              <a:ea typeface="Yusei Magic"/>
              <a:cs typeface="Yusei Magic"/>
              <a:sym typeface="Yusei Magic"/>
            </a:endParaRPr>
          </a:p>
        </p:txBody>
      </p:sp>
      <p:grpSp>
        <p:nvGrpSpPr>
          <p:cNvPr id="7471" name="Google Shape;7471;p54"/>
          <p:cNvGrpSpPr/>
          <p:nvPr/>
        </p:nvGrpSpPr>
        <p:grpSpPr>
          <a:xfrm>
            <a:off x="3793378" y="2845290"/>
            <a:ext cx="1887411" cy="1613094"/>
            <a:chOff x="3215388" y="2893024"/>
            <a:chExt cx="938821" cy="862973"/>
          </a:xfrm>
        </p:grpSpPr>
        <p:sp>
          <p:nvSpPr>
            <p:cNvPr id="7472" name="Google Shape;7472;p54"/>
            <p:cNvSpPr/>
            <p:nvPr/>
          </p:nvSpPr>
          <p:spPr>
            <a:xfrm>
              <a:off x="3322606" y="2953112"/>
              <a:ext cx="831603" cy="802885"/>
            </a:xfrm>
            <a:custGeom>
              <a:avLst/>
              <a:gdLst/>
              <a:ahLst/>
              <a:cxnLst/>
              <a:rect l="l" t="t" r="r" b="b"/>
              <a:pathLst>
                <a:path w="10975" h="10596" extrusionOk="0">
                  <a:moveTo>
                    <a:pt x="5659" y="0"/>
                  </a:moveTo>
                  <a:cubicBezTo>
                    <a:pt x="2580" y="0"/>
                    <a:pt x="0" y="8592"/>
                    <a:pt x="4337" y="9293"/>
                  </a:cubicBezTo>
                  <a:lnTo>
                    <a:pt x="4376" y="9272"/>
                  </a:lnTo>
                  <a:cubicBezTo>
                    <a:pt x="4503" y="9203"/>
                    <a:pt x="4643" y="9169"/>
                    <a:pt x="4782" y="9169"/>
                  </a:cubicBezTo>
                  <a:cubicBezTo>
                    <a:pt x="4920" y="9169"/>
                    <a:pt x="5057" y="9203"/>
                    <a:pt x="5183" y="9270"/>
                  </a:cubicBezTo>
                  <a:lnTo>
                    <a:pt x="7514" y="10494"/>
                  </a:lnTo>
                  <a:cubicBezTo>
                    <a:pt x="7646" y="10564"/>
                    <a:pt x="7783" y="10596"/>
                    <a:pt x="7917" y="10596"/>
                  </a:cubicBezTo>
                  <a:cubicBezTo>
                    <a:pt x="8422" y="10596"/>
                    <a:pt x="8868" y="10140"/>
                    <a:pt x="8771" y="9580"/>
                  </a:cubicBezTo>
                  <a:lnTo>
                    <a:pt x="8327" y="6985"/>
                  </a:lnTo>
                  <a:cubicBezTo>
                    <a:pt x="8279" y="6702"/>
                    <a:pt x="8373" y="6415"/>
                    <a:pt x="8576" y="6218"/>
                  </a:cubicBezTo>
                  <a:lnTo>
                    <a:pt x="10460" y="4381"/>
                  </a:lnTo>
                  <a:cubicBezTo>
                    <a:pt x="10975" y="3878"/>
                    <a:pt x="10690" y="3005"/>
                    <a:pt x="9980" y="2902"/>
                  </a:cubicBezTo>
                  <a:lnTo>
                    <a:pt x="7374" y="2525"/>
                  </a:lnTo>
                  <a:cubicBezTo>
                    <a:pt x="7093" y="2483"/>
                    <a:pt x="6848" y="2307"/>
                    <a:pt x="6721" y="2050"/>
                  </a:cubicBezTo>
                  <a:lnTo>
                    <a:pt x="5709" y="1"/>
                  </a:lnTo>
                  <a:cubicBezTo>
                    <a:pt x="5693" y="1"/>
                    <a:pt x="5676" y="0"/>
                    <a:pt x="5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54"/>
            <p:cNvSpPr/>
            <p:nvPr/>
          </p:nvSpPr>
          <p:spPr>
            <a:xfrm>
              <a:off x="3215388" y="2893024"/>
              <a:ext cx="539879" cy="862973"/>
            </a:xfrm>
            <a:custGeom>
              <a:avLst/>
              <a:gdLst/>
              <a:ahLst/>
              <a:cxnLst/>
              <a:rect l="l" t="t" r="r" b="b"/>
              <a:pathLst>
                <a:path w="7125" h="11389" extrusionOk="0">
                  <a:moveTo>
                    <a:pt x="6195" y="0"/>
                  </a:moveTo>
                  <a:cubicBezTo>
                    <a:pt x="5885" y="0"/>
                    <a:pt x="5576" y="161"/>
                    <a:pt x="5417" y="482"/>
                  </a:cubicBezTo>
                  <a:lnTo>
                    <a:pt x="4252" y="2843"/>
                  </a:lnTo>
                  <a:cubicBezTo>
                    <a:pt x="4126" y="3100"/>
                    <a:pt x="3883" y="3276"/>
                    <a:pt x="3600" y="3318"/>
                  </a:cubicBezTo>
                  <a:lnTo>
                    <a:pt x="996" y="3695"/>
                  </a:lnTo>
                  <a:cubicBezTo>
                    <a:pt x="286" y="3798"/>
                    <a:pt x="1" y="4673"/>
                    <a:pt x="515" y="5174"/>
                  </a:cubicBezTo>
                  <a:lnTo>
                    <a:pt x="2400" y="7011"/>
                  </a:lnTo>
                  <a:cubicBezTo>
                    <a:pt x="2603" y="7208"/>
                    <a:pt x="2699" y="7495"/>
                    <a:pt x="2649" y="7778"/>
                  </a:cubicBezTo>
                  <a:lnTo>
                    <a:pt x="2203" y="10373"/>
                  </a:lnTo>
                  <a:cubicBezTo>
                    <a:pt x="2106" y="10933"/>
                    <a:pt x="2552" y="11389"/>
                    <a:pt x="3058" y="11389"/>
                  </a:cubicBezTo>
                  <a:cubicBezTo>
                    <a:pt x="3191" y="11389"/>
                    <a:pt x="3329" y="11357"/>
                    <a:pt x="3462" y="11287"/>
                  </a:cubicBezTo>
                  <a:lnTo>
                    <a:pt x="5752" y="10082"/>
                  </a:lnTo>
                  <a:cubicBezTo>
                    <a:pt x="4828" y="9010"/>
                    <a:pt x="4268" y="7585"/>
                    <a:pt x="4268" y="6020"/>
                  </a:cubicBezTo>
                  <a:cubicBezTo>
                    <a:pt x="4268" y="3787"/>
                    <a:pt x="5417" y="1835"/>
                    <a:pt x="7124" y="792"/>
                  </a:cubicBezTo>
                  <a:lnTo>
                    <a:pt x="6973" y="482"/>
                  </a:lnTo>
                  <a:cubicBezTo>
                    <a:pt x="6813" y="161"/>
                    <a:pt x="6504" y="0"/>
                    <a:pt x="6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74" name="Google Shape;7474;p54">
            <a:hlinkClick r:id="rId7" action="ppaction://hlinksldjump"/>
          </p:cNvPr>
          <p:cNvSpPr txBox="1"/>
          <p:nvPr/>
        </p:nvSpPr>
        <p:spPr>
          <a:xfrm rot="4541">
            <a:off x="4142061" y="3066796"/>
            <a:ext cx="1129593" cy="1199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sei Magic"/>
                <a:ea typeface="Yusei Magic"/>
                <a:cs typeface="Yusei Magic"/>
                <a:sym typeface="Yusei Magic"/>
              </a:rPr>
              <a:t>5</a:t>
            </a:r>
            <a:endParaRPr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sei Magic"/>
              <a:ea typeface="Yusei Magic"/>
              <a:cs typeface="Yusei Magic"/>
              <a:sym typeface="Yusei Magic"/>
            </a:endParaRPr>
          </a:p>
        </p:txBody>
      </p:sp>
      <p:grpSp>
        <p:nvGrpSpPr>
          <p:cNvPr id="7515" name="Google Shape;7515;p54"/>
          <p:cNvGrpSpPr/>
          <p:nvPr/>
        </p:nvGrpSpPr>
        <p:grpSpPr>
          <a:xfrm>
            <a:off x="7508373" y="605997"/>
            <a:ext cx="219052" cy="262401"/>
            <a:chOff x="2210225" y="2136475"/>
            <a:chExt cx="49375" cy="59150"/>
          </a:xfrm>
        </p:grpSpPr>
        <p:sp>
          <p:nvSpPr>
            <p:cNvPr id="7516" name="Google Shape;7516;p54"/>
            <p:cNvSpPr/>
            <p:nvPr/>
          </p:nvSpPr>
          <p:spPr>
            <a:xfrm>
              <a:off x="2210225" y="2136475"/>
              <a:ext cx="27675" cy="59150"/>
            </a:xfrm>
            <a:custGeom>
              <a:avLst/>
              <a:gdLst/>
              <a:ahLst/>
              <a:cxnLst/>
              <a:rect l="l" t="t" r="r" b="b"/>
              <a:pathLst>
                <a:path w="1107" h="2366" extrusionOk="0">
                  <a:moveTo>
                    <a:pt x="829" y="0"/>
                  </a:moveTo>
                  <a:cubicBezTo>
                    <a:pt x="803" y="0"/>
                    <a:pt x="777" y="5"/>
                    <a:pt x="752" y="14"/>
                  </a:cubicBezTo>
                  <a:cubicBezTo>
                    <a:pt x="706" y="31"/>
                    <a:pt x="666" y="54"/>
                    <a:pt x="629" y="82"/>
                  </a:cubicBezTo>
                  <a:cubicBezTo>
                    <a:pt x="452" y="216"/>
                    <a:pt x="316" y="383"/>
                    <a:pt x="220" y="582"/>
                  </a:cubicBezTo>
                  <a:cubicBezTo>
                    <a:pt x="151" y="724"/>
                    <a:pt x="108" y="876"/>
                    <a:pt x="75" y="1028"/>
                  </a:cubicBezTo>
                  <a:cubicBezTo>
                    <a:pt x="30" y="1228"/>
                    <a:pt x="12" y="1433"/>
                    <a:pt x="6" y="1639"/>
                  </a:cubicBezTo>
                  <a:cubicBezTo>
                    <a:pt x="0" y="1818"/>
                    <a:pt x="91" y="2341"/>
                    <a:pt x="129" y="2365"/>
                  </a:cubicBezTo>
                  <a:cubicBezTo>
                    <a:pt x="130" y="2365"/>
                    <a:pt x="130" y="2365"/>
                    <a:pt x="131" y="2365"/>
                  </a:cubicBezTo>
                  <a:cubicBezTo>
                    <a:pt x="174" y="2365"/>
                    <a:pt x="619" y="1703"/>
                    <a:pt x="720" y="1524"/>
                  </a:cubicBezTo>
                  <a:cubicBezTo>
                    <a:pt x="833" y="1322"/>
                    <a:pt x="936" y="1116"/>
                    <a:pt x="1016" y="900"/>
                  </a:cubicBezTo>
                  <a:cubicBezTo>
                    <a:pt x="1067" y="763"/>
                    <a:pt x="1095" y="618"/>
                    <a:pt x="1102" y="470"/>
                  </a:cubicBezTo>
                  <a:cubicBezTo>
                    <a:pt x="1107" y="407"/>
                    <a:pt x="1104" y="345"/>
                    <a:pt x="1088" y="282"/>
                  </a:cubicBezTo>
                  <a:cubicBezTo>
                    <a:pt x="1071" y="206"/>
                    <a:pt x="1044" y="133"/>
                    <a:pt x="990" y="75"/>
                  </a:cubicBezTo>
                  <a:cubicBezTo>
                    <a:pt x="947" y="26"/>
                    <a:pt x="889" y="0"/>
                    <a:pt x="8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54"/>
            <p:cNvSpPr/>
            <p:nvPr/>
          </p:nvSpPr>
          <p:spPr>
            <a:xfrm>
              <a:off x="2226775" y="2171000"/>
              <a:ext cx="32825" cy="21400"/>
            </a:xfrm>
            <a:custGeom>
              <a:avLst/>
              <a:gdLst/>
              <a:ahLst/>
              <a:cxnLst/>
              <a:rect l="l" t="t" r="r" b="b"/>
              <a:pathLst>
                <a:path w="1313" h="856" extrusionOk="0">
                  <a:moveTo>
                    <a:pt x="888" y="1"/>
                  </a:moveTo>
                  <a:cubicBezTo>
                    <a:pt x="717" y="1"/>
                    <a:pt x="544" y="83"/>
                    <a:pt x="411" y="188"/>
                  </a:cubicBezTo>
                  <a:cubicBezTo>
                    <a:pt x="193" y="359"/>
                    <a:pt x="58" y="590"/>
                    <a:pt x="0" y="856"/>
                  </a:cubicBezTo>
                  <a:lnTo>
                    <a:pt x="0" y="856"/>
                  </a:lnTo>
                  <a:cubicBezTo>
                    <a:pt x="12" y="803"/>
                    <a:pt x="128" y="759"/>
                    <a:pt x="171" y="741"/>
                  </a:cubicBezTo>
                  <a:cubicBezTo>
                    <a:pt x="305" y="688"/>
                    <a:pt x="455" y="678"/>
                    <a:pt x="600" y="677"/>
                  </a:cubicBezTo>
                  <a:cubicBezTo>
                    <a:pt x="673" y="677"/>
                    <a:pt x="771" y="676"/>
                    <a:pt x="869" y="661"/>
                  </a:cubicBezTo>
                  <a:cubicBezTo>
                    <a:pt x="1088" y="633"/>
                    <a:pt x="1313" y="549"/>
                    <a:pt x="1290" y="298"/>
                  </a:cubicBezTo>
                  <a:cubicBezTo>
                    <a:pt x="1281" y="203"/>
                    <a:pt x="1219" y="120"/>
                    <a:pt x="1139" y="70"/>
                  </a:cubicBezTo>
                  <a:cubicBezTo>
                    <a:pt x="1060" y="22"/>
                    <a:pt x="974" y="1"/>
                    <a:pt x="888" y="1"/>
                  </a:cubicBezTo>
                  <a:close/>
                  <a:moveTo>
                    <a:pt x="0" y="856"/>
                  </a:moveTo>
                  <a:cubicBezTo>
                    <a:pt x="0" y="856"/>
                    <a:pt x="0" y="856"/>
                    <a:pt x="0" y="856"/>
                  </a:cubicBezTo>
                  <a:cubicBezTo>
                    <a:pt x="0" y="856"/>
                    <a:pt x="0" y="856"/>
                    <a:pt x="0" y="8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8" name="Google Shape;7518;p54"/>
          <p:cNvGrpSpPr/>
          <p:nvPr/>
        </p:nvGrpSpPr>
        <p:grpSpPr>
          <a:xfrm>
            <a:off x="1328522" y="803540"/>
            <a:ext cx="188773" cy="199407"/>
            <a:chOff x="1784925" y="2169950"/>
            <a:chExt cx="42550" cy="44950"/>
          </a:xfrm>
        </p:grpSpPr>
        <p:sp>
          <p:nvSpPr>
            <p:cNvPr id="7519" name="Google Shape;7519;p54"/>
            <p:cNvSpPr/>
            <p:nvPr/>
          </p:nvSpPr>
          <p:spPr>
            <a:xfrm>
              <a:off x="1806500" y="2169950"/>
              <a:ext cx="20975" cy="44950"/>
            </a:xfrm>
            <a:custGeom>
              <a:avLst/>
              <a:gdLst/>
              <a:ahLst/>
              <a:cxnLst/>
              <a:rect l="l" t="t" r="r" b="b"/>
              <a:pathLst>
                <a:path w="839" h="1798" extrusionOk="0">
                  <a:moveTo>
                    <a:pt x="210" y="0"/>
                  </a:moveTo>
                  <a:cubicBezTo>
                    <a:pt x="164" y="0"/>
                    <a:pt x="120" y="19"/>
                    <a:pt x="88" y="57"/>
                  </a:cubicBezTo>
                  <a:cubicBezTo>
                    <a:pt x="47" y="103"/>
                    <a:pt x="27" y="158"/>
                    <a:pt x="13" y="215"/>
                  </a:cubicBezTo>
                  <a:cubicBezTo>
                    <a:pt x="3" y="262"/>
                    <a:pt x="0" y="308"/>
                    <a:pt x="3" y="357"/>
                  </a:cubicBezTo>
                  <a:cubicBezTo>
                    <a:pt x="7" y="469"/>
                    <a:pt x="29" y="578"/>
                    <a:pt x="68" y="683"/>
                  </a:cubicBezTo>
                  <a:cubicBezTo>
                    <a:pt x="128" y="848"/>
                    <a:pt x="206" y="1004"/>
                    <a:pt x="291" y="1158"/>
                  </a:cubicBezTo>
                  <a:cubicBezTo>
                    <a:pt x="368" y="1294"/>
                    <a:pt x="707" y="1797"/>
                    <a:pt x="740" y="1797"/>
                  </a:cubicBezTo>
                  <a:cubicBezTo>
                    <a:pt x="741" y="1797"/>
                    <a:pt x="741" y="1797"/>
                    <a:pt x="742" y="1797"/>
                  </a:cubicBezTo>
                  <a:cubicBezTo>
                    <a:pt x="771" y="1781"/>
                    <a:pt x="838" y="1384"/>
                    <a:pt x="837" y="1249"/>
                  </a:cubicBezTo>
                  <a:cubicBezTo>
                    <a:pt x="834" y="1093"/>
                    <a:pt x="817" y="936"/>
                    <a:pt x="783" y="783"/>
                  </a:cubicBezTo>
                  <a:cubicBezTo>
                    <a:pt x="759" y="666"/>
                    <a:pt x="725" y="553"/>
                    <a:pt x="673" y="443"/>
                  </a:cubicBezTo>
                  <a:cubicBezTo>
                    <a:pt x="601" y="291"/>
                    <a:pt x="497" y="164"/>
                    <a:pt x="362" y="63"/>
                  </a:cubicBezTo>
                  <a:cubicBezTo>
                    <a:pt x="333" y="39"/>
                    <a:pt x="303" y="23"/>
                    <a:pt x="269" y="10"/>
                  </a:cubicBezTo>
                  <a:cubicBezTo>
                    <a:pt x="249" y="3"/>
                    <a:pt x="230" y="0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54"/>
            <p:cNvSpPr/>
            <p:nvPr/>
          </p:nvSpPr>
          <p:spPr>
            <a:xfrm>
              <a:off x="1784925" y="2193750"/>
              <a:ext cx="28300" cy="18500"/>
            </a:xfrm>
            <a:custGeom>
              <a:avLst/>
              <a:gdLst/>
              <a:ahLst/>
              <a:cxnLst/>
              <a:rect l="l" t="t" r="r" b="b"/>
              <a:pathLst>
                <a:path w="1132" h="740" extrusionOk="0">
                  <a:moveTo>
                    <a:pt x="364" y="1"/>
                  </a:moveTo>
                  <a:cubicBezTo>
                    <a:pt x="291" y="1"/>
                    <a:pt x="218" y="18"/>
                    <a:pt x="150" y="60"/>
                  </a:cubicBezTo>
                  <a:cubicBezTo>
                    <a:pt x="81" y="102"/>
                    <a:pt x="28" y="173"/>
                    <a:pt x="21" y="256"/>
                  </a:cubicBezTo>
                  <a:cubicBezTo>
                    <a:pt x="1" y="474"/>
                    <a:pt x="193" y="545"/>
                    <a:pt x="383" y="570"/>
                  </a:cubicBezTo>
                  <a:cubicBezTo>
                    <a:pt x="465" y="581"/>
                    <a:pt x="551" y="582"/>
                    <a:pt x="615" y="585"/>
                  </a:cubicBezTo>
                  <a:cubicBezTo>
                    <a:pt x="740" y="588"/>
                    <a:pt x="869" y="595"/>
                    <a:pt x="984" y="641"/>
                  </a:cubicBezTo>
                  <a:cubicBezTo>
                    <a:pt x="1022" y="655"/>
                    <a:pt x="1122" y="695"/>
                    <a:pt x="1132" y="740"/>
                  </a:cubicBezTo>
                  <a:cubicBezTo>
                    <a:pt x="1082" y="510"/>
                    <a:pt x="965" y="311"/>
                    <a:pt x="778" y="163"/>
                  </a:cubicBezTo>
                  <a:cubicBezTo>
                    <a:pt x="662" y="72"/>
                    <a:pt x="512" y="1"/>
                    <a:pt x="3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7455;p54"/>
          <p:cNvGrpSpPr/>
          <p:nvPr/>
        </p:nvGrpSpPr>
        <p:grpSpPr>
          <a:xfrm>
            <a:off x="6324600" y="2802082"/>
            <a:ext cx="1887411" cy="1613094"/>
            <a:chOff x="3215388" y="2893024"/>
            <a:chExt cx="938821" cy="862973"/>
          </a:xfrm>
          <a:solidFill>
            <a:schemeClr val="accent4">
              <a:lumMod val="75000"/>
            </a:schemeClr>
          </a:solidFill>
        </p:grpSpPr>
        <p:sp>
          <p:nvSpPr>
            <p:cNvPr id="30" name="Google Shape;7456;p54"/>
            <p:cNvSpPr/>
            <p:nvPr/>
          </p:nvSpPr>
          <p:spPr>
            <a:xfrm>
              <a:off x="3322606" y="2953112"/>
              <a:ext cx="831603" cy="802885"/>
            </a:xfrm>
            <a:custGeom>
              <a:avLst/>
              <a:gdLst/>
              <a:ahLst/>
              <a:cxnLst/>
              <a:rect l="l" t="t" r="r" b="b"/>
              <a:pathLst>
                <a:path w="10975" h="10596" extrusionOk="0">
                  <a:moveTo>
                    <a:pt x="5659" y="0"/>
                  </a:moveTo>
                  <a:cubicBezTo>
                    <a:pt x="2580" y="0"/>
                    <a:pt x="0" y="8592"/>
                    <a:pt x="4337" y="9293"/>
                  </a:cubicBezTo>
                  <a:lnTo>
                    <a:pt x="4376" y="9272"/>
                  </a:lnTo>
                  <a:cubicBezTo>
                    <a:pt x="4503" y="9203"/>
                    <a:pt x="4643" y="9169"/>
                    <a:pt x="4782" y="9169"/>
                  </a:cubicBezTo>
                  <a:cubicBezTo>
                    <a:pt x="4920" y="9169"/>
                    <a:pt x="5057" y="9203"/>
                    <a:pt x="5183" y="9270"/>
                  </a:cubicBezTo>
                  <a:lnTo>
                    <a:pt x="7514" y="10494"/>
                  </a:lnTo>
                  <a:cubicBezTo>
                    <a:pt x="7646" y="10564"/>
                    <a:pt x="7783" y="10596"/>
                    <a:pt x="7917" y="10596"/>
                  </a:cubicBezTo>
                  <a:cubicBezTo>
                    <a:pt x="8422" y="10596"/>
                    <a:pt x="8868" y="10140"/>
                    <a:pt x="8771" y="9580"/>
                  </a:cubicBezTo>
                  <a:lnTo>
                    <a:pt x="8327" y="6985"/>
                  </a:lnTo>
                  <a:cubicBezTo>
                    <a:pt x="8279" y="6702"/>
                    <a:pt x="8373" y="6415"/>
                    <a:pt x="8576" y="6218"/>
                  </a:cubicBezTo>
                  <a:lnTo>
                    <a:pt x="10460" y="4381"/>
                  </a:lnTo>
                  <a:cubicBezTo>
                    <a:pt x="10975" y="3878"/>
                    <a:pt x="10690" y="3005"/>
                    <a:pt x="9980" y="2902"/>
                  </a:cubicBezTo>
                  <a:lnTo>
                    <a:pt x="7374" y="2525"/>
                  </a:lnTo>
                  <a:cubicBezTo>
                    <a:pt x="7093" y="2483"/>
                    <a:pt x="6848" y="2307"/>
                    <a:pt x="6721" y="2050"/>
                  </a:cubicBezTo>
                  <a:lnTo>
                    <a:pt x="5709" y="1"/>
                  </a:lnTo>
                  <a:cubicBezTo>
                    <a:pt x="5693" y="1"/>
                    <a:pt x="5676" y="0"/>
                    <a:pt x="56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457;p54"/>
            <p:cNvSpPr/>
            <p:nvPr/>
          </p:nvSpPr>
          <p:spPr>
            <a:xfrm>
              <a:off x="3215388" y="2893024"/>
              <a:ext cx="539879" cy="862973"/>
            </a:xfrm>
            <a:custGeom>
              <a:avLst/>
              <a:gdLst/>
              <a:ahLst/>
              <a:cxnLst/>
              <a:rect l="l" t="t" r="r" b="b"/>
              <a:pathLst>
                <a:path w="7125" h="11389" extrusionOk="0">
                  <a:moveTo>
                    <a:pt x="6195" y="0"/>
                  </a:moveTo>
                  <a:cubicBezTo>
                    <a:pt x="5885" y="0"/>
                    <a:pt x="5576" y="161"/>
                    <a:pt x="5417" y="482"/>
                  </a:cubicBezTo>
                  <a:lnTo>
                    <a:pt x="4252" y="2843"/>
                  </a:lnTo>
                  <a:cubicBezTo>
                    <a:pt x="4126" y="3100"/>
                    <a:pt x="3883" y="3276"/>
                    <a:pt x="3600" y="3318"/>
                  </a:cubicBezTo>
                  <a:lnTo>
                    <a:pt x="996" y="3695"/>
                  </a:lnTo>
                  <a:cubicBezTo>
                    <a:pt x="286" y="3798"/>
                    <a:pt x="1" y="4673"/>
                    <a:pt x="515" y="5174"/>
                  </a:cubicBezTo>
                  <a:lnTo>
                    <a:pt x="2400" y="7011"/>
                  </a:lnTo>
                  <a:cubicBezTo>
                    <a:pt x="2603" y="7208"/>
                    <a:pt x="2699" y="7495"/>
                    <a:pt x="2649" y="7778"/>
                  </a:cubicBezTo>
                  <a:lnTo>
                    <a:pt x="2203" y="10373"/>
                  </a:lnTo>
                  <a:cubicBezTo>
                    <a:pt x="2106" y="10933"/>
                    <a:pt x="2552" y="11389"/>
                    <a:pt x="3058" y="11389"/>
                  </a:cubicBezTo>
                  <a:cubicBezTo>
                    <a:pt x="3191" y="11389"/>
                    <a:pt x="3329" y="11357"/>
                    <a:pt x="3462" y="11287"/>
                  </a:cubicBezTo>
                  <a:lnTo>
                    <a:pt x="5752" y="10082"/>
                  </a:lnTo>
                  <a:cubicBezTo>
                    <a:pt x="4828" y="9010"/>
                    <a:pt x="4268" y="7585"/>
                    <a:pt x="4268" y="6020"/>
                  </a:cubicBezTo>
                  <a:cubicBezTo>
                    <a:pt x="4268" y="3787"/>
                    <a:pt x="5417" y="1835"/>
                    <a:pt x="7124" y="792"/>
                  </a:cubicBezTo>
                  <a:lnTo>
                    <a:pt x="6973" y="482"/>
                  </a:lnTo>
                  <a:cubicBezTo>
                    <a:pt x="6813" y="161"/>
                    <a:pt x="6504" y="0"/>
                    <a:pt x="6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7458;p54">
            <a:hlinkClick r:id="rId8" action="ppaction://hlinksldjump"/>
          </p:cNvPr>
          <p:cNvSpPr txBox="1"/>
          <p:nvPr/>
        </p:nvSpPr>
        <p:spPr>
          <a:xfrm rot="4541">
            <a:off x="6709578" y="2972809"/>
            <a:ext cx="1129593" cy="112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sei Magic"/>
                <a:ea typeface="Yusei Magic"/>
                <a:cs typeface="Yusei Magic"/>
                <a:sym typeface="Yusei Magic"/>
              </a:rPr>
              <a:t>6</a:t>
            </a:r>
            <a:endParaRPr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sei Magic"/>
              <a:ea typeface="Yusei Magic"/>
              <a:cs typeface="Yusei Magic"/>
              <a:sym typeface="Yusei Magic"/>
            </a:endParaRPr>
          </a:p>
        </p:txBody>
      </p:sp>
    </p:spTree>
    <p:extLst>
      <p:ext uri="{BB962C8B-B14F-4D97-AF65-F5344CB8AC3E}">
        <p14:creationId xmlns:p14="http://schemas.microsoft.com/office/powerpoint/2010/main" val="154660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5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7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6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7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7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7458" grpId="0"/>
      <p:bldP spid="7462" grpId="0"/>
      <p:bldP spid="7466" grpId="0"/>
      <p:bldP spid="7470" grpId="0"/>
      <p:bldP spid="7474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pointing cartoon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883" b="100000" l="706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55" t="54238" r="-143"/>
          <a:stretch/>
        </p:blipFill>
        <p:spPr bwMode="auto">
          <a:xfrm flipH="1">
            <a:off x="735909" y="906689"/>
            <a:ext cx="716712" cy="1198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Kết quả hình ảnh cho girl carto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686" y="3788538"/>
            <a:ext cx="1016313" cy="12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304800" y="4169021"/>
            <a:ext cx="7238999" cy="739122"/>
          </a:xfrm>
          <a:prstGeom prst="wedgeRoundRectCallout">
            <a:avLst>
              <a:gd name="adj1" fmla="val 59987"/>
              <a:gd name="adj2" fmla="val -31839"/>
              <a:gd name="adj3" fmla="val 16667"/>
            </a:avLst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omic Sans MS" pitchFamily="66" charset="0"/>
              </a:rPr>
              <a:t>It says ‘____________’.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525362" y="195437"/>
            <a:ext cx="6093276" cy="648072"/>
          </a:xfrm>
          <a:prstGeom prst="wedgeRoundRectCallout">
            <a:avLst>
              <a:gd name="adj1" fmla="val -55732"/>
              <a:gd name="adj2" fmla="val 50916"/>
              <a:gd name="adj3" fmla="val 16667"/>
            </a:avLst>
          </a:prstGeom>
          <a:solidFill>
            <a:schemeClr val="tx1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What does it say?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21743" y="4123083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go</a:t>
            </a:r>
            <a:endParaRPr lang="en-US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2" descr="Download HD Special Delivery Messages Sticker-2 - Mr Bean Teddy Cartoon Png  Transparent PNG Image - NicePNG.com">
            <a:extLst>
              <a:ext uri="{FF2B5EF4-FFF2-40B4-BE49-F238E27FC236}">
                <a16:creationId xmlns:a16="http://schemas.microsoft.com/office/drawing/2014/main" id="{F96C956B-BB70-A2E3-78E7-BBE57043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76350"/>
            <a:ext cx="871536" cy="14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ownload HD Special Delivery Messages Sticker-2 - Mr Bean Teddy Cartoon Png  Transparent PNG Image - NicePNG.com">
            <a:extLst>
              <a:ext uri="{FF2B5EF4-FFF2-40B4-BE49-F238E27FC236}">
                <a16:creationId xmlns:a16="http://schemas.microsoft.com/office/drawing/2014/main" id="{F96C956B-BB70-A2E3-78E7-BBE57043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576" y="1276350"/>
            <a:ext cx="871536" cy="14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90" l="0" r="100000">
                        <a14:foregroundMark x1="8213" y1="16393" x2="8213" y2="16393"/>
                        <a14:foregroundMark x1="8213" y1="21311" x2="8213" y2="21311"/>
                        <a14:foregroundMark x1="15459" y1="15984" x2="15459" y2="15984"/>
                        <a14:foregroundMark x1="15459" y1="15574" x2="15459" y2="15574"/>
                        <a14:foregroundMark x1="15459" y1="15574" x2="15459" y2="15574"/>
                        <a14:foregroundMark x1="11594" y1="15574" x2="11594" y2="15574"/>
                        <a14:foregroundMark x1="11111" y1="15574" x2="11111" y2="15574"/>
                        <a14:foregroundMark x1="9662" y1="15574" x2="9662" y2="15574"/>
                        <a14:foregroundMark x1="4348" y1="15984" x2="4348" y2="15984"/>
                        <a14:foregroundMark x1="4348" y1="15984" x2="4348" y2="15984"/>
                        <a14:foregroundMark x1="1449" y1="15164" x2="1449" y2="15164"/>
                        <a14:foregroundMark x1="6763" y1="16803" x2="6763" y2="16803"/>
                        <a14:foregroundMark x1="12560" y1="18852" x2="12560" y2="18852"/>
                        <a14:foregroundMark x1="18841" y1="20082" x2="18841" y2="20082"/>
                        <a14:foregroundMark x1="16908" y1="15574" x2="16908" y2="15574"/>
                        <a14:foregroundMark x1="16908" y1="15574" x2="17874" y2="15574"/>
                        <a14:foregroundMark x1="18841" y1="15574" x2="18841" y2="15574"/>
                        <a14:foregroundMark x1="18841" y1="15574" x2="18841" y2="15574"/>
                        <a14:foregroundMark x1="11111" y1="15574" x2="10145" y2="15574"/>
                        <a14:foregroundMark x1="7246" y1="15164" x2="7246" y2="15164"/>
                        <a14:foregroundMark x1="5797" y1="13525" x2="5797" y2="13525"/>
                        <a14:foregroundMark x1="5797" y1="13525" x2="5797" y2="13525"/>
                        <a14:foregroundMark x1="5797" y1="14754" x2="5797" y2="14754"/>
                        <a14:foregroundMark x1="6763" y1="16393" x2="8213" y2="16393"/>
                        <a14:foregroundMark x1="13043" y1="16393" x2="13043" y2="16393"/>
                        <a14:foregroundMark x1="13527" y1="16803" x2="13527" y2="16803"/>
                        <a14:foregroundMark x1="13527" y1="16803" x2="13527" y2="16803"/>
                        <a14:foregroundMark x1="14010" y1="16803" x2="14010" y2="16803"/>
                        <a14:foregroundMark x1="11594" y1="18852" x2="10628" y2="18852"/>
                        <a14:foregroundMark x1="5314" y1="18852" x2="5314" y2="18852"/>
                        <a14:foregroundMark x1="4348" y1="18852" x2="4348" y2="18852"/>
                        <a14:foregroundMark x1="4348" y1="18852" x2="4348" y2="18852"/>
                        <a14:foregroundMark x1="4348" y1="19262" x2="4348" y2="19262"/>
                        <a14:foregroundMark x1="8213" y1="19262" x2="8213" y2="19262"/>
                        <a14:foregroundMark x1="10145" y1="19262" x2="10145" y2="19262"/>
                        <a14:foregroundMark x1="13043" y1="18852" x2="14010" y2="18443"/>
                        <a14:foregroundMark x1="14976" y1="18033" x2="14976" y2="18033"/>
                        <a14:foregroundMark x1="14976" y1="18033" x2="15942" y2="17623"/>
                        <a14:foregroundMark x1="18357" y1="16803" x2="18357" y2="16803"/>
                        <a14:foregroundMark x1="21256" y1="16393" x2="21256" y2="16393"/>
                        <a14:foregroundMark x1="22705" y1="14754" x2="22705" y2="14754"/>
                        <a14:foregroundMark x1="22705" y1="14344" x2="22705" y2="14344"/>
                        <a14:foregroundMark x1="21256" y1="14344" x2="21256" y2="143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5962" y="1203136"/>
            <a:ext cx="2172075" cy="2560320"/>
          </a:xfrm>
          <a:prstGeom prst="rect">
            <a:avLst/>
          </a:prstGeom>
        </p:spPr>
      </p:pic>
      <p:pic>
        <p:nvPicPr>
          <p:cNvPr id="14" name="Picture 2" descr="Download HD Special Delivery Messages Sticker-2 - Mr Bean Teddy Cartoon Png  Transparent PNG Image - NicePNG.com">
            <a:extLst>
              <a:ext uri="{FF2B5EF4-FFF2-40B4-BE49-F238E27FC236}">
                <a16:creationId xmlns:a16="http://schemas.microsoft.com/office/drawing/2014/main" id="{F96C956B-BB70-A2E3-78E7-BBE57043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686" y="1285221"/>
            <a:ext cx="871536" cy="14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hlinkClick r:id="rId9" action="ppaction://hlinkpres?slideindex=1&amp;slidetitle="/>
            <a:extLst>
              <a:ext uri="{FF2B5EF4-FFF2-40B4-BE49-F238E27FC236}">
                <a16:creationId xmlns:a16="http://schemas.microsoft.com/office/drawing/2014/main" id="{3F5D0045-D8B8-1990-FBA2-EFA5F09E0A3C}"/>
              </a:ext>
            </a:extLst>
          </p:cNvPr>
          <p:cNvSpPr/>
          <p:nvPr/>
        </p:nvSpPr>
        <p:spPr>
          <a:xfrm>
            <a:off x="8020814" y="195437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  <a:hlinkClick r:id="rId6" action="ppaction://hlinksldjump"/>
              </a:rPr>
              <a:t>Next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0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pointing cartoon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883" b="100000" l="706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55" t="54238" r="-143"/>
          <a:stretch/>
        </p:blipFill>
        <p:spPr bwMode="auto">
          <a:xfrm flipH="1">
            <a:off x="735909" y="906689"/>
            <a:ext cx="716712" cy="1198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Kết quả hình ảnh cho girl carto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686" y="3788538"/>
            <a:ext cx="1016313" cy="12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304800" y="4169021"/>
            <a:ext cx="7238999" cy="739122"/>
          </a:xfrm>
          <a:prstGeom prst="wedgeRoundRectCallout">
            <a:avLst>
              <a:gd name="adj1" fmla="val 59987"/>
              <a:gd name="adj2" fmla="val -31839"/>
              <a:gd name="adj3" fmla="val 16667"/>
            </a:avLst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omic Sans MS" pitchFamily="66" charset="0"/>
              </a:rPr>
              <a:t>It says ‘____________’.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525362" y="195437"/>
            <a:ext cx="6093276" cy="648072"/>
          </a:xfrm>
          <a:prstGeom prst="wedgeRoundRectCallout">
            <a:avLst>
              <a:gd name="adj1" fmla="val -55732"/>
              <a:gd name="adj2" fmla="val 50916"/>
              <a:gd name="adj3" fmla="val 16667"/>
            </a:avLst>
          </a:prstGeom>
          <a:solidFill>
            <a:schemeClr val="tx1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What does it say?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800" y="4097738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turn left</a:t>
            </a:r>
            <a:endParaRPr lang="en-US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2" descr="Download HD Special Delivery Messages Sticker-2 - Mr Bean Teddy Cartoon Png  Transparent PNG Image - NicePNG.com">
            <a:extLst>
              <a:ext uri="{FF2B5EF4-FFF2-40B4-BE49-F238E27FC236}">
                <a16:creationId xmlns:a16="http://schemas.microsoft.com/office/drawing/2014/main" id="{F96C956B-BB70-A2E3-78E7-BBE57043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43" y="1415570"/>
            <a:ext cx="871536" cy="14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/>
          <a:srcRect b="6239"/>
          <a:stretch/>
        </p:blipFill>
        <p:spPr>
          <a:xfrm>
            <a:off x="3293976" y="1291590"/>
            <a:ext cx="2556047" cy="2560320"/>
          </a:xfrm>
          <a:prstGeom prst="rect">
            <a:avLst/>
          </a:prstGeom>
        </p:spPr>
      </p:pic>
      <p:sp>
        <p:nvSpPr>
          <p:cNvPr id="2" name="Arrow: Right 1">
            <a:hlinkClick r:id="rId8" action="ppaction://hlinkpres?slideindex=1&amp;slidetitle="/>
            <a:extLst>
              <a:ext uri="{FF2B5EF4-FFF2-40B4-BE49-F238E27FC236}">
                <a16:creationId xmlns:a16="http://schemas.microsoft.com/office/drawing/2014/main" id="{E92607DB-5694-BD38-D3CE-1E7584D1CD80}"/>
              </a:ext>
            </a:extLst>
          </p:cNvPr>
          <p:cNvSpPr/>
          <p:nvPr/>
        </p:nvSpPr>
        <p:spPr>
          <a:xfrm>
            <a:off x="8020814" y="195437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  <a:hlinkClick r:id="rId6" action="ppaction://hlinksldjump"/>
              </a:rPr>
              <a:t>Next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4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pointing cartoon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883" b="100000" l="706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55" t="54238" r="-143"/>
          <a:stretch/>
        </p:blipFill>
        <p:spPr bwMode="auto">
          <a:xfrm flipH="1">
            <a:off x="735909" y="906689"/>
            <a:ext cx="716712" cy="1198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Kết quả hình ảnh cho girl carto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686" y="3788538"/>
            <a:ext cx="1016313" cy="12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304800" y="4169021"/>
            <a:ext cx="7238999" cy="739122"/>
          </a:xfrm>
          <a:prstGeom prst="wedgeRoundRectCallout">
            <a:avLst>
              <a:gd name="adj1" fmla="val 59987"/>
              <a:gd name="adj2" fmla="val -31839"/>
              <a:gd name="adj3" fmla="val 16667"/>
            </a:avLst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omic Sans MS" pitchFamily="66" charset="0"/>
              </a:rPr>
              <a:t>It says ‘____________’.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525362" y="195437"/>
            <a:ext cx="6093276" cy="648072"/>
          </a:xfrm>
          <a:prstGeom prst="wedgeRoundRectCallout">
            <a:avLst>
              <a:gd name="adj1" fmla="val -55732"/>
              <a:gd name="adj2" fmla="val 50916"/>
              <a:gd name="adj3" fmla="val 16667"/>
            </a:avLst>
          </a:prstGeom>
          <a:solidFill>
            <a:schemeClr val="tx1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What does it say?</a:t>
            </a:r>
          </a:p>
        </p:txBody>
      </p:sp>
      <p:pic>
        <p:nvPicPr>
          <p:cNvPr id="10" name="Picture 12" descr="Traffic Light: Red Clip Ar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154" y="1200127"/>
            <a:ext cx="217627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93168" y="4117066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stop</a:t>
            </a:r>
            <a:endParaRPr lang="en-US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2" descr="Download HD Special Delivery Messages Sticker-2 - Mr Bean Teddy Cartoon Png  Transparent PNG Image - NicePNG.com">
            <a:extLst>
              <a:ext uri="{FF2B5EF4-FFF2-40B4-BE49-F238E27FC236}">
                <a16:creationId xmlns:a16="http://schemas.microsoft.com/office/drawing/2014/main" id="{F96C956B-BB70-A2E3-78E7-BBE57043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76350"/>
            <a:ext cx="871536" cy="14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ownload HD Special Delivery Messages Sticker-2 - Mr Bean Teddy Cartoon Png  Transparent PNG Image - NicePNG.com">
            <a:extLst>
              <a:ext uri="{FF2B5EF4-FFF2-40B4-BE49-F238E27FC236}">
                <a16:creationId xmlns:a16="http://schemas.microsoft.com/office/drawing/2014/main" id="{F96C956B-BB70-A2E3-78E7-BBE57043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576" y="1276350"/>
            <a:ext cx="871536" cy="14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hlinkClick r:id="rId8" action="ppaction://hlinkpres?slideindex=1&amp;slidetitle="/>
            <a:extLst>
              <a:ext uri="{FF2B5EF4-FFF2-40B4-BE49-F238E27FC236}">
                <a16:creationId xmlns:a16="http://schemas.microsoft.com/office/drawing/2014/main" id="{A551B462-6089-CF95-DBFC-E06660B283DB}"/>
              </a:ext>
            </a:extLst>
          </p:cNvPr>
          <p:cNvSpPr/>
          <p:nvPr/>
        </p:nvSpPr>
        <p:spPr>
          <a:xfrm>
            <a:off x="8020814" y="195437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  <a:hlinkClick r:id="rId5" action="ppaction://hlinksldjump"/>
              </a:rPr>
              <a:t>Next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7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ew trending GIF on Giphy | Star gif, Abc coloring pages, Giphy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48" y="1192474"/>
            <a:ext cx="2542645" cy="232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4711" y="1733550"/>
            <a:ext cx="4004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+ 5 points</a:t>
            </a:r>
          </a:p>
        </p:txBody>
      </p:sp>
      <p:sp>
        <p:nvSpPr>
          <p:cNvPr id="2" name="Arrow: Right 1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6145C9A2-9129-0B44-0D20-0B1FF89BD86B}"/>
              </a:ext>
            </a:extLst>
          </p:cNvPr>
          <p:cNvSpPr/>
          <p:nvPr/>
        </p:nvSpPr>
        <p:spPr>
          <a:xfrm>
            <a:off x="8020814" y="195437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  <a:hlinkClick r:id="rId2" action="ppaction://hlinksldjump"/>
              </a:rPr>
              <a:t>Next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0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pointing cartoon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883" b="100000" l="706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55" t="54238" r="-143"/>
          <a:stretch/>
        </p:blipFill>
        <p:spPr bwMode="auto">
          <a:xfrm flipH="1">
            <a:off x="735909" y="906689"/>
            <a:ext cx="716712" cy="1198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Kết quả hình ảnh cho girl carto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686" y="3788538"/>
            <a:ext cx="1016313" cy="12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304800" y="4169021"/>
            <a:ext cx="7238999" cy="739122"/>
          </a:xfrm>
          <a:prstGeom prst="wedgeRoundRectCallout">
            <a:avLst>
              <a:gd name="adj1" fmla="val 59987"/>
              <a:gd name="adj2" fmla="val -31839"/>
              <a:gd name="adj3" fmla="val 16667"/>
            </a:avLst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omic Sans MS" pitchFamily="66" charset="0"/>
              </a:rPr>
              <a:t>It says ‘____________’.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525362" y="195437"/>
            <a:ext cx="6093276" cy="648072"/>
          </a:xfrm>
          <a:prstGeom prst="wedgeRoundRectCallout">
            <a:avLst>
              <a:gd name="adj1" fmla="val -55732"/>
              <a:gd name="adj2" fmla="val 50916"/>
              <a:gd name="adj3" fmla="val 16667"/>
            </a:avLst>
          </a:prstGeom>
          <a:solidFill>
            <a:schemeClr val="tx1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What does it say?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7000" y="4112678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turn right</a:t>
            </a:r>
            <a:endParaRPr lang="en-US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2" descr="Download HD Special Delivery Messages Sticker-2 - Mr Bean Teddy Cartoon Png  Transparent PNG Image - NicePNG.com">
            <a:extLst>
              <a:ext uri="{FF2B5EF4-FFF2-40B4-BE49-F238E27FC236}">
                <a16:creationId xmlns:a16="http://schemas.microsoft.com/office/drawing/2014/main" id="{F96C956B-BB70-A2E3-78E7-BBE57043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714" y="1155093"/>
            <a:ext cx="727951" cy="124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Right Turn Clip Art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3"/>
          <a:stretch/>
        </p:blipFill>
        <p:spPr bwMode="auto">
          <a:xfrm>
            <a:off x="3293014" y="1291590"/>
            <a:ext cx="2548265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ownload HD Special Delivery Messages Sticker-2 - Mr Bean Teddy Cartoon Png  Transparent PNG Image - NicePNG.com">
            <a:extLst>
              <a:ext uri="{FF2B5EF4-FFF2-40B4-BE49-F238E27FC236}">
                <a16:creationId xmlns:a16="http://schemas.microsoft.com/office/drawing/2014/main" id="{F96C956B-BB70-A2E3-78E7-BBE57043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35" y="1212693"/>
            <a:ext cx="727951" cy="124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ownload HD Special Delivery Messages Sticker-2 - Mr Bean Teddy Cartoon Png  Transparent PNG Image - NicePNG.com">
            <a:extLst>
              <a:ext uri="{FF2B5EF4-FFF2-40B4-BE49-F238E27FC236}">
                <a16:creationId xmlns:a16="http://schemas.microsoft.com/office/drawing/2014/main" id="{F96C956B-BB70-A2E3-78E7-BBE57043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10" y="2542933"/>
            <a:ext cx="727951" cy="124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ownload HD Special Delivery Messages Sticker-2 - Mr Bean Teddy Cartoon Png  Transparent PNG Image - NicePNG.com">
            <a:extLst>
              <a:ext uri="{FF2B5EF4-FFF2-40B4-BE49-F238E27FC236}">
                <a16:creationId xmlns:a16="http://schemas.microsoft.com/office/drawing/2014/main" id="{F96C956B-BB70-A2E3-78E7-BBE57043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143" y="2485333"/>
            <a:ext cx="727951" cy="124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hlinkClick r:id="rId8" action="ppaction://hlinkpres?slideindex=1&amp;slidetitle="/>
            <a:extLst>
              <a:ext uri="{FF2B5EF4-FFF2-40B4-BE49-F238E27FC236}">
                <a16:creationId xmlns:a16="http://schemas.microsoft.com/office/drawing/2014/main" id="{71A1F873-44B1-F662-CF12-9BE5EB6F6DDE}"/>
              </a:ext>
            </a:extLst>
          </p:cNvPr>
          <p:cNvSpPr/>
          <p:nvPr/>
        </p:nvSpPr>
        <p:spPr>
          <a:xfrm>
            <a:off x="8020814" y="195437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  <a:hlinkClick r:id="rId6" action="ppaction://hlinksldjump"/>
              </a:rPr>
              <a:t>Next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3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pointing cartoon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883" b="100000" l="706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55" t="54238" r="-143"/>
          <a:stretch/>
        </p:blipFill>
        <p:spPr bwMode="auto">
          <a:xfrm flipH="1">
            <a:off x="735909" y="906689"/>
            <a:ext cx="716712" cy="1198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Kết quả hình ảnh cho girl carto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686" y="3788538"/>
            <a:ext cx="1016313" cy="12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304800" y="4169021"/>
            <a:ext cx="7238999" cy="739122"/>
          </a:xfrm>
          <a:prstGeom prst="wedgeRoundRectCallout">
            <a:avLst>
              <a:gd name="adj1" fmla="val 59987"/>
              <a:gd name="adj2" fmla="val -31839"/>
              <a:gd name="adj3" fmla="val 16667"/>
            </a:avLst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omic Sans MS" pitchFamily="66" charset="0"/>
              </a:rPr>
              <a:t>It says ‘____________’.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525362" y="195437"/>
            <a:ext cx="6093276" cy="648072"/>
          </a:xfrm>
          <a:prstGeom prst="wedgeRoundRectCallout">
            <a:avLst>
              <a:gd name="adj1" fmla="val -55732"/>
              <a:gd name="adj2" fmla="val 50916"/>
              <a:gd name="adj3" fmla="val 16667"/>
            </a:avLst>
          </a:prstGeom>
          <a:solidFill>
            <a:schemeClr val="tx1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What does it say?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800" y="4097855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go straight</a:t>
            </a:r>
            <a:endParaRPr lang="en-US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2" descr="Download HD Special Delivery Messages Sticker-2 - Mr Bean Teddy Cartoon Png  Transparent PNG Image - NicePNG.com">
            <a:extLst>
              <a:ext uri="{FF2B5EF4-FFF2-40B4-BE49-F238E27FC236}">
                <a16:creationId xmlns:a16="http://schemas.microsoft.com/office/drawing/2014/main" id="{F96C956B-BB70-A2E3-78E7-BBE57043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38" y="1112766"/>
            <a:ext cx="685800" cy="117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Straight Arrow Sign Clip Art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0"/>
          <a:stretch/>
        </p:blipFill>
        <p:spPr bwMode="auto">
          <a:xfrm>
            <a:off x="3300624" y="1291590"/>
            <a:ext cx="2542752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ownload HD Special Delivery Messages Sticker-2 - Mr Bean Teddy Cartoon Png  Transparent PNG Image - NicePNG.com">
            <a:extLst>
              <a:ext uri="{FF2B5EF4-FFF2-40B4-BE49-F238E27FC236}">
                <a16:creationId xmlns:a16="http://schemas.microsoft.com/office/drawing/2014/main" id="{F96C956B-BB70-A2E3-78E7-BBE57043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619" y="2411287"/>
            <a:ext cx="685800" cy="117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hlinkClick r:id="rId8" action="ppaction://hlinkpres?slideindex=1&amp;slidetitle="/>
            <a:extLst>
              <a:ext uri="{FF2B5EF4-FFF2-40B4-BE49-F238E27FC236}">
                <a16:creationId xmlns:a16="http://schemas.microsoft.com/office/drawing/2014/main" id="{5FE8150D-3F66-64E1-99CD-41DC70224AD7}"/>
              </a:ext>
            </a:extLst>
          </p:cNvPr>
          <p:cNvSpPr/>
          <p:nvPr/>
        </p:nvSpPr>
        <p:spPr>
          <a:xfrm>
            <a:off x="8020814" y="195437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  <a:hlinkClick r:id="rId6" action="ppaction://hlinksldjump"/>
              </a:rPr>
              <a:t>Next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3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1150"/>
            <a:ext cx="9254265" cy="315790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6016109-A930-A3AB-A4E5-7DF0541B3F10}"/>
              </a:ext>
            </a:extLst>
          </p:cNvPr>
          <p:cNvSpPr/>
          <p:nvPr/>
        </p:nvSpPr>
        <p:spPr>
          <a:xfrm>
            <a:off x="2520897" y="103365"/>
            <a:ext cx="43236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  <a:sym typeface="Barriecito"/>
              </a:rPr>
              <a:t>Who are they?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016109-A930-A3AB-A4E5-7DF0541B3F10}"/>
              </a:ext>
            </a:extLst>
          </p:cNvPr>
          <p:cNvSpPr/>
          <p:nvPr/>
        </p:nvSpPr>
        <p:spPr>
          <a:xfrm>
            <a:off x="2710855" y="95639"/>
            <a:ext cx="39437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  <a:sym typeface="Barriecito"/>
              </a:rPr>
              <a:t>What is this?</a:t>
            </a:r>
          </a:p>
        </p:txBody>
      </p:sp>
      <p:sp>
        <p:nvSpPr>
          <p:cNvPr id="21" name="Oval 20"/>
          <p:cNvSpPr/>
          <p:nvPr/>
        </p:nvSpPr>
        <p:spPr>
          <a:xfrm>
            <a:off x="2013280" y="2343150"/>
            <a:ext cx="609600" cy="565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577715" y="2108246"/>
            <a:ext cx="609600" cy="565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159182" y="2094635"/>
            <a:ext cx="609600" cy="565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623164" y="2190750"/>
            <a:ext cx="609600" cy="579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99311" y="2480400"/>
            <a:ext cx="609600" cy="565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04065" y="2405574"/>
            <a:ext cx="609600" cy="565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6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1" grpId="0" animBg="1"/>
      <p:bldP spid="21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016109-A930-A3AB-A4E5-7DF0541B3F10}"/>
              </a:ext>
            </a:extLst>
          </p:cNvPr>
          <p:cNvSpPr/>
          <p:nvPr/>
        </p:nvSpPr>
        <p:spPr>
          <a:xfrm>
            <a:off x="2049619" y="95639"/>
            <a:ext cx="52661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  <a:sym typeface="Barriecito"/>
              </a:rPr>
              <a:t>Listen and repeat.</a:t>
            </a:r>
          </a:p>
        </p:txBody>
      </p:sp>
      <p:pic>
        <p:nvPicPr>
          <p:cNvPr id="6" name="Track 6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019.406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599" y="140404"/>
            <a:ext cx="724676" cy="724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041931"/>
            <a:ext cx="5905500" cy="41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3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016109-A930-A3AB-A4E5-7DF0541B3F10}"/>
              </a:ext>
            </a:extLst>
          </p:cNvPr>
          <p:cNvSpPr/>
          <p:nvPr/>
        </p:nvSpPr>
        <p:spPr>
          <a:xfrm>
            <a:off x="2049619" y="95639"/>
            <a:ext cx="52661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  <a:sym typeface="Barriecito"/>
              </a:rPr>
              <a:t>Listen and repeat.</a:t>
            </a:r>
          </a:p>
        </p:txBody>
      </p:sp>
      <p:pic>
        <p:nvPicPr>
          <p:cNvPr id="6" name="Track 6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184" end="1674.406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599" y="138385"/>
            <a:ext cx="724676" cy="724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031" y="971550"/>
            <a:ext cx="6329362" cy="398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3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 txBox="1">
            <a:spLocks/>
          </p:cNvSpPr>
          <p:nvPr/>
        </p:nvSpPr>
        <p:spPr>
          <a:xfrm>
            <a:off x="1769574" y="209550"/>
            <a:ext cx="5926625" cy="73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7000" b="0" i="0" u="none" strike="noStrike" cap="none">
                <a:solidFill>
                  <a:schemeClr val="accent4"/>
                </a:solidFill>
                <a:latin typeface="Comic Sans MS" panose="030F0702030302020204" pitchFamily="66" charset="0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>
                <a:solidFill>
                  <a:srgbClr val="002060"/>
                </a:solidFill>
              </a:rPr>
              <a:t>Listen, point and say.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1981200" y="164352"/>
            <a:ext cx="5926625" cy="73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4000" dirty="0">
                <a:solidFill>
                  <a:srgbClr val="002060"/>
                </a:solidFill>
              </a:rPr>
              <a:t>Work in pairs</a:t>
            </a:r>
            <a:r>
              <a:rPr lang="en-US" sz="4000">
                <a:solidFill>
                  <a:srgbClr val="002060"/>
                </a:solidFill>
              </a:rPr>
              <a:t>. Practise</a:t>
            </a:r>
            <a:r>
              <a:rPr lang="en-US" sz="40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7" name="Track 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148" y="107348"/>
            <a:ext cx="812800" cy="81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387"/>
            <a:ext cx="9144000" cy="411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28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26354" y="3257550"/>
            <a:ext cx="4191000" cy="9107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go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90" l="0" r="100000">
                        <a14:foregroundMark x1="8213" y1="16393" x2="8213" y2="16393"/>
                        <a14:foregroundMark x1="8213" y1="21311" x2="8213" y2="21311"/>
                        <a14:foregroundMark x1="15459" y1="15984" x2="15459" y2="15984"/>
                        <a14:foregroundMark x1="15459" y1="15574" x2="15459" y2="15574"/>
                        <a14:foregroundMark x1="15459" y1="15574" x2="15459" y2="15574"/>
                        <a14:foregroundMark x1="11594" y1="15574" x2="11594" y2="15574"/>
                        <a14:foregroundMark x1="11111" y1="15574" x2="11111" y2="15574"/>
                        <a14:foregroundMark x1="9662" y1="15574" x2="9662" y2="15574"/>
                        <a14:foregroundMark x1="4348" y1="15984" x2="4348" y2="15984"/>
                        <a14:foregroundMark x1="4348" y1="15984" x2="4348" y2="15984"/>
                        <a14:foregroundMark x1="1449" y1="15164" x2="1449" y2="15164"/>
                        <a14:foregroundMark x1="6763" y1="16803" x2="6763" y2="16803"/>
                        <a14:foregroundMark x1="12560" y1="18852" x2="12560" y2="18852"/>
                        <a14:foregroundMark x1="18841" y1="20082" x2="18841" y2="20082"/>
                        <a14:foregroundMark x1="16908" y1="15574" x2="16908" y2="15574"/>
                        <a14:foregroundMark x1="16908" y1="15574" x2="17874" y2="15574"/>
                        <a14:foregroundMark x1="18841" y1="15574" x2="18841" y2="15574"/>
                        <a14:foregroundMark x1="18841" y1="15574" x2="18841" y2="15574"/>
                        <a14:foregroundMark x1="11111" y1="15574" x2="10145" y2="15574"/>
                        <a14:foregroundMark x1="7246" y1="15164" x2="7246" y2="15164"/>
                        <a14:foregroundMark x1="5797" y1="13525" x2="5797" y2="13525"/>
                        <a14:foregroundMark x1="5797" y1="13525" x2="5797" y2="13525"/>
                        <a14:foregroundMark x1="5797" y1="14754" x2="5797" y2="14754"/>
                        <a14:foregroundMark x1="6763" y1="16393" x2="8213" y2="16393"/>
                        <a14:foregroundMark x1="13043" y1="16393" x2="13043" y2="16393"/>
                        <a14:foregroundMark x1="13527" y1="16803" x2="13527" y2="16803"/>
                        <a14:foregroundMark x1="13527" y1="16803" x2="13527" y2="16803"/>
                        <a14:foregroundMark x1="14010" y1="16803" x2="14010" y2="16803"/>
                        <a14:foregroundMark x1="11594" y1="18852" x2="10628" y2="18852"/>
                        <a14:foregroundMark x1="5314" y1="18852" x2="5314" y2="18852"/>
                        <a14:foregroundMark x1="4348" y1="18852" x2="4348" y2="18852"/>
                        <a14:foregroundMark x1="4348" y1="18852" x2="4348" y2="18852"/>
                        <a14:foregroundMark x1="4348" y1="19262" x2="4348" y2="19262"/>
                        <a14:foregroundMark x1="8213" y1="19262" x2="8213" y2="19262"/>
                        <a14:foregroundMark x1="10145" y1="19262" x2="10145" y2="19262"/>
                        <a14:foregroundMark x1="13043" y1="18852" x2="14010" y2="18443"/>
                        <a14:foregroundMark x1="14976" y1="18033" x2="14976" y2="18033"/>
                        <a14:foregroundMark x1="14976" y1="18033" x2="15942" y2="17623"/>
                        <a14:foregroundMark x1="18357" y1="16803" x2="18357" y2="16803"/>
                        <a14:foregroundMark x1="21256" y1="16393" x2="21256" y2="16393"/>
                        <a14:foregroundMark x1="22705" y1="14754" x2="22705" y2="14754"/>
                        <a14:foregroundMark x1="22705" y1="14344" x2="22705" y2="14344"/>
                        <a14:foregroundMark x1="21256" y1="14344" x2="21256" y2="143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5817" y="330725"/>
            <a:ext cx="2172075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2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Traffic Light: Red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131" y="330725"/>
            <a:ext cx="217627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596766" y="3257550"/>
            <a:ext cx="4191000" cy="9107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368077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95500" y="3257550"/>
            <a:ext cx="4953000" cy="9107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go straight</a:t>
            </a:r>
          </a:p>
        </p:txBody>
      </p:sp>
      <p:pic>
        <p:nvPicPr>
          <p:cNvPr id="5" name="Picture 6" descr="Straight Arrow Sign Clip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0"/>
          <a:stretch/>
        </p:blipFill>
        <p:spPr bwMode="auto">
          <a:xfrm>
            <a:off x="3291840" y="330725"/>
            <a:ext cx="2560320" cy="257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87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1297</TotalTime>
  <Words>154</Words>
  <Application>Microsoft Office PowerPoint</Application>
  <PresentationFormat>On-screen Show (16:9)</PresentationFormat>
  <Paragraphs>61</Paragraphs>
  <Slides>29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Anaheim</vt:lpstr>
      <vt:lpstr>Catamaran</vt:lpstr>
      <vt:lpstr>Mouse Memoirs</vt:lpstr>
      <vt:lpstr>Yusei Magic</vt:lpstr>
      <vt:lpstr>Comic Sans MS</vt:lpstr>
      <vt:lpstr>Roboto Condensed Light</vt:lpstr>
      <vt:lpstr>School Bus Drivers Day by Slidesgo</vt:lpstr>
      <vt:lpstr>1_School Bus Drivers Day by Slidesgo</vt:lpstr>
      <vt:lpstr>In the 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 and guess!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talk!</vt:lpstr>
      <vt:lpstr>PowerPoint Presentation</vt:lpstr>
      <vt:lpstr>05</vt:lpstr>
      <vt:lpstr>LUCKY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Ngời Lê</cp:lastModifiedBy>
  <cp:revision>60</cp:revision>
  <dcterms:modified xsi:type="dcterms:W3CDTF">2025-05-10T07:26:11Z</dcterms:modified>
  <cp:category>9Slide.vn</cp:category>
</cp:coreProperties>
</file>