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16"/>
  </p:notesMasterIdLst>
  <p:sldIdLst>
    <p:sldId id="354" r:id="rId5"/>
    <p:sldId id="259" r:id="rId6"/>
    <p:sldId id="335" r:id="rId7"/>
    <p:sldId id="356" r:id="rId8"/>
    <p:sldId id="358" r:id="rId9"/>
    <p:sldId id="359" r:id="rId10"/>
    <p:sldId id="361" r:id="rId11"/>
    <p:sldId id="353" r:id="rId12"/>
    <p:sldId id="351" r:id="rId13"/>
    <p:sldId id="283"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8C0FF"/>
    <a:srgbClr val="FF0066"/>
    <a:srgbClr val="B5EEA0"/>
    <a:srgbClr val="FFE1FD"/>
    <a:srgbClr val="FFCCFF"/>
    <a:srgbClr val="F44A4C"/>
    <a:srgbClr val="7F3A0B"/>
    <a:srgbClr val="FFE18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63" d="100"/>
          <a:sy n="63" d="100"/>
        </p:scale>
        <p:origin x="780" y="72"/>
      </p:cViewPr>
      <p:guideLst/>
    </p:cSldViewPr>
  </p:slideViewPr>
  <p:notesTextViewPr>
    <p:cViewPr>
      <p:scale>
        <a:sx n="3" d="2"/>
        <a:sy n="3" d="2"/>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68394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3613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11</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9310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1/17/2025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9" r:id="rId6"/>
    <p:sldLayoutId id="2147483680" r:id="rId7"/>
    <p:sldLayoutId id="2147483681" r:id="rId8"/>
    <p:sldLayoutId id="214748369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43.svg"/><Relationship Id="rId26" Type="http://schemas.openxmlformats.org/officeDocument/2006/relationships/image" Target="../media/image51.svg"/><Relationship Id="rId3" Type="http://schemas.openxmlformats.org/officeDocument/2006/relationships/image" Target="../media/image39.png"/><Relationship Id="rId21" Type="http://schemas.openxmlformats.org/officeDocument/2006/relationships/image" Target="../media/image48.png"/><Relationship Id="rId7" Type="http://schemas.openxmlformats.org/officeDocument/2006/relationships/image" Target="../media/image41.png"/><Relationship Id="rId12" Type="http://schemas.openxmlformats.org/officeDocument/2006/relationships/image" Target="../media/image37.svg"/><Relationship Id="rId17" Type="http://schemas.openxmlformats.org/officeDocument/2006/relationships/image" Target="../media/image46.png"/><Relationship Id="rId25"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31.svg"/><Relationship Id="rId11" Type="http://schemas.openxmlformats.org/officeDocument/2006/relationships/image" Target="../media/image43.png"/><Relationship Id="rId24" Type="http://schemas.openxmlformats.org/officeDocument/2006/relationships/image" Target="../media/image49.svg"/><Relationship Id="rId5" Type="http://schemas.openxmlformats.org/officeDocument/2006/relationships/image" Target="../media/image40.png"/><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image" Target="../media/image53.svg"/><Relationship Id="rId10" Type="http://schemas.openxmlformats.org/officeDocument/2006/relationships/image" Target="../media/image35.svg"/><Relationship Id="rId19" Type="http://schemas.openxmlformats.org/officeDocument/2006/relationships/image" Target="../media/image47.png"/><Relationship Id="rId4" Type="http://schemas.openxmlformats.org/officeDocument/2006/relationships/image" Target="../media/image29.svg"/><Relationship Id="rId9" Type="http://schemas.openxmlformats.org/officeDocument/2006/relationships/image" Target="../media/image42.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2.pn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audio" Target="NULL" TargetMode="External"/><Relationship Id="rId21" Type="http://schemas.openxmlformats.org/officeDocument/2006/relationships/image" Target="../media/image15.png"/><Relationship Id="rId7" Type="http://schemas.microsoft.com/office/2007/relationships/media" Target="../media/media4.mp4"/><Relationship Id="rId12" Type="http://schemas.openxmlformats.org/officeDocument/2006/relationships/slide" Target="slide10.xml"/><Relationship Id="rId17" Type="http://schemas.microsoft.com/office/2007/relationships/hdphoto" Target="../media/hdphoto3.wdp"/><Relationship Id="rId25"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11.png"/><Relationship Id="rId24" Type="http://schemas.openxmlformats.org/officeDocument/2006/relationships/image" Target="../media/image17.png"/><Relationship Id="rId5" Type="http://schemas.microsoft.com/office/2007/relationships/media" Target="../media/media3.m4a"/><Relationship Id="rId15" Type="http://schemas.openxmlformats.org/officeDocument/2006/relationships/slide" Target="slide8.xml"/><Relationship Id="rId23" Type="http://schemas.microsoft.com/office/2007/relationships/hdphoto" Target="../media/hdphoto5.wdp"/><Relationship Id="rId28" Type="http://schemas.openxmlformats.org/officeDocument/2006/relationships/image" Target="../media/image20.png"/><Relationship Id="rId10" Type="http://schemas.openxmlformats.org/officeDocument/2006/relationships/notesSlide" Target="../notesSlides/notesSlide1.xml"/><Relationship Id="rId19" Type="http://schemas.microsoft.com/office/2007/relationships/hdphoto" Target="../media/hdphoto4.wdp"/><Relationship Id="rId4" Type="http://schemas.microsoft.com/office/2007/relationships/media" Target="../media/media2.mp3"/><Relationship Id="rId9" Type="http://schemas.openxmlformats.org/officeDocument/2006/relationships/slideLayout" Target="../slideLayouts/slideLayout23.xml"/><Relationship Id="rId14" Type="http://schemas.microsoft.com/office/2007/relationships/hdphoto" Target="../media/hdphoto2.wdp"/><Relationship Id="rId22" Type="http://schemas.openxmlformats.org/officeDocument/2006/relationships/image" Target="../media/image16.png"/><Relationship Id="rId27"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18" Type="http://schemas.openxmlformats.org/officeDocument/2006/relationships/image" Target="../media/image32.png"/><Relationship Id="rId3" Type="http://schemas.openxmlformats.org/officeDocument/2006/relationships/audio" Target="../media/media5.WAV"/><Relationship Id="rId7" Type="http://schemas.openxmlformats.org/officeDocument/2006/relationships/image" Target="../media/image21.gif"/><Relationship Id="rId12" Type="http://schemas.openxmlformats.org/officeDocument/2006/relationships/image" Target="../media/image26.gif"/><Relationship Id="rId17" Type="http://schemas.openxmlformats.org/officeDocument/2006/relationships/image" Target="../media/image31.gif"/><Relationship Id="rId2" Type="http://schemas.microsoft.com/office/2007/relationships/media" Target="../media/media5.WAV"/><Relationship Id="rId16" Type="http://schemas.openxmlformats.org/officeDocument/2006/relationships/image" Target="../media/image30.gif"/><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25.gif"/><Relationship Id="rId5" Type="http://schemas.openxmlformats.org/officeDocument/2006/relationships/slideLayout" Target="../slideLayouts/slideLayout23.xml"/><Relationship Id="rId15" Type="http://schemas.openxmlformats.org/officeDocument/2006/relationships/image" Target="../media/image29.gif"/><Relationship Id="rId10" Type="http://schemas.openxmlformats.org/officeDocument/2006/relationships/image" Target="../media/image24.gif"/><Relationship Id="rId4" Type="http://schemas.openxmlformats.org/officeDocument/2006/relationships/audio" Target="file:///D:\Rung%20Chuong%20Vang\chaomung.wav" TargetMode="External"/><Relationship Id="rId9" Type="http://schemas.openxmlformats.org/officeDocument/2006/relationships/image" Target="../media/image23.gif"/><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30.gif"/><Relationship Id="rId5" Type="http://schemas.openxmlformats.org/officeDocument/2006/relationships/image" Target="../media/image33.jpe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33.jpeg"/><Relationship Id="rId5" Type="http://schemas.openxmlformats.org/officeDocument/2006/relationships/image" Target="../media/image34.jpe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7.mp4"/><Relationship Id="rId7" Type="http://schemas.openxmlformats.org/officeDocument/2006/relationships/image" Target="../media/image35.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31.xml"/><Relationship Id="rId10" Type="http://schemas.openxmlformats.org/officeDocument/2006/relationships/image" Target="../media/image36.png"/><Relationship Id="rId4" Type="http://schemas.openxmlformats.org/officeDocument/2006/relationships/video" Target="../media/media7.mp4"/><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slide" Target="slide3.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E41C036-52CC-4A1D-FCA1-1A9C8E10280D}"/>
              </a:ext>
            </a:extLst>
          </p:cNvPr>
          <p:cNvSpPr>
            <a:spLocks noChangeArrowheads="1"/>
          </p:cNvSpPr>
          <p:nvPr/>
        </p:nvSpPr>
        <p:spPr bwMode="auto">
          <a:xfrm>
            <a:off x="0" y="0"/>
            <a:ext cx="11632368" cy="6858000"/>
          </a:xfrm>
          <a:prstGeom prst="rect">
            <a:avLst/>
          </a:prstGeom>
          <a:solidFill>
            <a:srgbClr val="FFFFCC"/>
          </a:solidFill>
          <a:ln w="76200" cmpd="tri">
            <a:solidFill>
              <a:srgbClr val="0000FF"/>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vi-VN" altLang="en-US" sz="1800">
              <a:solidFill>
                <a:srgbClr val="000000"/>
              </a:solidFill>
              <a:latin typeface="Arial" panose="020B0604020202020204" pitchFamily="34" charset="0"/>
            </a:endParaRPr>
          </a:p>
        </p:txBody>
      </p:sp>
      <p:sp>
        <p:nvSpPr>
          <p:cNvPr id="10243" name="AutoShape 3">
            <a:extLst>
              <a:ext uri="{FF2B5EF4-FFF2-40B4-BE49-F238E27FC236}">
                <a16:creationId xmlns:a16="http://schemas.microsoft.com/office/drawing/2014/main" id="{8CB11A80-D128-F78B-B388-80DF4B55270B}"/>
              </a:ext>
            </a:extLst>
          </p:cNvPr>
          <p:cNvSpPr>
            <a:spLocks noChangeArrowheads="1"/>
          </p:cNvSpPr>
          <p:nvPr/>
        </p:nvSpPr>
        <p:spPr bwMode="auto">
          <a:xfrm>
            <a:off x="3672683" y="1284964"/>
            <a:ext cx="4648200" cy="982751"/>
          </a:xfrm>
          <a:prstGeom prst="ellipseRibbon2">
            <a:avLst>
              <a:gd name="adj1" fmla="val 25000"/>
              <a:gd name="adj2" fmla="val 50000"/>
              <a:gd name="adj3" fmla="val 12500"/>
            </a:avLst>
          </a:prstGeom>
          <a:solidFill>
            <a:srgbClr val="0000FF"/>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vi-VN" altLang="en-US" sz="1800">
              <a:solidFill>
                <a:srgbClr val="000000"/>
              </a:solidFill>
              <a:latin typeface="Arial" panose="020B0604020202020204" pitchFamily="34" charset="0"/>
            </a:endParaRPr>
          </a:p>
        </p:txBody>
      </p:sp>
      <p:pic>
        <p:nvPicPr>
          <p:cNvPr id="10244" name="Picture 4" descr="POINSET2">
            <a:extLst>
              <a:ext uri="{FF2B5EF4-FFF2-40B4-BE49-F238E27FC236}">
                <a16:creationId xmlns:a16="http://schemas.microsoft.com/office/drawing/2014/main" id="{E249AE6E-BD4F-FB2B-36F3-433EA75E7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22" y="6766"/>
            <a:ext cx="13716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21">
            <a:extLst>
              <a:ext uri="{FF2B5EF4-FFF2-40B4-BE49-F238E27FC236}">
                <a16:creationId xmlns:a16="http://schemas.microsoft.com/office/drawing/2014/main" id="{DB8EAEA3-6FCD-57A9-0172-D554BDE9EA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4999038"/>
            <a:ext cx="1979613"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WordArt 7">
            <a:extLst>
              <a:ext uri="{FF2B5EF4-FFF2-40B4-BE49-F238E27FC236}">
                <a16:creationId xmlns:a16="http://schemas.microsoft.com/office/drawing/2014/main" id="{F42BE8A0-0F63-BBFE-1383-7DA773E06EC3}"/>
              </a:ext>
            </a:extLst>
          </p:cNvPr>
          <p:cNvSpPr>
            <a:spLocks noChangeArrowheads="1" noChangeShapeType="1" noTextEdit="1"/>
          </p:cNvSpPr>
          <p:nvPr/>
        </p:nvSpPr>
        <p:spPr bwMode="auto">
          <a:xfrm>
            <a:off x="1715122" y="3902321"/>
            <a:ext cx="8382589" cy="683967"/>
          </a:xfrm>
          <a:prstGeom prst="rect">
            <a:avLst/>
          </a:prstGeom>
        </p:spPr>
        <p:txBody>
          <a:bodyPr wrap="none" fromWordArt="1">
            <a:prstTxWarp prst="textPlain">
              <a:avLst>
                <a:gd name="adj" fmla="val 50000"/>
              </a:avLst>
            </a:prstTxWarp>
          </a:bodyPr>
          <a:lstStyle/>
          <a:p>
            <a:pPr algn="ctr"/>
            <a:r>
              <a:rPr lang="en-US" sz="3200" b="1" kern="10" dirty="0" smtClean="0">
                <a:ln w="19050">
                  <a:solidFill>
                    <a:srgbClr val="000000"/>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ÔN TẬP CUỐI HỌC KÌ 1</a:t>
            </a:r>
            <a:endParaRPr lang="en-US" sz="3200" b="1" kern="10" dirty="0">
              <a:ln w="19050">
                <a:solidFill>
                  <a:srgbClr val="000000"/>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10248" name="Picture 8" descr="lite">
            <a:extLst>
              <a:ext uri="{FF2B5EF4-FFF2-40B4-BE49-F238E27FC236}">
                <a16:creationId xmlns:a16="http://schemas.microsoft.com/office/drawing/2014/main" id="{2447BC9B-F618-4B25-CAAC-7811F522D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4002883" y="5928519"/>
            <a:ext cx="4318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15">
            <a:extLst>
              <a:ext uri="{FF2B5EF4-FFF2-40B4-BE49-F238E27FC236}">
                <a16:creationId xmlns:a16="http://schemas.microsoft.com/office/drawing/2014/main" id="{81634E17-A63C-9CE1-E752-E165FF949B0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2259" y="1376451"/>
            <a:ext cx="15446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15">
            <a:extLst>
              <a:ext uri="{FF2B5EF4-FFF2-40B4-BE49-F238E27FC236}">
                <a16:creationId xmlns:a16="http://schemas.microsoft.com/office/drawing/2014/main" id="{914E391B-7422-B5FA-7553-3F2E3EB19A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39786" y="1056900"/>
            <a:ext cx="1544637" cy="100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WordArt 11">
            <a:extLst>
              <a:ext uri="{FF2B5EF4-FFF2-40B4-BE49-F238E27FC236}">
                <a16:creationId xmlns:a16="http://schemas.microsoft.com/office/drawing/2014/main" id="{84C9A0AB-D7DC-F043-DA27-0C9B3A92AFC3}"/>
              </a:ext>
            </a:extLst>
          </p:cNvPr>
          <p:cNvSpPr>
            <a:spLocks noChangeArrowheads="1" noChangeShapeType="1" noTextEdit="1"/>
          </p:cNvSpPr>
          <p:nvPr/>
        </p:nvSpPr>
        <p:spPr bwMode="auto">
          <a:xfrm>
            <a:off x="1394086" y="496389"/>
            <a:ext cx="9395834" cy="5828211"/>
          </a:xfrm>
          <a:prstGeom prst="rect">
            <a:avLst/>
          </a:prstGeom>
        </p:spPr>
        <p:txBody>
          <a:bodyPr spcFirstLastPara="1" wrap="none" fromWordArt="1">
            <a:prstTxWarp prst="textArchUp">
              <a:avLst>
                <a:gd name="adj" fmla="val 10800004"/>
              </a:avLst>
            </a:prstTxWarp>
          </a:bodyPr>
          <a:lstStyle/>
          <a:p>
            <a:pPr algn="ctr"/>
            <a:r>
              <a:rPr lang="en-US" sz="3600" b="1" kern="10" dirty="0" smtClean="0">
                <a:ln w="9525">
                  <a:solidFill>
                    <a:srgbClr val="000000"/>
                  </a:solidFill>
                  <a:round/>
                  <a:headEnd/>
                  <a:tailEnd/>
                </a:ln>
                <a:solidFill>
                  <a:srgbClr val="0000FF"/>
                </a:solidFill>
                <a:effectLst>
                  <a:outerShdw dist="107763" dir="2700000" algn="ctr" rotWithShape="0">
                    <a:srgbClr val="FF00FF">
                      <a:alpha val="50000"/>
                    </a:srgbClr>
                  </a:outerShdw>
                </a:effectLst>
                <a:latin typeface="Times New Roman" panose="02020603050405020304" pitchFamily="18" charset="0"/>
                <a:cs typeface="Times New Roman" panose="02020603050405020304" pitchFamily="18" charset="0"/>
              </a:rPr>
              <a:t>NHIỆT LIỆT CHÀO MỪNG CÁC THẦY, CÔ GIÁO VỀ DỰ GIỜ</a:t>
            </a:r>
            <a:endParaRPr lang="en-US" sz="3600" b="1" kern="10" dirty="0">
              <a:ln w="9525">
                <a:solidFill>
                  <a:srgbClr val="000000"/>
                </a:solidFill>
                <a:round/>
                <a:headEnd/>
                <a:tailEnd/>
              </a:ln>
              <a:solidFill>
                <a:srgbClr val="0000FF"/>
              </a:solidFill>
              <a:effectLst>
                <a:outerShdw dist="107763" dir="2700000" algn="ctr" rotWithShape="0">
                  <a:srgbClr val="FF00FF">
                    <a:alpha val="50000"/>
                  </a:srgbClr>
                </a:outerShdw>
              </a:effectLst>
              <a:latin typeface="Times New Roman" panose="02020603050405020304" pitchFamily="18" charset="0"/>
              <a:cs typeface="Times New Roman" panose="02020603050405020304" pitchFamily="18" charset="0"/>
            </a:endParaRPr>
          </a:p>
        </p:txBody>
      </p:sp>
      <p:sp>
        <p:nvSpPr>
          <p:cNvPr id="33804" name="WordArt 12">
            <a:extLst>
              <a:ext uri="{FF2B5EF4-FFF2-40B4-BE49-F238E27FC236}">
                <a16:creationId xmlns:a16="http://schemas.microsoft.com/office/drawing/2014/main" id="{D5CBDC4C-281B-2E41-B8A3-E7094545F9C4}"/>
              </a:ext>
            </a:extLst>
          </p:cNvPr>
          <p:cNvSpPr>
            <a:spLocks noChangeArrowheads="1" noChangeShapeType="1" noTextEdit="1"/>
          </p:cNvSpPr>
          <p:nvPr/>
        </p:nvSpPr>
        <p:spPr bwMode="auto">
          <a:xfrm>
            <a:off x="2965269" y="2460440"/>
            <a:ext cx="5447211" cy="1087712"/>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a:t>
            </a:r>
            <a:r>
              <a:rPr lang="en-US" sz="3600" b="1" kern="10" dirty="0"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VIỆT (TĂNG CƯỜNG)</a:t>
            </a:r>
          </a:p>
          <a:p>
            <a:pPr algn="ctr"/>
            <a:r>
              <a:rPr lang="en-US" sz="3600" b="1" kern="10" dirty="0"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5C</a:t>
            </a:r>
            <a:endParaRPr lang="en-US" sz="3600" b="1" kern="10" dirty="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10253" name="Picture 13" descr="POINSET2">
            <a:extLst>
              <a:ext uri="{FF2B5EF4-FFF2-40B4-BE49-F238E27FC236}">
                <a16:creationId xmlns:a16="http://schemas.microsoft.com/office/drawing/2014/main" id="{661E1C3A-251A-F551-0F26-9837280C5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426259" y="112635"/>
            <a:ext cx="12954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4" descr="POINSET3">
            <a:extLst>
              <a:ext uri="{FF2B5EF4-FFF2-40B4-BE49-F238E27FC236}">
                <a16:creationId xmlns:a16="http://schemas.microsoft.com/office/drawing/2014/main" id="{F52C0043-B791-3F8D-8D69-9DECDE760A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5665788"/>
            <a:ext cx="12192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2292920" y="4625192"/>
            <a:ext cx="813333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cs typeface="Arial" panose="020B0604020202020204" pitchFamily="34" charset="0"/>
              </a:defRPr>
            </a:lvl1pPr>
            <a:lvl2pPr marL="742950" indent="-285750" eaLnBrk="0" hangingPunct="0">
              <a:defRPr>
                <a:solidFill>
                  <a:schemeClr val="tx1"/>
                </a:solidFill>
                <a:latin typeface="VNI-Times" pitchFamily="2" charset="0"/>
                <a:cs typeface="Arial" panose="020B0604020202020204" pitchFamily="34" charset="0"/>
              </a:defRPr>
            </a:lvl2pPr>
            <a:lvl3pPr marL="1143000" indent="-228600" eaLnBrk="0" hangingPunct="0">
              <a:defRPr>
                <a:solidFill>
                  <a:schemeClr val="tx1"/>
                </a:solidFill>
                <a:latin typeface="VNI-Times" pitchFamily="2" charset="0"/>
                <a:cs typeface="Arial" panose="020B0604020202020204" pitchFamily="34" charset="0"/>
              </a:defRPr>
            </a:lvl3pPr>
            <a:lvl4pPr marL="1600200" indent="-228600" eaLnBrk="0" hangingPunct="0">
              <a:defRPr>
                <a:solidFill>
                  <a:schemeClr val="tx1"/>
                </a:solidFill>
                <a:latin typeface="VNI-Times" pitchFamily="2" charset="0"/>
                <a:cs typeface="Arial" panose="020B0604020202020204" pitchFamily="34" charset="0"/>
              </a:defRPr>
            </a:lvl4pPr>
            <a:lvl5pPr marL="2057400" indent="-228600" eaLnBrk="0" hangingPunct="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ctr" eaLnBrk="1" hangingPunct="1"/>
            <a:r>
              <a:rPr lang="en-US" altLang="en-US" sz="4000" b="1" dirty="0" err="1">
                <a:solidFill>
                  <a:srgbClr val="990099"/>
                </a:solidFill>
                <a:latin typeface="Times New Roman" panose="02020603050405020304" pitchFamily="18" charset="0"/>
                <a:cs typeface="Times New Roman" panose="02020603050405020304" pitchFamily="18" charset="0"/>
              </a:rPr>
              <a:t>Giáo</a:t>
            </a:r>
            <a:r>
              <a:rPr lang="en-US" altLang="en-US" sz="4000" b="1" dirty="0">
                <a:solidFill>
                  <a:srgbClr val="990099"/>
                </a:solidFill>
                <a:latin typeface="Times New Roman" panose="02020603050405020304" pitchFamily="18" charset="0"/>
                <a:cs typeface="Times New Roman" panose="02020603050405020304" pitchFamily="18" charset="0"/>
              </a:rPr>
              <a:t> </a:t>
            </a:r>
            <a:r>
              <a:rPr lang="en-US" altLang="en-US" sz="4000" b="1" dirty="0" err="1">
                <a:solidFill>
                  <a:srgbClr val="990099"/>
                </a:solidFill>
                <a:latin typeface="Times New Roman" panose="02020603050405020304" pitchFamily="18" charset="0"/>
                <a:cs typeface="Times New Roman" panose="02020603050405020304" pitchFamily="18" charset="0"/>
              </a:rPr>
              <a:t>viên</a:t>
            </a:r>
            <a:r>
              <a:rPr lang="en-US" altLang="en-US" sz="4000" b="1" dirty="0">
                <a:solidFill>
                  <a:srgbClr val="990099"/>
                </a:solidFill>
                <a:latin typeface="Times New Roman" panose="02020603050405020304" pitchFamily="18" charset="0"/>
                <a:cs typeface="Times New Roman" panose="02020603050405020304" pitchFamily="18" charset="0"/>
              </a:rPr>
              <a:t>:  </a:t>
            </a:r>
            <a:r>
              <a:rPr lang="en-US" altLang="en-US" sz="4000" b="1" dirty="0" err="1">
                <a:solidFill>
                  <a:srgbClr val="990099"/>
                </a:solidFill>
                <a:latin typeface="Times New Roman" panose="02020603050405020304" pitchFamily="18" charset="0"/>
                <a:cs typeface="Times New Roman" panose="02020603050405020304" pitchFamily="18" charset="0"/>
              </a:rPr>
              <a:t>Bùi</a:t>
            </a:r>
            <a:r>
              <a:rPr lang="en-US" altLang="en-US" sz="4000" b="1" dirty="0">
                <a:solidFill>
                  <a:srgbClr val="990099"/>
                </a:solidFill>
                <a:latin typeface="Times New Roman" panose="02020603050405020304" pitchFamily="18" charset="0"/>
                <a:cs typeface="Times New Roman" panose="02020603050405020304" pitchFamily="18" charset="0"/>
              </a:rPr>
              <a:t> </a:t>
            </a:r>
            <a:r>
              <a:rPr lang="en-US" altLang="en-US" sz="4000" b="1" dirty="0" err="1">
                <a:solidFill>
                  <a:srgbClr val="990099"/>
                </a:solidFill>
                <a:latin typeface="Times New Roman" panose="02020603050405020304" pitchFamily="18" charset="0"/>
                <a:cs typeface="Times New Roman" panose="02020603050405020304" pitchFamily="18" charset="0"/>
              </a:rPr>
              <a:t>Thị</a:t>
            </a:r>
            <a:r>
              <a:rPr lang="en-US" altLang="en-US" sz="4000" b="1" dirty="0">
                <a:solidFill>
                  <a:srgbClr val="990099"/>
                </a:solidFill>
                <a:latin typeface="Times New Roman" panose="02020603050405020304" pitchFamily="18" charset="0"/>
                <a:cs typeface="Times New Roman" panose="02020603050405020304" pitchFamily="18" charset="0"/>
              </a:rPr>
              <a:t> </a:t>
            </a:r>
            <a:r>
              <a:rPr lang="en-US" altLang="en-US" sz="4000" b="1" dirty="0" err="1" smtClean="0">
                <a:solidFill>
                  <a:srgbClr val="990099"/>
                </a:solidFill>
                <a:latin typeface="Times New Roman" panose="02020603050405020304" pitchFamily="18" charset="0"/>
                <a:cs typeface="Times New Roman" panose="02020603050405020304" pitchFamily="18" charset="0"/>
              </a:rPr>
              <a:t>Liên</a:t>
            </a:r>
            <a:endParaRPr lang="en-US" altLang="en-US" sz="4000" b="1" dirty="0">
              <a:solidFill>
                <a:srgbClr val="990099"/>
              </a:solidFill>
              <a:latin typeface="Times New Roman" panose="02020603050405020304" pitchFamily="18" charset="0"/>
              <a:cs typeface="Times New Roman" panose="02020603050405020304" pitchFamily="18" charset="0"/>
            </a:endParaRPr>
          </a:p>
          <a:p>
            <a:pPr algn="ctr" eaLnBrk="1" hangingPunct="1"/>
            <a:r>
              <a:rPr lang="en-US" altLang="en-US" sz="4000" b="1" dirty="0" err="1">
                <a:solidFill>
                  <a:srgbClr val="990099"/>
                </a:solidFill>
                <a:latin typeface="Times New Roman" panose="02020603050405020304" pitchFamily="18" charset="0"/>
                <a:cs typeface="Times New Roman" panose="02020603050405020304" pitchFamily="18" charset="0"/>
              </a:rPr>
              <a:t>Sinh</a:t>
            </a:r>
            <a:r>
              <a:rPr lang="en-US" altLang="en-US" sz="4000" b="1" dirty="0">
                <a:solidFill>
                  <a:srgbClr val="990099"/>
                </a:solidFill>
                <a:latin typeface="Times New Roman" panose="02020603050405020304" pitchFamily="18" charset="0"/>
                <a:cs typeface="Times New Roman" panose="02020603050405020304" pitchFamily="18" charset="0"/>
              </a:rPr>
              <a:t> </a:t>
            </a:r>
            <a:r>
              <a:rPr lang="en-US" altLang="en-US" sz="4000" b="1" dirty="0" err="1">
                <a:solidFill>
                  <a:srgbClr val="990099"/>
                </a:solidFill>
                <a:latin typeface="Times New Roman" panose="02020603050405020304" pitchFamily="18" charset="0"/>
                <a:cs typeface="Times New Roman" panose="02020603050405020304" pitchFamily="18" charset="0"/>
              </a:rPr>
              <a:t>năm</a:t>
            </a:r>
            <a:r>
              <a:rPr lang="en-US" altLang="en-US" sz="4000" b="1" dirty="0">
                <a:solidFill>
                  <a:srgbClr val="990099"/>
                </a:solidFill>
                <a:latin typeface="Times New Roman" panose="02020603050405020304" pitchFamily="18" charset="0"/>
                <a:cs typeface="Times New Roman" panose="02020603050405020304" pitchFamily="18" charset="0"/>
              </a:rPr>
              <a:t>: 1980</a:t>
            </a:r>
          </a:p>
        </p:txBody>
      </p:sp>
    </p:spTree>
    <p:extLst>
      <p:ext uri="{BB962C8B-B14F-4D97-AF65-F5344CB8AC3E}">
        <p14:creationId xmlns:p14="http://schemas.microsoft.com/office/powerpoint/2010/main" val="377830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7" presetClass="emph" presetSubtype="2" repeatCount="indefinite" fill="hold" nodeType="withEffect">
                                  <p:stCondLst>
                                    <p:cond delay="0"/>
                                  </p:stCondLst>
                                  <p:childTnLst>
                                    <p:animClr clrSpc="rgb" dir="cw">
                                      <p:cBhvr>
                                        <p:cTn id="14" dur="2000" fill="hold"/>
                                        <p:tgtEl>
                                          <p:spTgt spid="33804"/>
                                        </p:tgtEl>
                                        <p:attrNameLst>
                                          <p:attrName>stroke.color</p:attrName>
                                        </p:attrNameLst>
                                      </p:cBhvr>
                                      <p:to>
                                        <a:schemeClr val="accent2"/>
                                      </p:to>
                                    </p:animClr>
                                    <p:set>
                                      <p:cBhvr>
                                        <p:cTn id="15" dur="2000" fill="hold"/>
                                        <p:tgtEl>
                                          <p:spTgt spid="33804"/>
                                        </p:tgtEl>
                                        <p:attrNameLst>
                                          <p:attrName>stroke.on</p:attrName>
                                        </p:attrNameLst>
                                      </p:cBhvr>
                                      <p:to>
                                        <p:strVal val="true"/>
                                      </p:to>
                                    </p:set>
                                  </p:childTnLst>
                                </p:cTn>
                              </p:par>
                              <p:par>
                                <p:cTn id="16" presetID="21" presetClass="emph" presetSubtype="0" repeatCount="indefinite" fill="hold" nodeType="withEffect">
                                  <p:stCondLst>
                                    <p:cond delay="0"/>
                                  </p:stCondLst>
                                  <p:endCondLst>
                                    <p:cond evt="onNext" delay="0">
                                      <p:tgtEl>
                                        <p:sldTgt/>
                                      </p:tgtEl>
                                    </p:cond>
                                  </p:endCondLst>
                                  <p:childTnLst>
                                    <p:animClr clrSpc="hsl" dir="cw">
                                      <p:cBhvr override="childStyle">
                                        <p:cTn id="17" dur="500" fill="hold"/>
                                        <p:tgtEl>
                                          <p:spTgt spid="33804"/>
                                        </p:tgtEl>
                                        <p:attrNameLst>
                                          <p:attrName>style.color</p:attrName>
                                        </p:attrNameLst>
                                      </p:cBhvr>
                                      <p:by>
                                        <p:hsl h="7200000" s="0" l="0"/>
                                      </p:by>
                                    </p:animClr>
                                    <p:animClr clrSpc="hsl" dir="cw">
                                      <p:cBhvr>
                                        <p:cTn id="18" dur="500" fill="hold"/>
                                        <p:tgtEl>
                                          <p:spTgt spid="33804"/>
                                        </p:tgtEl>
                                        <p:attrNameLst>
                                          <p:attrName>fillcolor</p:attrName>
                                        </p:attrNameLst>
                                      </p:cBhvr>
                                      <p:by>
                                        <p:hsl h="7200000" s="0" l="0"/>
                                      </p:by>
                                    </p:animClr>
                                    <p:animClr clrSpc="hsl" dir="cw">
                                      <p:cBhvr>
                                        <p:cTn id="19" dur="500" fill="hold"/>
                                        <p:tgtEl>
                                          <p:spTgt spid="33804"/>
                                        </p:tgtEl>
                                        <p:attrNameLst>
                                          <p:attrName>stroke.color</p:attrName>
                                        </p:attrNameLst>
                                      </p:cBhvr>
                                      <p:by>
                                        <p:hsl h="7200000" s="0" l="0"/>
                                      </p:by>
                                    </p:animClr>
                                    <p:set>
                                      <p:cBhvr>
                                        <p:cTn id="20" dur="500" fill="hold"/>
                                        <p:tgtEl>
                                          <p:spTgt spid="338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95877" y="1857678"/>
            <a:ext cx="7825563" cy="1827587"/>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BA96F0">
                    <a:lumMod val="50000"/>
                  </a:srgbClr>
                </a:solidFill>
                <a:latin typeface="Calibri" panose="020F0502020204030204" pitchFamily="34" charset="0"/>
                <a:cs typeface="Calibri" panose="020F0502020204030204" pitchFamily="34"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Bài</a:t>
            </a:r>
            <a:r>
              <a:rPr lang="en-US" sz="4000" dirty="0">
                <a:solidFill>
                  <a:srgbClr val="BA96F0">
                    <a:lumMod val="50000"/>
                  </a:srgbClr>
                </a:solidFill>
                <a:latin typeface="Times New Roman" panose="02020603050405020304" pitchFamily="18" charset="0"/>
                <a:cs typeface="Times New Roman" panose="02020603050405020304" pitchFamily="18" charset="0"/>
              </a:rPr>
              <a:t> 4:  </a:t>
            </a:r>
            <a:r>
              <a:rPr lang="en-US" sz="4000" dirty="0" err="1">
                <a:solidFill>
                  <a:srgbClr val="BA96F0">
                    <a:lumMod val="50000"/>
                  </a:srgbClr>
                </a:solidFill>
                <a:latin typeface="Times New Roman" panose="02020603050405020304" pitchFamily="18" charset="0"/>
                <a:cs typeface="Times New Roman" panose="02020603050405020304" pitchFamily="18" charset="0"/>
              </a:rPr>
              <a:t>Đặt</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câu</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có</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cặp</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kết</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từ</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biểu</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thị</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quan</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hệ</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nguyên</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nhân</a:t>
            </a:r>
            <a:r>
              <a:rPr lang="en-US" sz="4000" dirty="0">
                <a:solidFill>
                  <a:srgbClr val="BA96F0">
                    <a:lumMod val="50000"/>
                  </a:srgbClr>
                </a:solidFill>
                <a:latin typeface="Times New Roman" panose="02020603050405020304" pitchFamily="18" charset="0"/>
                <a:cs typeface="Times New Roman" panose="02020603050405020304" pitchFamily="18" charset="0"/>
              </a:rPr>
              <a:t> – </a:t>
            </a:r>
            <a:r>
              <a:rPr lang="en-US" sz="4000" dirty="0" err="1">
                <a:solidFill>
                  <a:srgbClr val="BA96F0">
                    <a:lumMod val="50000"/>
                  </a:srgbClr>
                </a:solidFill>
                <a:latin typeface="Times New Roman" panose="02020603050405020304" pitchFamily="18" charset="0"/>
                <a:cs typeface="Times New Roman" panose="02020603050405020304" pitchFamily="18" charset="0"/>
              </a:rPr>
              <a:t>kết</a:t>
            </a:r>
            <a:r>
              <a:rPr lang="en-US" sz="4000" dirty="0">
                <a:solidFill>
                  <a:srgbClr val="BA96F0">
                    <a:lumMod val="50000"/>
                  </a:srgbClr>
                </a:solidFill>
                <a:latin typeface="Times New Roman" panose="02020603050405020304" pitchFamily="18" charset="0"/>
                <a:cs typeface="Times New Roman" panose="02020603050405020304" pitchFamily="18" charset="0"/>
              </a:rPr>
              <a:t> </a:t>
            </a:r>
            <a:r>
              <a:rPr lang="en-US" sz="4000" dirty="0" err="1">
                <a:solidFill>
                  <a:srgbClr val="BA96F0">
                    <a:lumMod val="50000"/>
                  </a:srgbClr>
                </a:solidFill>
                <a:latin typeface="Times New Roman" panose="02020603050405020304" pitchFamily="18" charset="0"/>
                <a:cs typeface="Times New Roman" panose="02020603050405020304" pitchFamily="18" charset="0"/>
              </a:rPr>
              <a:t>quả</a:t>
            </a:r>
            <a:endParaRPr lang="en-US" sz="4000" dirty="0">
              <a:solidFill>
                <a:srgbClr val="BA96F0">
                  <a:lumMod val="5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pic>
        <p:nvPicPr>
          <p:cNvPr id="3" name="Đồng hồ đếm ngược 2 phút có tiếng (1)">
            <a:hlinkClick r:id="" action="ppaction://media"/>
            <a:extLst>
              <a:ext uri="{FF2B5EF4-FFF2-40B4-BE49-F238E27FC236}">
                <a16:creationId xmlns:a16="http://schemas.microsoft.com/office/drawing/2014/main" id="{0EEF84A2-E770-B73E-22A0-4E8A71F839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72519" y="4406900"/>
            <a:ext cx="38862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11"/>
          <a:stretch>
            <a:fillRect/>
          </a:stretch>
        </p:blipFill>
        <p:spPr>
          <a:xfrm>
            <a:off x="0" y="0"/>
            <a:ext cx="12192000" cy="7103707"/>
          </a:xfrm>
          <a:prstGeom prst="rect">
            <a:avLst/>
          </a:prstGeom>
        </p:spPr>
      </p:pic>
      <p:pic>
        <p:nvPicPr>
          <p:cNvPr id="2" name="Picture 1">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7">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6"/>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12"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sp>
        <p:nvSpPr>
          <p:cNvPr id="19" name="Cloud 18"/>
          <p:cNvSpPr/>
          <p:nvPr/>
        </p:nvSpPr>
        <p:spPr>
          <a:xfrm>
            <a:off x="163419" y="-62250"/>
            <a:ext cx="4369733" cy="2656376"/>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1507747" y="6560029"/>
            <a:ext cx="812800" cy="812800"/>
          </a:xfrm>
          <a:prstGeom prst="rect">
            <a:avLst/>
          </a:prstGeom>
        </p:spPr>
      </p:pic>
      <p:sp>
        <p:nvSpPr>
          <p:cNvPr id="11" name="Rectangle 1">
            <a:extLst>
              <a:ext uri="{FF2B5EF4-FFF2-40B4-BE49-F238E27FC236}">
                <a16:creationId xmlns:a16="http://schemas.microsoft.com/office/drawing/2014/main" id="{08FEAD8A-2AB4-7225-CC6C-2FF1D99E43B1}"/>
              </a:ext>
            </a:extLst>
          </p:cNvPr>
          <p:cNvSpPr>
            <a:spLocks noChangeArrowheads="1"/>
          </p:cNvSpPr>
          <p:nvPr/>
        </p:nvSpPr>
        <p:spPr bwMode="auto">
          <a:xfrm>
            <a:off x="0" y="165932"/>
            <a:ext cx="12192000" cy="6863417"/>
          </a:xfrm>
          <a:prstGeom prst="rect">
            <a:avLst/>
          </a:prstGeom>
          <a:blipFill>
            <a:blip r:embed="rId27"/>
            <a:tile tx="0" ty="0" sx="100000" sy="100000" flip="none" algn="tl"/>
          </a:blip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Bài 1 : a) Xác định đại từ có trong câu:</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1"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“Mình về mình có nhớ ta</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1"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Ta về ta nhớ những hoa cùng người”</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rgbClr val="000000"/>
                </a:solidFill>
                <a:effectLst/>
                <a:latin typeface="+mj-lt"/>
                <a:ea typeface="Times New Roman" panose="02020603050405020304" pitchFamily="18" charset="0"/>
              </a:rPr>
              <a:t>b)Em hãy sử dụng đại từ thay thế để tránh lỗi lặp từ </a:t>
            </a:r>
            <a:r>
              <a:rPr kumimoji="0" lang="vi-VN" altLang="en-US" sz="4000" b="1" i="0" u="none" strike="noStrike" cap="none" normalizeH="0" baseline="0" dirty="0" smtClean="0">
                <a:ln>
                  <a:noFill/>
                </a:ln>
                <a:solidFill>
                  <a:srgbClr val="000000"/>
                </a:solidFill>
                <a:effectLst/>
                <a:latin typeface="+mj-lt"/>
                <a:ea typeface="Times New Roman" panose="02020603050405020304" pitchFamily="18" charset="0"/>
              </a:rPr>
              <a:t>trong </a:t>
            </a:r>
            <a:r>
              <a:rPr kumimoji="0" lang="vi-VN" altLang="en-US" sz="4000" b="1" i="0" u="none" strike="noStrike" cap="none" normalizeH="0" baseline="0" dirty="0">
                <a:ln>
                  <a:noFill/>
                </a:ln>
                <a:solidFill>
                  <a:srgbClr val="000000"/>
                </a:solidFill>
                <a:effectLst/>
                <a:latin typeface="+mj-lt"/>
                <a:ea typeface="Times New Roman" panose="02020603050405020304" pitchFamily="18" charset="0"/>
              </a:rPr>
              <a:t>câu sau: </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rgbClr val="000000"/>
                </a:solidFill>
                <a:effectLst/>
                <a:latin typeface="+mj-lt"/>
                <a:ea typeface="Times New Roman" panose="02020603050405020304" pitchFamily="18" charset="0"/>
              </a:rPr>
              <a:t>Bạn ấy thích nghe nhạc và tôi cũng thích nghe nhạc.</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rgbClr val="000000"/>
                </a:solidFill>
                <a:effectLst/>
                <a:latin typeface="+mj-lt"/>
                <a:ea typeface="Times New Roman" panose="02020603050405020304" pitchFamily="18" charset="0"/>
              </a:rPr>
              <a:t>A. Bạn ấy thích nghe nhạc và tôi cũng thế.</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rgbClr val="000000"/>
                </a:solidFill>
                <a:effectLst/>
                <a:latin typeface="+mj-lt"/>
                <a:ea typeface="Times New Roman" panose="02020603050405020304" pitchFamily="18" charset="0"/>
              </a:rPr>
              <a:t>B. Bạn ấy thích nghe nhạc và tôi cũng vậy.</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rgbClr val="000000"/>
                </a:solidFill>
                <a:effectLst/>
                <a:latin typeface="+mj-lt"/>
                <a:ea typeface="Times New Roman" panose="02020603050405020304" pitchFamily="18" charset="0"/>
              </a:rPr>
              <a:t>C. Cả A và B đều đúng.</a:t>
            </a:r>
            <a:endParaRPr kumimoji="0" lang="vi-VN" altLang="en-US" sz="40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rgbClr val="000000"/>
                </a:solidFill>
                <a:effectLst/>
                <a:latin typeface="+mj-lt"/>
                <a:ea typeface="Times New Roman" panose="02020603050405020304" pitchFamily="18" charset="0"/>
              </a:rPr>
              <a:t>D. Cả A và B đều sai.</a:t>
            </a:r>
            <a:endParaRPr kumimoji="0" lang="en-US" altLang="en-US" sz="4000" b="0" i="0" u="none" strike="noStrike" cap="none" normalizeH="0" baseline="0" dirty="0">
              <a:ln>
                <a:noFill/>
              </a:ln>
              <a:solidFill>
                <a:srgbClr val="000000"/>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4000" dirty="0">
              <a:solidFill>
                <a:srgbClr val="000000"/>
              </a:solidFill>
              <a:latin typeface="+mj-lt"/>
            </a:endParaRPr>
          </a:p>
        </p:txBody>
      </p:sp>
      <p:pic>
        <p:nvPicPr>
          <p:cNvPr id="12" name="Đồng hồ đếm ngược 2 phút có tiếng (1)">
            <a:hlinkClick r:id="" action="ppaction://media"/>
            <a:extLst>
              <a:ext uri="{FF2B5EF4-FFF2-40B4-BE49-F238E27FC236}">
                <a16:creationId xmlns:a16="http://schemas.microsoft.com/office/drawing/2014/main" id="{A2EEE298-1B82-87B4-2FE3-FE6855B2DBCC}"/>
              </a:ext>
            </a:extLst>
          </p:cNvPr>
          <p:cNvPicPr>
            <a:picLocks noChangeAspect="1"/>
          </p:cNvPicPr>
          <p:nvPr>
            <a:videoFile r:link="rId8"/>
            <p:extLst>
              <p:ext uri="{DAA4B4D4-6D71-4841-9C94-3DE7FCFB9230}">
                <p14:media xmlns:p14="http://schemas.microsoft.com/office/powerpoint/2010/main" r:embed="rId7"/>
              </p:ext>
            </p:extLst>
          </p:nvPr>
        </p:nvPicPr>
        <p:blipFill>
          <a:blip r:embed="rId28"/>
          <a:stretch>
            <a:fillRect/>
          </a:stretch>
        </p:blipFill>
        <p:spPr>
          <a:xfrm>
            <a:off x="7845519" y="5366230"/>
            <a:ext cx="4346481" cy="1737477"/>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video>
              <p:cMediaNode vol="80000">
                <p:cTn id="73" fill="hold" display="0">
                  <p:stCondLst>
                    <p:cond delay="indefinite"/>
                  </p:stCondLst>
                </p:cTn>
                <p:tgtEl>
                  <p:spTgt spid="12"/>
                </p:tgtEl>
              </p:cMediaNode>
            </p:video>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3">
            <a:extLst>
              <a:ext uri="{FF2B5EF4-FFF2-40B4-BE49-F238E27FC236}">
                <a16:creationId xmlns:a16="http://schemas.microsoft.com/office/drawing/2014/main" id="{23AB0791-6226-F197-36BF-72D934078056}"/>
              </a:ext>
            </a:extLst>
          </p:cNvPr>
          <p:cNvSpPr>
            <a:spLocks noChangeArrowheads="1"/>
          </p:cNvSpPr>
          <p:nvPr/>
        </p:nvSpPr>
        <p:spPr bwMode="auto">
          <a:xfrm>
            <a:off x="1828800" y="228601"/>
            <a:ext cx="8534400" cy="6388100"/>
          </a:xfrm>
          <a:prstGeom prst="roundRect">
            <a:avLst>
              <a:gd name="adj" fmla="val 16667"/>
            </a:avLst>
          </a:prstGeom>
          <a:solidFill>
            <a:schemeClr val="bg1"/>
          </a:solidFill>
          <a:ln w="57150" cmpd="thinThick">
            <a:solidFill>
              <a:srgbClr val="CC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27651" name="Group 4">
            <a:extLst>
              <a:ext uri="{FF2B5EF4-FFF2-40B4-BE49-F238E27FC236}">
                <a16:creationId xmlns:a16="http://schemas.microsoft.com/office/drawing/2014/main" id="{F1129C31-5FEE-B493-7387-31E7D259CF43}"/>
              </a:ext>
            </a:extLst>
          </p:cNvPr>
          <p:cNvGrpSpPr>
            <a:grpSpLocks/>
          </p:cNvGrpSpPr>
          <p:nvPr/>
        </p:nvGrpSpPr>
        <p:grpSpPr bwMode="auto">
          <a:xfrm>
            <a:off x="2413000" y="5372101"/>
            <a:ext cx="7340600" cy="1028700"/>
            <a:chOff x="560" y="3384"/>
            <a:chExt cx="4624" cy="648"/>
          </a:xfrm>
        </p:grpSpPr>
        <p:pic>
          <p:nvPicPr>
            <p:cNvPr id="27662" name="Picture 5" descr="4408">
              <a:extLst>
                <a:ext uri="{FF2B5EF4-FFF2-40B4-BE49-F238E27FC236}">
                  <a16:creationId xmlns:a16="http://schemas.microsoft.com/office/drawing/2014/main" id="{CE02C045-58A8-D668-32D5-2CD7A5B5244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6" descr="4635">
              <a:extLst>
                <a:ext uri="{FF2B5EF4-FFF2-40B4-BE49-F238E27FC236}">
                  <a16:creationId xmlns:a16="http://schemas.microsoft.com/office/drawing/2014/main" id="{BC0B1E1C-E68F-DFC7-BC13-AD64433F1CA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7" descr="boo7">
              <a:extLst>
                <a:ext uri="{FF2B5EF4-FFF2-40B4-BE49-F238E27FC236}">
                  <a16:creationId xmlns:a16="http://schemas.microsoft.com/office/drawing/2014/main" id="{886664E2-4A06-4846-64FE-42B2874201D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8" descr="email001">
              <a:extLst>
                <a:ext uri="{FF2B5EF4-FFF2-40B4-BE49-F238E27FC236}">
                  <a16:creationId xmlns:a16="http://schemas.microsoft.com/office/drawing/2014/main" id="{BCBBD522-F24E-A6FA-54FE-B74A5966910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9" descr="et5">
              <a:extLst>
                <a:ext uri="{FF2B5EF4-FFF2-40B4-BE49-F238E27FC236}">
                  <a16:creationId xmlns:a16="http://schemas.microsoft.com/office/drawing/2014/main" id="{E448E0EA-6E2B-ACB4-0DD1-5DDFDC2EE5F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0" descr="glob_anm">
              <a:extLst>
                <a:ext uri="{FF2B5EF4-FFF2-40B4-BE49-F238E27FC236}">
                  <a16:creationId xmlns:a16="http://schemas.microsoft.com/office/drawing/2014/main" id="{9DE30F64-6E36-B797-3A9C-7DFBE816FC3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11" descr="ani53">
              <a:extLst>
                <a:ext uri="{FF2B5EF4-FFF2-40B4-BE49-F238E27FC236}">
                  <a16:creationId xmlns:a16="http://schemas.microsoft.com/office/drawing/2014/main" id="{673FF243-55EA-5A1A-7FB4-9E62743F945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12" descr="mu37">
              <a:extLst>
                <a:ext uri="{FF2B5EF4-FFF2-40B4-BE49-F238E27FC236}">
                  <a16:creationId xmlns:a16="http://schemas.microsoft.com/office/drawing/2014/main" id="{665F532A-E4CF-C841-13A9-23DD863A86F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13">
            <a:extLst>
              <a:ext uri="{FF2B5EF4-FFF2-40B4-BE49-F238E27FC236}">
                <a16:creationId xmlns:a16="http://schemas.microsoft.com/office/drawing/2014/main" id="{B22F8A48-39CF-750F-F03A-71A38401269F}"/>
              </a:ext>
            </a:extLst>
          </p:cNvPr>
          <p:cNvGrpSpPr>
            <a:grpSpLocks/>
          </p:cNvGrpSpPr>
          <p:nvPr/>
        </p:nvGrpSpPr>
        <p:grpSpPr bwMode="auto">
          <a:xfrm>
            <a:off x="1866900" y="304800"/>
            <a:ext cx="8458200" cy="1905000"/>
            <a:chOff x="216" y="192"/>
            <a:chExt cx="5328" cy="1200"/>
          </a:xfrm>
        </p:grpSpPr>
        <p:pic>
          <p:nvPicPr>
            <p:cNvPr id="27658" name="Picture 14" descr="an30">
              <a:extLst>
                <a:ext uri="{FF2B5EF4-FFF2-40B4-BE49-F238E27FC236}">
                  <a16:creationId xmlns:a16="http://schemas.microsoft.com/office/drawing/2014/main" id="{5251FB13-5976-AB1C-D9BF-6B9B0A4DFC48}"/>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5" descr="33">
              <a:extLst>
                <a:ext uri="{FF2B5EF4-FFF2-40B4-BE49-F238E27FC236}">
                  <a16:creationId xmlns:a16="http://schemas.microsoft.com/office/drawing/2014/main" id="{23A43F38-DC52-03E5-62BD-9B222E8202A8}"/>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6" descr="13">
              <a:extLst>
                <a:ext uri="{FF2B5EF4-FFF2-40B4-BE49-F238E27FC236}">
                  <a16:creationId xmlns:a16="http://schemas.microsoft.com/office/drawing/2014/main" id="{E20C1726-CA02-B805-ECC7-E7A41AA7606E}"/>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7" descr="13">
              <a:extLst>
                <a:ext uri="{FF2B5EF4-FFF2-40B4-BE49-F238E27FC236}">
                  <a16:creationId xmlns:a16="http://schemas.microsoft.com/office/drawing/2014/main" id="{957D1A2D-847B-204C-3044-1FC8894FF34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a:extLst>
              <a:ext uri="{FF2B5EF4-FFF2-40B4-BE49-F238E27FC236}">
                <a16:creationId xmlns:a16="http://schemas.microsoft.com/office/drawing/2014/main" id="{22E0C557-86AE-7663-C602-9DDEB6B2ED45}"/>
              </a:ext>
            </a:extLst>
          </p:cNvPr>
          <p:cNvSpPr>
            <a:spLocks noChangeArrowheads="1" noChangeShapeType="1" noTextEdit="1"/>
          </p:cNvSpPr>
          <p:nvPr/>
        </p:nvSpPr>
        <p:spPr bwMode="auto">
          <a:xfrm>
            <a:off x="2667000" y="3505200"/>
            <a:ext cx="7086600" cy="1219200"/>
          </a:xfrm>
          <a:prstGeom prst="rect">
            <a:avLst/>
          </a:prstGeom>
        </p:spPr>
        <p:txBody>
          <a:bodyPr wrap="none" fromWordArt="1">
            <a:prstTxWarp prst="textPlain">
              <a:avLst>
                <a:gd name="adj" fmla="val 50000"/>
              </a:avLst>
            </a:prstTxWarp>
          </a:bodyPr>
          <a:lstStyle/>
          <a:p>
            <a:r>
              <a:rPr lang="vi-VN"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Rung chuông vàng </a:t>
            </a:r>
          </a:p>
        </p:txBody>
      </p:sp>
      <p:sp>
        <p:nvSpPr>
          <p:cNvPr id="2067" name="Text Box 19">
            <a:extLst>
              <a:ext uri="{FF2B5EF4-FFF2-40B4-BE49-F238E27FC236}">
                <a16:creationId xmlns:a16="http://schemas.microsoft.com/office/drawing/2014/main" id="{4D86A077-D885-5BFA-C8D6-D237280659AA}"/>
              </a:ext>
            </a:extLst>
          </p:cNvPr>
          <p:cNvSpPr txBox="1">
            <a:spLocks noChangeArrowheads="1"/>
          </p:cNvSpPr>
          <p:nvPr/>
        </p:nvSpPr>
        <p:spPr bwMode="auto">
          <a:xfrm>
            <a:off x="2590800" y="2362201"/>
            <a:ext cx="6934200" cy="769441"/>
          </a:xfrm>
          <a:prstGeom prst="rect">
            <a:avLst/>
          </a:prstGeom>
          <a:noFill/>
          <a:ln w="9525">
            <a:noFill/>
            <a:miter lim="800000"/>
            <a:headEnd/>
            <a:tailEnd/>
          </a:ln>
          <a:effectLst/>
        </p:spPr>
        <p:txBody>
          <a:bodyPr>
            <a:spAutoFit/>
          </a:bodyPr>
          <a:lstStyle/>
          <a:p>
            <a:pPr eaLnBrk="1" hangingPunct="1">
              <a:spcBef>
                <a:spcPct val="50000"/>
              </a:spcBef>
              <a:defRPr/>
            </a:pPr>
            <a:r>
              <a:rPr lang="en-US" sz="4400">
                <a:solidFill>
                  <a:srgbClr val="FF0000"/>
                </a:solidFill>
                <a:effectLst>
                  <a:outerShdw blurRad="38100" dist="38100" dir="2700000" algn="tl">
                    <a:srgbClr val="000000"/>
                  </a:outerShdw>
                </a:effectLst>
                <a:latin typeface=".VnBlackH" pitchFamily="34" charset="0"/>
                <a:cs typeface="Arial" charset="0"/>
              </a:rPr>
              <a:t>Trß ch¬i</a:t>
            </a:r>
          </a:p>
        </p:txBody>
      </p:sp>
      <p:pic>
        <p:nvPicPr>
          <p:cNvPr id="2068" name="8. Ket thuc cau hoi.wav">
            <a:hlinkClick r:id="" action="ppaction://media"/>
            <a:extLst>
              <a:ext uri="{FF2B5EF4-FFF2-40B4-BE49-F238E27FC236}">
                <a16:creationId xmlns:a16="http://schemas.microsoft.com/office/drawing/2014/main" id="{8B10D33F-E959-671B-A468-588CDCE4F7AA}"/>
              </a:ext>
            </a:extLst>
          </p:cNvPr>
          <p:cNvPicPr>
            <a:picLocks noRot="1" noChangeAspect="1" noChangeArrowheads="1"/>
          </p:cNvPicPr>
          <p:nvPr>
            <a:audioFile r:link="rId1"/>
          </p:nvPr>
        </p:nvPicPr>
        <p:blipFill>
          <a:blip r:embed="rId18" cstate="print">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364.wav">
            <a:hlinkClick r:id="" action="ppaction://media"/>
            <a:extLst>
              <a:ext uri="{FF2B5EF4-FFF2-40B4-BE49-F238E27FC236}">
                <a16:creationId xmlns:a16="http://schemas.microsoft.com/office/drawing/2014/main" id="{58E9C59B-AF67-D348-405B-87C6D9351DBE}"/>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19B818D3-23FB-496F-B0F1-F3F8D81632A4}"/>
              </a:ext>
            </a:extLst>
          </p:cNvPr>
          <p:cNvPicPr>
            <a:picLocks noRot="1" noChangeAspect="1" noChangeArrowheads="1"/>
          </p:cNvPicPr>
          <p:nvPr>
            <a:audioFile r:link="rId4"/>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68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C88C56E-994B-156D-1D7B-F6CD080777CE}"/>
              </a:ext>
            </a:extLst>
          </p:cNvPr>
          <p:cNvSpPr/>
          <p:nvPr/>
        </p:nvSpPr>
        <p:spPr>
          <a:xfrm>
            <a:off x="827314" y="963728"/>
            <a:ext cx="10145486" cy="2312873"/>
          </a:xfrm>
          <a:prstGeom prst="roundRect">
            <a:avLst/>
          </a:prstGeom>
          <a:blipFill>
            <a:blip r:embed="rId5"/>
            <a:tile tx="0" ty="0" sx="100000" sy="100000" flip="none" algn="tl"/>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indent="-742950" eaLnBrk="1" hangingPunct="1">
              <a:buAutoNum type="alphaLcPeriod"/>
              <a:defRPr/>
            </a:pPr>
            <a:r>
              <a:rPr lang="en-US" sz="4267" b="1" dirty="0" err="1" smtClean="0">
                <a:solidFill>
                  <a:srgbClr val="660066"/>
                </a:solidFill>
                <a:latin typeface="Times New Roman" pitchFamily="18" charset="0"/>
                <a:cs typeface="Arial" charset="0"/>
              </a:rPr>
              <a:t>Xác</a:t>
            </a:r>
            <a:r>
              <a:rPr lang="en-US" sz="4267" b="1" dirty="0" smtClean="0">
                <a:solidFill>
                  <a:srgbClr val="660066"/>
                </a:solidFill>
                <a:latin typeface="Times New Roman" pitchFamily="18" charset="0"/>
                <a:cs typeface="Arial" charset="0"/>
              </a:rPr>
              <a:t> </a:t>
            </a:r>
            <a:r>
              <a:rPr lang="en-US" sz="4267" b="1" dirty="0" err="1" smtClean="0">
                <a:solidFill>
                  <a:srgbClr val="660066"/>
                </a:solidFill>
                <a:latin typeface="Times New Roman" pitchFamily="18" charset="0"/>
                <a:cs typeface="Arial" charset="0"/>
              </a:rPr>
              <a:t>định</a:t>
            </a:r>
            <a:r>
              <a:rPr lang="en-US" sz="4267" b="1" dirty="0" smtClean="0">
                <a:solidFill>
                  <a:srgbClr val="660066"/>
                </a:solidFill>
                <a:latin typeface="Times New Roman" pitchFamily="18" charset="0"/>
                <a:cs typeface="Arial" charset="0"/>
              </a:rPr>
              <a:t> </a:t>
            </a:r>
            <a:r>
              <a:rPr lang="en-US" sz="4267" b="1" dirty="0" err="1" smtClean="0">
                <a:solidFill>
                  <a:srgbClr val="660066"/>
                </a:solidFill>
                <a:latin typeface="Times New Roman" pitchFamily="18" charset="0"/>
                <a:cs typeface="Arial" charset="0"/>
              </a:rPr>
              <a:t>đại</a:t>
            </a:r>
            <a:r>
              <a:rPr lang="en-US" sz="4267" b="1" dirty="0" smtClean="0">
                <a:solidFill>
                  <a:srgbClr val="660066"/>
                </a:solidFill>
                <a:latin typeface="Times New Roman" pitchFamily="18" charset="0"/>
                <a:cs typeface="Arial" charset="0"/>
              </a:rPr>
              <a:t> </a:t>
            </a:r>
            <a:r>
              <a:rPr lang="en-US" sz="4267" b="1" dirty="0" err="1" smtClean="0">
                <a:solidFill>
                  <a:srgbClr val="660066"/>
                </a:solidFill>
                <a:latin typeface="Times New Roman" pitchFamily="18" charset="0"/>
                <a:cs typeface="Arial" charset="0"/>
              </a:rPr>
              <a:t>từ</a:t>
            </a:r>
            <a:r>
              <a:rPr lang="en-US" sz="4267" b="1" dirty="0" smtClean="0">
                <a:solidFill>
                  <a:srgbClr val="660066"/>
                </a:solidFill>
                <a:latin typeface="Times New Roman" pitchFamily="18" charset="0"/>
                <a:cs typeface="Arial" charset="0"/>
              </a:rPr>
              <a:t> </a:t>
            </a:r>
            <a:r>
              <a:rPr lang="en-US" sz="4267" b="1" dirty="0" err="1" smtClean="0">
                <a:solidFill>
                  <a:srgbClr val="660066"/>
                </a:solidFill>
                <a:latin typeface="Times New Roman" pitchFamily="18" charset="0"/>
                <a:cs typeface="Arial" charset="0"/>
              </a:rPr>
              <a:t>có</a:t>
            </a:r>
            <a:r>
              <a:rPr lang="en-US" sz="4267" b="1" dirty="0" smtClean="0">
                <a:solidFill>
                  <a:srgbClr val="660066"/>
                </a:solidFill>
                <a:latin typeface="Times New Roman" pitchFamily="18" charset="0"/>
                <a:cs typeface="Arial" charset="0"/>
              </a:rPr>
              <a:t> </a:t>
            </a:r>
            <a:r>
              <a:rPr lang="en-US" sz="4267" b="1" dirty="0" err="1" smtClean="0">
                <a:solidFill>
                  <a:srgbClr val="660066"/>
                </a:solidFill>
                <a:latin typeface="Times New Roman" pitchFamily="18" charset="0"/>
                <a:cs typeface="Arial" charset="0"/>
              </a:rPr>
              <a:t>trong</a:t>
            </a:r>
            <a:r>
              <a:rPr lang="en-US" sz="4267" b="1" dirty="0" smtClean="0">
                <a:solidFill>
                  <a:srgbClr val="660066"/>
                </a:solidFill>
                <a:latin typeface="Times New Roman" pitchFamily="18" charset="0"/>
                <a:cs typeface="Arial" charset="0"/>
              </a:rPr>
              <a:t> </a:t>
            </a:r>
            <a:r>
              <a:rPr lang="en-US" sz="4267" b="1" dirty="0" err="1" smtClean="0">
                <a:solidFill>
                  <a:srgbClr val="660066"/>
                </a:solidFill>
                <a:latin typeface="Times New Roman" pitchFamily="18" charset="0"/>
                <a:cs typeface="Arial" charset="0"/>
              </a:rPr>
              <a:t>câu</a:t>
            </a:r>
            <a:r>
              <a:rPr lang="en-US" sz="4267" b="1" dirty="0" smtClean="0">
                <a:solidFill>
                  <a:srgbClr val="660066"/>
                </a:solidFill>
                <a:latin typeface="Times New Roman" pitchFamily="18" charset="0"/>
                <a:cs typeface="Arial" charset="0"/>
              </a:rPr>
              <a:t>:</a:t>
            </a:r>
          </a:p>
          <a:p>
            <a:pPr eaLnBrk="1" hangingPunct="1">
              <a:defRPr/>
            </a:pPr>
            <a:r>
              <a:rPr lang="en-US" sz="4267" b="1" dirty="0" smtClean="0">
                <a:solidFill>
                  <a:srgbClr val="660066"/>
                </a:solidFill>
                <a:latin typeface="Times New Roman" pitchFamily="18" charset="0"/>
                <a:cs typeface="Arial" charset="0"/>
              </a:rPr>
              <a:t>           </a:t>
            </a:r>
            <a:r>
              <a:rPr lang="en-US" sz="4267" b="1" dirty="0" smtClean="0">
                <a:solidFill>
                  <a:schemeClr val="accent6">
                    <a:lumMod val="50000"/>
                  </a:schemeClr>
                </a:solidFill>
                <a:latin typeface="Times New Roman" pitchFamily="18" charset="0"/>
                <a:cs typeface="Arial" charset="0"/>
              </a:rPr>
              <a:t>“</a:t>
            </a:r>
            <a:r>
              <a:rPr lang="en-US" sz="4267" b="1" i="1" dirty="0" err="1" smtClean="0">
                <a:solidFill>
                  <a:schemeClr val="accent6">
                    <a:lumMod val="50000"/>
                  </a:schemeClr>
                </a:solidFill>
                <a:latin typeface="Times New Roman" pitchFamily="18" charset="0"/>
                <a:cs typeface="Arial" charset="0"/>
              </a:rPr>
              <a:t>Mình</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về</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mình</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có</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nhớ</a:t>
            </a:r>
            <a:r>
              <a:rPr lang="en-US" sz="4267" b="1" i="1" dirty="0" smtClean="0">
                <a:solidFill>
                  <a:schemeClr val="accent6">
                    <a:lumMod val="50000"/>
                  </a:schemeClr>
                </a:solidFill>
                <a:latin typeface="Times New Roman" pitchFamily="18" charset="0"/>
                <a:cs typeface="Arial" charset="0"/>
              </a:rPr>
              <a:t> ta</a:t>
            </a:r>
          </a:p>
          <a:p>
            <a:pPr eaLnBrk="1" hangingPunct="1">
              <a:defRPr/>
            </a:pPr>
            <a:r>
              <a:rPr lang="en-US" sz="4267" b="1" i="1" dirty="0" smtClean="0">
                <a:solidFill>
                  <a:schemeClr val="accent6">
                    <a:lumMod val="50000"/>
                  </a:schemeClr>
                </a:solidFill>
                <a:latin typeface="Times New Roman" pitchFamily="18" charset="0"/>
                <a:cs typeface="Arial" charset="0"/>
              </a:rPr>
              <a:t>     Ta </a:t>
            </a:r>
            <a:r>
              <a:rPr lang="en-US" sz="4267" b="1" i="1" dirty="0" err="1" smtClean="0">
                <a:solidFill>
                  <a:schemeClr val="accent6">
                    <a:lumMod val="50000"/>
                  </a:schemeClr>
                </a:solidFill>
                <a:latin typeface="Times New Roman" pitchFamily="18" charset="0"/>
                <a:cs typeface="Arial" charset="0"/>
              </a:rPr>
              <a:t>về</a:t>
            </a:r>
            <a:r>
              <a:rPr lang="en-US" sz="4267" b="1" i="1" dirty="0" smtClean="0">
                <a:solidFill>
                  <a:schemeClr val="accent6">
                    <a:lumMod val="50000"/>
                  </a:schemeClr>
                </a:solidFill>
                <a:latin typeface="Times New Roman" pitchFamily="18" charset="0"/>
                <a:cs typeface="Arial" charset="0"/>
              </a:rPr>
              <a:t> ta </a:t>
            </a:r>
            <a:r>
              <a:rPr lang="en-US" sz="4267" b="1" i="1" dirty="0" err="1" smtClean="0">
                <a:solidFill>
                  <a:schemeClr val="accent6">
                    <a:lumMod val="50000"/>
                  </a:schemeClr>
                </a:solidFill>
                <a:latin typeface="Times New Roman" pitchFamily="18" charset="0"/>
                <a:cs typeface="Arial" charset="0"/>
              </a:rPr>
              <a:t>nhớ</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những</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hoa</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cùng</a:t>
            </a:r>
            <a:r>
              <a:rPr lang="en-US" sz="4267" b="1" i="1" dirty="0" smtClean="0">
                <a:solidFill>
                  <a:schemeClr val="accent6">
                    <a:lumMod val="50000"/>
                  </a:schemeClr>
                </a:solidFill>
                <a:latin typeface="Times New Roman" pitchFamily="18" charset="0"/>
                <a:cs typeface="Arial" charset="0"/>
              </a:rPr>
              <a:t> </a:t>
            </a:r>
            <a:r>
              <a:rPr lang="en-US" sz="4267" b="1" i="1" dirty="0" err="1" smtClean="0">
                <a:solidFill>
                  <a:schemeClr val="accent6">
                    <a:lumMod val="50000"/>
                  </a:schemeClr>
                </a:solidFill>
                <a:latin typeface="Times New Roman" pitchFamily="18" charset="0"/>
                <a:cs typeface="Arial" charset="0"/>
              </a:rPr>
              <a:t>người</a:t>
            </a:r>
            <a:r>
              <a:rPr lang="en-US" sz="4267" b="1" dirty="0" smtClean="0">
                <a:solidFill>
                  <a:schemeClr val="accent6">
                    <a:lumMod val="50000"/>
                  </a:schemeClr>
                </a:solidFill>
                <a:latin typeface="Times New Roman" pitchFamily="18" charset="0"/>
                <a:cs typeface="Arial" charset="0"/>
              </a:rPr>
              <a:t>”</a:t>
            </a:r>
            <a:endParaRPr lang="en-US" sz="4267" b="1" dirty="0">
              <a:solidFill>
                <a:schemeClr val="accent6">
                  <a:lumMod val="50000"/>
                </a:schemeClr>
              </a:solidFill>
              <a:latin typeface="Times New Roman" pitchFamily="18" charset="0"/>
              <a:cs typeface="Times New Roman" pitchFamily="18" charset="0"/>
            </a:endParaRPr>
          </a:p>
        </p:txBody>
      </p:sp>
      <p:sp>
        <p:nvSpPr>
          <p:cNvPr id="11" name="Rounded Rectangle 10">
            <a:extLst>
              <a:ext uri="{FF2B5EF4-FFF2-40B4-BE49-F238E27FC236}">
                <a16:creationId xmlns:a16="http://schemas.microsoft.com/office/drawing/2014/main" id="{101FDF60-5296-9A69-8CF1-391A6262656D}"/>
              </a:ext>
            </a:extLst>
          </p:cNvPr>
          <p:cNvSpPr/>
          <p:nvPr/>
        </p:nvSpPr>
        <p:spPr>
          <a:xfrm>
            <a:off x="827315" y="3568701"/>
            <a:ext cx="10247086" cy="3238500"/>
          </a:xfrm>
          <a:prstGeom prst="roundRect">
            <a:avLst/>
          </a:prstGeom>
          <a:solidFill>
            <a:schemeClr val="accent2">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a:extLst>
              <a:ext uri="{FF2B5EF4-FFF2-40B4-BE49-F238E27FC236}">
                <a16:creationId xmlns:a16="http://schemas.microsoft.com/office/drawing/2014/main" id="{02209F02-3DC2-6BD4-ADD5-390B6DEF526D}"/>
              </a:ext>
            </a:extLst>
          </p:cNvPr>
          <p:cNvSpPr/>
          <p:nvPr/>
        </p:nvSpPr>
        <p:spPr>
          <a:xfrm>
            <a:off x="1549400" y="5229226"/>
            <a:ext cx="3805239" cy="117475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4000" dirty="0">
              <a:solidFill>
                <a:schemeClr val="bg1"/>
              </a:solidFill>
            </a:endParaRPr>
          </a:p>
          <a:p>
            <a:pPr eaLnBrk="1" hangingPunct="1">
              <a:defRPr/>
            </a:pPr>
            <a:r>
              <a:rPr lang="en-US" sz="4000" b="1" dirty="0">
                <a:solidFill>
                  <a:schemeClr val="tx1"/>
                </a:solidFill>
              </a:rPr>
              <a:t>      </a:t>
            </a:r>
            <a:r>
              <a:rPr lang="en-US" sz="4000" b="1" dirty="0" smtClean="0">
                <a:solidFill>
                  <a:schemeClr val="tx1"/>
                </a:solidFill>
              </a:rPr>
              <a:t>C. </a:t>
            </a:r>
            <a:r>
              <a:rPr lang="en-US" sz="4000" b="1" dirty="0" err="1" smtClean="0">
                <a:solidFill>
                  <a:schemeClr val="accent6">
                    <a:lumMod val="50000"/>
                  </a:schemeClr>
                </a:solidFill>
              </a:rPr>
              <a:t>về</a:t>
            </a:r>
            <a:endParaRPr lang="en-US" sz="4000" b="1" dirty="0">
              <a:solidFill>
                <a:schemeClr val="accent6">
                  <a:lumMod val="50000"/>
                </a:schemeClr>
              </a:solidFill>
            </a:endParaRPr>
          </a:p>
          <a:p>
            <a:pPr eaLnBrk="1" hangingPunct="1">
              <a:defRPr/>
            </a:pPr>
            <a:endParaRPr lang="en-US" sz="4000" b="1" dirty="0">
              <a:solidFill>
                <a:schemeClr val="bg1"/>
              </a:solidFill>
              <a:cs typeface="Arial" charset="0"/>
            </a:endParaRPr>
          </a:p>
        </p:txBody>
      </p:sp>
      <p:sp>
        <p:nvSpPr>
          <p:cNvPr id="9" name="Rounded Rectangle 8">
            <a:extLst>
              <a:ext uri="{FF2B5EF4-FFF2-40B4-BE49-F238E27FC236}">
                <a16:creationId xmlns:a16="http://schemas.microsoft.com/office/drawing/2014/main" id="{EF5A317B-DF81-1529-6EC5-5E4EA48479BB}"/>
              </a:ext>
            </a:extLst>
          </p:cNvPr>
          <p:cNvSpPr/>
          <p:nvPr/>
        </p:nvSpPr>
        <p:spPr>
          <a:xfrm>
            <a:off x="6450013" y="3733803"/>
            <a:ext cx="3805239" cy="11779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32" indent="-742932">
              <a:defRPr/>
            </a:pPr>
            <a:r>
              <a:rPr lang="en-US" sz="4000" dirty="0">
                <a:solidFill>
                  <a:schemeClr val="accent6">
                    <a:lumMod val="50000"/>
                  </a:schemeClr>
                </a:solidFill>
              </a:rPr>
              <a:t>      </a:t>
            </a:r>
            <a:r>
              <a:rPr lang="en-US" sz="4000" b="1" dirty="0">
                <a:solidFill>
                  <a:schemeClr val="tx1"/>
                </a:solidFill>
              </a:rPr>
              <a:t>B. </a:t>
            </a:r>
            <a:r>
              <a:rPr lang="en-US" sz="4000" b="1" dirty="0" err="1" smtClean="0">
                <a:solidFill>
                  <a:schemeClr val="accent6">
                    <a:lumMod val="50000"/>
                  </a:schemeClr>
                </a:solidFill>
              </a:rPr>
              <a:t>nhớ</a:t>
            </a:r>
            <a:r>
              <a:rPr lang="en-US" sz="4000" b="1" dirty="0" smtClean="0">
                <a:solidFill>
                  <a:schemeClr val="accent6">
                    <a:lumMod val="50000"/>
                  </a:schemeClr>
                </a:solidFill>
              </a:rPr>
              <a:t> </a:t>
            </a:r>
            <a:endParaRPr lang="en-US" sz="4000" b="1" dirty="0">
              <a:solidFill>
                <a:schemeClr val="accent6">
                  <a:lumMod val="50000"/>
                </a:schemeClr>
              </a:solidFill>
              <a:cs typeface="Arial" charset="0"/>
            </a:endParaRPr>
          </a:p>
        </p:txBody>
      </p:sp>
      <p:sp>
        <p:nvSpPr>
          <p:cNvPr id="7" name="Rounded Rectangle 6">
            <a:extLst>
              <a:ext uri="{FF2B5EF4-FFF2-40B4-BE49-F238E27FC236}">
                <a16:creationId xmlns:a16="http://schemas.microsoft.com/office/drawing/2014/main" id="{E142F49C-D427-FA21-41AF-43DF4FBEE828}"/>
              </a:ext>
            </a:extLst>
          </p:cNvPr>
          <p:cNvSpPr/>
          <p:nvPr/>
        </p:nvSpPr>
        <p:spPr>
          <a:xfrm>
            <a:off x="1549399" y="3803426"/>
            <a:ext cx="3805239" cy="117475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4000" dirty="0">
              <a:solidFill>
                <a:schemeClr val="bg1"/>
              </a:solidFill>
            </a:endParaRPr>
          </a:p>
          <a:p>
            <a:pPr eaLnBrk="1" hangingPunct="1">
              <a:defRPr/>
            </a:pPr>
            <a:r>
              <a:rPr lang="en-US" sz="4000" dirty="0">
                <a:solidFill>
                  <a:schemeClr val="bg1"/>
                </a:solidFill>
              </a:rPr>
              <a:t>    </a:t>
            </a:r>
            <a:r>
              <a:rPr lang="en-US" sz="4000" dirty="0">
                <a:solidFill>
                  <a:schemeClr val="tx1"/>
                </a:solidFill>
              </a:rPr>
              <a:t> </a:t>
            </a:r>
            <a:r>
              <a:rPr lang="en-US" sz="4000" b="1" dirty="0">
                <a:solidFill>
                  <a:schemeClr val="tx1"/>
                </a:solidFill>
              </a:rPr>
              <a:t>A. </a:t>
            </a:r>
            <a:r>
              <a:rPr lang="en-US" sz="4000" b="1" dirty="0" err="1" smtClean="0">
                <a:solidFill>
                  <a:schemeClr val="accent6">
                    <a:lumMod val="50000"/>
                  </a:schemeClr>
                </a:solidFill>
              </a:rPr>
              <a:t>hoa</a:t>
            </a:r>
            <a:endParaRPr lang="en-US" sz="4000" b="1" dirty="0">
              <a:solidFill>
                <a:schemeClr val="accent6">
                  <a:lumMod val="50000"/>
                </a:schemeClr>
              </a:solidFill>
            </a:endParaRPr>
          </a:p>
          <a:p>
            <a:pPr eaLnBrk="1" hangingPunct="1">
              <a:defRPr/>
            </a:pPr>
            <a:endParaRPr lang="en-US" sz="4000" b="1" dirty="0">
              <a:solidFill>
                <a:schemeClr val="bg1"/>
              </a:solidFill>
              <a:cs typeface="Arial" charset="0"/>
            </a:endParaRPr>
          </a:p>
        </p:txBody>
      </p:sp>
      <p:pic>
        <p:nvPicPr>
          <p:cNvPr id="28682" name="Picture 14" descr="33">
            <a:extLst>
              <a:ext uri="{FF2B5EF4-FFF2-40B4-BE49-F238E27FC236}">
                <a16:creationId xmlns:a16="http://schemas.microsoft.com/office/drawing/2014/main" id="{EDF32DC7-0339-D47E-E5C0-2446150617A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75165" y="477839"/>
            <a:ext cx="5780087"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32">
            <a:extLst>
              <a:ext uri="{FF2B5EF4-FFF2-40B4-BE49-F238E27FC236}">
                <a16:creationId xmlns:a16="http://schemas.microsoft.com/office/drawing/2014/main" id="{F4556BD7-D05B-2D77-0BF3-9362730B0AC4}"/>
              </a:ext>
            </a:extLst>
          </p:cNvPr>
          <p:cNvSpPr/>
          <p:nvPr/>
        </p:nvSpPr>
        <p:spPr>
          <a:xfrm>
            <a:off x="6532565" y="5229226"/>
            <a:ext cx="3806825" cy="11779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4000" dirty="0">
              <a:solidFill>
                <a:schemeClr val="bg1"/>
              </a:solidFill>
            </a:endParaRPr>
          </a:p>
          <a:p>
            <a:pPr eaLnBrk="1" hangingPunct="1">
              <a:defRPr/>
            </a:pPr>
            <a:r>
              <a:rPr lang="en-US" sz="4000" dirty="0">
                <a:solidFill>
                  <a:schemeClr val="bg1"/>
                </a:solidFill>
              </a:rPr>
              <a:t>     </a:t>
            </a:r>
            <a:r>
              <a:rPr lang="en-US" sz="4000" dirty="0">
                <a:solidFill>
                  <a:schemeClr val="tx1"/>
                </a:solidFill>
              </a:rPr>
              <a:t> </a:t>
            </a:r>
            <a:r>
              <a:rPr lang="en-US" sz="4000" b="1" dirty="0">
                <a:solidFill>
                  <a:schemeClr val="tx1"/>
                </a:solidFill>
              </a:rPr>
              <a:t>D. </a:t>
            </a:r>
            <a:r>
              <a:rPr lang="en-US" sz="4000" b="1" dirty="0" err="1" smtClean="0">
                <a:solidFill>
                  <a:schemeClr val="accent6">
                    <a:lumMod val="50000"/>
                  </a:schemeClr>
                </a:solidFill>
              </a:rPr>
              <a:t>Mình</a:t>
            </a:r>
            <a:r>
              <a:rPr lang="en-US" sz="4000" b="1" dirty="0" smtClean="0">
                <a:solidFill>
                  <a:schemeClr val="accent6">
                    <a:lumMod val="50000"/>
                  </a:schemeClr>
                </a:solidFill>
              </a:rPr>
              <a:t>, ta</a:t>
            </a:r>
            <a:endParaRPr lang="en-US" sz="4000" b="1" dirty="0">
              <a:solidFill>
                <a:schemeClr val="accent6">
                  <a:lumMod val="50000"/>
                </a:schemeClr>
              </a:solidFill>
            </a:endParaRPr>
          </a:p>
          <a:p>
            <a:pPr eaLnBrk="1" hangingPunct="1">
              <a:defRPr/>
            </a:pPr>
            <a:r>
              <a:rPr lang="en-US" sz="4000" b="1" dirty="0">
                <a:solidFill>
                  <a:schemeClr val="bg1"/>
                </a:solidFill>
                <a:cs typeface="Arial" charset="0"/>
              </a:rPr>
              <a:t>. </a:t>
            </a:r>
          </a:p>
        </p:txBody>
      </p:sp>
      <p:sp>
        <p:nvSpPr>
          <p:cNvPr id="34" name="Oval 33">
            <a:extLst>
              <a:ext uri="{FF2B5EF4-FFF2-40B4-BE49-F238E27FC236}">
                <a16:creationId xmlns:a16="http://schemas.microsoft.com/office/drawing/2014/main" id="{4D0202A9-B547-EA26-9004-3FE87AE80DAB}"/>
              </a:ext>
            </a:extLst>
          </p:cNvPr>
          <p:cNvSpPr/>
          <p:nvPr/>
        </p:nvSpPr>
        <p:spPr>
          <a:xfrm>
            <a:off x="7416800" y="5461000"/>
            <a:ext cx="650875" cy="6540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2">
            <a:extLst>
              <a:ext uri="{FF2B5EF4-FFF2-40B4-BE49-F238E27FC236}">
                <a16:creationId xmlns:a16="http://schemas.microsoft.com/office/drawing/2014/main" id="{924E4E2A-4E04-F048-9FF8-0ABD8DE72B51}"/>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00:10</a:t>
            </a:r>
            <a:endParaRPr lang="vi-VN" altLang="en-US" sz="5400" b="1">
              <a:solidFill>
                <a:srgbClr val="FFFF00"/>
              </a:solidFill>
            </a:endParaRPr>
          </a:p>
        </p:txBody>
      </p:sp>
      <p:sp>
        <p:nvSpPr>
          <p:cNvPr id="18" name="Rectangle 13">
            <a:extLst>
              <a:ext uri="{FF2B5EF4-FFF2-40B4-BE49-F238E27FC236}">
                <a16:creationId xmlns:a16="http://schemas.microsoft.com/office/drawing/2014/main" id="{1E3DA9E4-B904-48A6-1D94-259988BE8688}"/>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00:09</a:t>
            </a:r>
            <a:endParaRPr lang="vi-VN" altLang="en-US" sz="5400" b="1">
              <a:solidFill>
                <a:srgbClr val="FFFF00"/>
              </a:solidFill>
            </a:endParaRPr>
          </a:p>
        </p:txBody>
      </p:sp>
      <p:sp>
        <p:nvSpPr>
          <p:cNvPr id="19" name="Rectangle 14">
            <a:extLst>
              <a:ext uri="{FF2B5EF4-FFF2-40B4-BE49-F238E27FC236}">
                <a16:creationId xmlns:a16="http://schemas.microsoft.com/office/drawing/2014/main" id="{854E0BA9-AA21-16DE-3BAC-40515CB7C23A}"/>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00:08</a:t>
            </a:r>
            <a:endParaRPr lang="vi-VN" altLang="en-US" sz="5400" b="1">
              <a:solidFill>
                <a:srgbClr val="FFFF00"/>
              </a:solidFill>
            </a:endParaRPr>
          </a:p>
        </p:txBody>
      </p:sp>
      <p:sp>
        <p:nvSpPr>
          <p:cNvPr id="20" name="Rectangle 15">
            <a:extLst>
              <a:ext uri="{FF2B5EF4-FFF2-40B4-BE49-F238E27FC236}">
                <a16:creationId xmlns:a16="http://schemas.microsoft.com/office/drawing/2014/main" id="{10DA744C-1F87-2F07-64C9-5914C9A605BB}"/>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00:07</a:t>
            </a:r>
            <a:endParaRPr lang="vi-VN" altLang="en-US" sz="5400" b="1">
              <a:solidFill>
                <a:srgbClr val="FFFF00"/>
              </a:solidFill>
            </a:endParaRPr>
          </a:p>
        </p:txBody>
      </p:sp>
      <p:sp>
        <p:nvSpPr>
          <p:cNvPr id="25" name="Rectangle 16">
            <a:extLst>
              <a:ext uri="{FF2B5EF4-FFF2-40B4-BE49-F238E27FC236}">
                <a16:creationId xmlns:a16="http://schemas.microsoft.com/office/drawing/2014/main" id="{6F9D4A32-84B5-CDAC-771F-2457D38B1362}"/>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00:06</a:t>
            </a:r>
            <a:endParaRPr lang="vi-VN" altLang="en-US" sz="5400" b="1">
              <a:solidFill>
                <a:srgbClr val="FFFF00"/>
              </a:solidFill>
            </a:endParaRPr>
          </a:p>
        </p:txBody>
      </p:sp>
      <p:sp>
        <p:nvSpPr>
          <p:cNvPr id="26" name="Rectangle 17">
            <a:extLst>
              <a:ext uri="{FF2B5EF4-FFF2-40B4-BE49-F238E27FC236}">
                <a16:creationId xmlns:a16="http://schemas.microsoft.com/office/drawing/2014/main" id="{53FC112A-1350-2C09-1896-20686931264F}"/>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00:05</a:t>
            </a:r>
            <a:endParaRPr lang="vi-VN" altLang="en-US" sz="5400" b="1">
              <a:solidFill>
                <a:srgbClr val="FFFF00"/>
              </a:solidFill>
            </a:endParaRPr>
          </a:p>
        </p:txBody>
      </p:sp>
      <p:sp>
        <p:nvSpPr>
          <p:cNvPr id="27" name="Rectangle 18">
            <a:extLst>
              <a:ext uri="{FF2B5EF4-FFF2-40B4-BE49-F238E27FC236}">
                <a16:creationId xmlns:a16="http://schemas.microsoft.com/office/drawing/2014/main" id="{90104F88-1B53-DAFF-2C83-97EDA1BCCB2C}"/>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00:04</a:t>
            </a:r>
            <a:endParaRPr lang="vi-VN" altLang="en-US" sz="5400" b="1">
              <a:solidFill>
                <a:srgbClr val="FFFF00"/>
              </a:solidFill>
            </a:endParaRPr>
          </a:p>
        </p:txBody>
      </p:sp>
      <p:sp>
        <p:nvSpPr>
          <p:cNvPr id="28" name="Rectangle 19">
            <a:extLst>
              <a:ext uri="{FF2B5EF4-FFF2-40B4-BE49-F238E27FC236}">
                <a16:creationId xmlns:a16="http://schemas.microsoft.com/office/drawing/2014/main" id="{906A504F-7507-ADF7-5916-6D17B3D70D8E}"/>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00:03</a:t>
            </a:r>
            <a:endParaRPr lang="vi-VN" altLang="en-US" sz="5400" b="1">
              <a:solidFill>
                <a:srgbClr val="FFFF00"/>
              </a:solidFill>
            </a:endParaRPr>
          </a:p>
        </p:txBody>
      </p:sp>
      <p:sp>
        <p:nvSpPr>
          <p:cNvPr id="29" name="Rectangle 20">
            <a:extLst>
              <a:ext uri="{FF2B5EF4-FFF2-40B4-BE49-F238E27FC236}">
                <a16:creationId xmlns:a16="http://schemas.microsoft.com/office/drawing/2014/main" id="{53710C82-A329-D72C-5BAA-4BA703F14302}"/>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00:02</a:t>
            </a:r>
            <a:endParaRPr lang="vi-VN" altLang="en-US" sz="5400" b="1">
              <a:solidFill>
                <a:srgbClr val="FFFF00"/>
              </a:solidFill>
            </a:endParaRPr>
          </a:p>
        </p:txBody>
      </p:sp>
      <p:sp>
        <p:nvSpPr>
          <p:cNvPr id="30" name="Rectangle 21">
            <a:extLst>
              <a:ext uri="{FF2B5EF4-FFF2-40B4-BE49-F238E27FC236}">
                <a16:creationId xmlns:a16="http://schemas.microsoft.com/office/drawing/2014/main" id="{D08F3477-9A14-BBDB-C656-8008E0A2D066}"/>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00:01</a:t>
            </a:r>
            <a:endParaRPr lang="vi-VN" altLang="en-US" sz="5400" b="1">
              <a:solidFill>
                <a:srgbClr val="FFFF00"/>
              </a:solidFill>
            </a:endParaRPr>
          </a:p>
        </p:txBody>
      </p:sp>
      <p:sp>
        <p:nvSpPr>
          <p:cNvPr id="31" name="Rectangle 22">
            <a:extLst>
              <a:ext uri="{FF2B5EF4-FFF2-40B4-BE49-F238E27FC236}">
                <a16:creationId xmlns:a16="http://schemas.microsoft.com/office/drawing/2014/main" id="{0E599F2C-63E1-F191-5CD0-3304C4ED941C}"/>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00:00</a:t>
            </a:r>
            <a:endParaRPr lang="vi-VN" altLang="en-US" sz="5400" b="1">
              <a:solidFill>
                <a:srgbClr val="FFFF00"/>
              </a:solidFill>
            </a:endParaRPr>
          </a:p>
        </p:txBody>
      </p:sp>
      <p:sp>
        <p:nvSpPr>
          <p:cNvPr id="2" name="TextBox 1">
            <a:extLst>
              <a:ext uri="{FF2B5EF4-FFF2-40B4-BE49-F238E27FC236}">
                <a16:creationId xmlns:a16="http://schemas.microsoft.com/office/drawing/2014/main" id="{BAFF5835-89B4-ED8A-6F7D-0AD9FF7241F0}"/>
              </a:ext>
            </a:extLst>
          </p:cNvPr>
          <p:cNvSpPr txBox="1"/>
          <p:nvPr/>
        </p:nvSpPr>
        <p:spPr>
          <a:xfrm>
            <a:off x="5354638" y="-119002"/>
            <a:ext cx="4741407" cy="666786"/>
          </a:xfrm>
          <a:prstGeom prst="rect">
            <a:avLst/>
          </a:prstGeom>
          <a:noFill/>
        </p:spPr>
        <p:txBody>
          <a:bodyPr wrap="square">
            <a:spAutoFit/>
          </a:bodyPr>
          <a:lstStyle/>
          <a:p>
            <a:r>
              <a:rPr lang="vi-VN" sz="3733"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 </a:t>
            </a:r>
          </a:p>
        </p:txBody>
      </p:sp>
    </p:spTree>
    <p:extLst>
      <p:ext uri="{BB962C8B-B14F-4D97-AF65-F5344CB8AC3E}">
        <p14:creationId xmlns:p14="http://schemas.microsoft.com/office/powerpoint/2010/main" val="13800476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10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2" name="DING.WAV"/>
                                        </p:tgtEl>
                                      </p:cMediaNode>
                                    </p:audio>
                                  </p:subTnLst>
                                </p:cTn>
                              </p:par>
                            </p:childTnLst>
                          </p:cTn>
                        </p:par>
                        <p:par>
                          <p:cTn id="30" fill="hold" nodeType="afterGroup">
                            <p:stCondLst>
                              <p:cond delay="1000"/>
                            </p:stCondLst>
                            <p:childTnLst>
                              <p:par>
                                <p:cTn id="31" presetID="4" presetClass="entr" presetSubtype="16"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10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DING.WAV"/>
                                        </p:tgtEl>
                                      </p:cMediaNode>
                                    </p:audio>
                                  </p:subTnLst>
                                </p:cTn>
                              </p:par>
                            </p:childTnLst>
                          </p:cTn>
                        </p:par>
                        <p:par>
                          <p:cTn id="34" fill="hold" nodeType="afterGroup">
                            <p:stCondLst>
                              <p:cond delay="2000"/>
                            </p:stCondLst>
                            <p:childTnLst>
                              <p:par>
                                <p:cTn id="35" presetID="4"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ox(in)">
                                      <p:cBhvr>
                                        <p:cTn id="37" dur="10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8" fill="hold" nodeType="afterGroup">
                            <p:stCondLst>
                              <p:cond delay="3000"/>
                            </p:stCondLst>
                            <p:childTnLst>
                              <p:par>
                                <p:cTn id="39" presetID="4" presetClass="entr" presetSubtype="16"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ox(in)">
                                      <p:cBhvr>
                                        <p:cTn id="41" dur="10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DING.WAV"/>
                                        </p:tgtEl>
                                      </p:cMediaNode>
                                    </p:audio>
                                  </p:subTnLst>
                                </p:cTn>
                              </p:par>
                            </p:childTnLst>
                          </p:cTn>
                        </p:par>
                        <p:par>
                          <p:cTn id="42" fill="hold" nodeType="afterGroup">
                            <p:stCondLst>
                              <p:cond delay="4000"/>
                            </p:stCondLst>
                            <p:childTnLst>
                              <p:par>
                                <p:cTn id="43" presetID="4" presetClass="entr" presetSubtype="16"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ox(in)">
                                      <p:cBhvr>
                                        <p:cTn id="45" dur="10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DING.WAV"/>
                                        </p:tgtEl>
                                      </p:cMediaNode>
                                    </p:audio>
                                  </p:subTnLst>
                                </p:cTn>
                              </p:par>
                            </p:childTnLst>
                          </p:cTn>
                        </p:par>
                        <p:par>
                          <p:cTn id="46" fill="hold" nodeType="afterGroup">
                            <p:stCondLst>
                              <p:cond delay="5000"/>
                            </p:stCondLst>
                            <p:childTnLst>
                              <p:par>
                                <p:cTn id="47" presetID="4" presetClass="entr" presetSubtype="16"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ox(in)">
                                      <p:cBhvr>
                                        <p:cTn id="49" dur="10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50" fill="hold" nodeType="afterGroup">
                            <p:stCondLst>
                              <p:cond delay="6000"/>
                            </p:stCondLst>
                            <p:childTnLst>
                              <p:par>
                                <p:cTn id="51" presetID="4" presetClass="entr" presetSubtype="16"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ox(in)">
                                      <p:cBhvr>
                                        <p:cTn id="53" dur="1000"/>
                                        <p:tgtEl>
                                          <p:spTgt spid="27"/>
                                        </p:tgtEl>
                                      </p:cBhvr>
                                    </p:animEffect>
                                  </p:childTnLst>
                                  <p:subTnLst>
                                    <p:audio>
                                      <p:cMediaNode>
                                        <p:cTn display="0" masterRel="sameClick">
                                          <p:stCondLst>
                                            <p:cond evt="begin" delay="0">
                                              <p:tn val="51"/>
                                            </p:cond>
                                          </p:stCondLst>
                                          <p:endCondLst>
                                            <p:cond evt="onStopAudio" delay="0">
                                              <p:tgtEl>
                                                <p:sldTgt/>
                                              </p:tgtEl>
                                            </p:cond>
                                          </p:endCondLst>
                                        </p:cTn>
                                        <p:tgtEl>
                                          <p:sndTgt r:embed="rId2" name="DING.WAV"/>
                                        </p:tgtEl>
                                      </p:cMediaNode>
                                    </p:audio>
                                  </p:subTnLst>
                                </p:cTn>
                              </p:par>
                            </p:childTnLst>
                          </p:cTn>
                        </p:par>
                        <p:par>
                          <p:cTn id="54" fill="hold" nodeType="afterGroup">
                            <p:stCondLst>
                              <p:cond delay="7000"/>
                            </p:stCondLst>
                            <p:childTnLst>
                              <p:par>
                                <p:cTn id="55" presetID="4" presetClass="entr" presetSubtype="16"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ox(in)">
                                      <p:cBhvr>
                                        <p:cTn id="57" dur="1000"/>
                                        <p:tgtEl>
                                          <p:spTgt spid="28"/>
                                        </p:tgtEl>
                                      </p:cBhvr>
                                    </p:animEffect>
                                  </p:childTnLst>
                                  <p:subTnLst>
                                    <p:audio>
                                      <p:cMediaNode>
                                        <p:cTn display="0" masterRel="sameClick">
                                          <p:stCondLst>
                                            <p:cond evt="begin" delay="0">
                                              <p:tn val="55"/>
                                            </p:cond>
                                          </p:stCondLst>
                                          <p:endCondLst>
                                            <p:cond evt="onStopAudio" delay="0">
                                              <p:tgtEl>
                                                <p:sldTgt/>
                                              </p:tgtEl>
                                            </p:cond>
                                          </p:endCondLst>
                                        </p:cTn>
                                        <p:tgtEl>
                                          <p:sndTgt r:embed="rId2" name="DING.WAV"/>
                                        </p:tgtEl>
                                      </p:cMediaNode>
                                    </p:audio>
                                  </p:subTnLst>
                                </p:cTn>
                              </p:par>
                            </p:childTnLst>
                          </p:cTn>
                        </p:par>
                        <p:par>
                          <p:cTn id="58" fill="hold" nodeType="afterGroup">
                            <p:stCondLst>
                              <p:cond delay="8000"/>
                            </p:stCondLst>
                            <p:childTnLst>
                              <p:par>
                                <p:cTn id="59" presetID="4" presetClass="entr" presetSubtype="16"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subTnLst>
                                    <p:audio>
                                      <p:cMediaNode>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2" fill="hold" nodeType="afterGroup">
                            <p:stCondLst>
                              <p:cond delay="9000"/>
                            </p:stCondLst>
                            <p:childTnLst>
                              <p:par>
                                <p:cTn id="63" presetID="4" presetClass="entr" presetSubtype="16"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ox(in)">
                                      <p:cBhvr>
                                        <p:cTn id="65" dur="1000"/>
                                        <p:tgtEl>
                                          <p:spTgt spid="30"/>
                                        </p:tgtEl>
                                      </p:cBhvr>
                                    </p:animEffect>
                                  </p:childTnLst>
                                  <p:subTnLst>
                                    <p:audio>
                                      <p:cMediaNode>
                                        <p:cTn display="0" masterRel="sameClick">
                                          <p:stCondLst>
                                            <p:cond evt="begin" delay="0">
                                              <p:tn val="63"/>
                                            </p:cond>
                                          </p:stCondLst>
                                          <p:endCondLst>
                                            <p:cond evt="onStopAudio" delay="0">
                                              <p:tgtEl>
                                                <p:sldTgt/>
                                              </p:tgtEl>
                                            </p:cond>
                                          </p:endCondLst>
                                        </p:cTn>
                                        <p:tgtEl>
                                          <p:sndTgt r:embed="rId2" name="DING.WAV"/>
                                        </p:tgtEl>
                                      </p:cMediaNode>
                                    </p:audio>
                                  </p:subTnLst>
                                </p:cTn>
                              </p:par>
                            </p:childTnLst>
                          </p:cTn>
                        </p:par>
                        <p:par>
                          <p:cTn id="66" fill="hold" nodeType="afterGroup">
                            <p:stCondLst>
                              <p:cond delay="10000"/>
                            </p:stCondLst>
                            <p:childTnLst>
                              <p:par>
                                <p:cTn id="67" presetID="4" presetClass="entr" presetSubtype="16"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ox(in)">
                                      <p:cBhvr>
                                        <p:cTn id="69" dur="1000"/>
                                        <p:tgtEl>
                                          <p:spTgt spid="31"/>
                                        </p:tgtEl>
                                      </p:cBhvr>
                                    </p:animEffect>
                                  </p:childTnLst>
                                  <p:subTnLst>
                                    <p:audio>
                                      <p:cMediaNode>
                                        <p:cTn display="0" masterRel="sameClick">
                                          <p:stCondLst>
                                            <p:cond evt="begin" delay="0">
                                              <p:tn val="67"/>
                                            </p:cond>
                                          </p:stCondLst>
                                          <p:endCondLst>
                                            <p:cond evt="onStopAudio" delay="0">
                                              <p:tgtEl>
                                                <p:sldTgt/>
                                              </p:tgtEl>
                                            </p:cond>
                                          </p:endCondLst>
                                        </p:cTn>
                                        <p:tgtEl>
                                          <p:sndTgt r:embed="rId3" name="drumro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ox(in)">
                                      <p:cBhvr>
                                        <p:cTn id="74" dur="500"/>
                                        <p:tgtEl>
                                          <p:spTgt spid="34"/>
                                        </p:tgtEl>
                                      </p:cBhvr>
                                    </p:animEffect>
                                  </p:childTnLst>
                                  <p:subTnLst>
                                    <p:audio>
                                      <p:cMediaNode>
                                        <p:cTn display="0" masterRel="sameClick">
                                          <p:stCondLst>
                                            <p:cond evt="begin" delay="0">
                                              <p:tn val="7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33" grpId="0" animBg="1"/>
      <p:bldP spid="34" grpId="0" animBg="1"/>
      <p:bldP spid="17" grpId="0" animBg="1" autoUpdateAnimBg="0"/>
      <p:bldP spid="18" grpId="0" animBg="1" autoUpdateAnimBg="0"/>
      <p:bldP spid="19" grpId="0" animBg="1" autoUpdateAnimBg="0"/>
      <p:bldP spid="20"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P spid="3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33136F-1966-C3C3-E717-6032188066C1}"/>
              </a:ext>
            </a:extLst>
          </p:cNvPr>
          <p:cNvSpPr/>
          <p:nvPr/>
        </p:nvSpPr>
        <p:spPr>
          <a:xfrm>
            <a:off x="406401" y="819150"/>
            <a:ext cx="11103428" cy="2492375"/>
          </a:xfrm>
          <a:prstGeom prst="rect">
            <a:avLst/>
          </a:prstGeom>
          <a:blipFill>
            <a:blip r:embed="rId5"/>
            <a:tile tx="0" ty="0" sx="100000" sy="100000" flip="none" algn="tl"/>
          </a:blip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a:extLst>
              <a:ext uri="{FF2B5EF4-FFF2-40B4-BE49-F238E27FC236}">
                <a16:creationId xmlns:a16="http://schemas.microsoft.com/office/drawing/2014/main" id="{1C88C56E-994B-156D-1D7B-F6CD080777CE}"/>
              </a:ext>
            </a:extLst>
          </p:cNvPr>
          <p:cNvSpPr/>
          <p:nvPr/>
        </p:nvSpPr>
        <p:spPr>
          <a:xfrm>
            <a:off x="595085" y="949326"/>
            <a:ext cx="10740571" cy="2200047"/>
          </a:xfrm>
          <a:prstGeom prst="roundRect">
            <a:avLst/>
          </a:prstGeom>
          <a:blipFill>
            <a:blip r:embed="rId6"/>
            <a:tile tx="0" ty="0" sx="100000" sy="100000" flip="none" algn="tl"/>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600" b="1" dirty="0" smtClean="0">
                <a:solidFill>
                  <a:srgbClr val="660066"/>
                </a:solidFill>
                <a:latin typeface="Times New Roman" pitchFamily="18" charset="0"/>
                <a:cs typeface="Arial" charset="0"/>
              </a:rPr>
              <a:t>b. </a:t>
            </a:r>
            <a:r>
              <a:rPr lang="en-US" sz="3600" b="1" dirty="0" err="1" smtClean="0">
                <a:solidFill>
                  <a:srgbClr val="660066"/>
                </a:solidFill>
                <a:latin typeface="Times New Roman" pitchFamily="18" charset="0"/>
                <a:cs typeface="Arial" charset="0"/>
              </a:rPr>
              <a:t>Em</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hãy</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sử</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dụng</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đại</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từ</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thay</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thế</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để</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tránh</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lỗi</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lặp</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từ</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trong</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câu</a:t>
            </a:r>
            <a:r>
              <a:rPr lang="en-US" sz="3600" b="1" dirty="0" smtClean="0">
                <a:solidFill>
                  <a:srgbClr val="660066"/>
                </a:solidFill>
                <a:latin typeface="Times New Roman" pitchFamily="18" charset="0"/>
                <a:cs typeface="Arial" charset="0"/>
              </a:rPr>
              <a:t> </a:t>
            </a:r>
            <a:r>
              <a:rPr lang="en-US" sz="3600" b="1" dirty="0" err="1" smtClean="0">
                <a:solidFill>
                  <a:srgbClr val="660066"/>
                </a:solidFill>
                <a:latin typeface="Times New Roman" pitchFamily="18" charset="0"/>
                <a:cs typeface="Arial" charset="0"/>
              </a:rPr>
              <a:t>sau</a:t>
            </a:r>
            <a:r>
              <a:rPr lang="en-US" sz="3600" b="1" dirty="0">
                <a:solidFill>
                  <a:srgbClr val="660066"/>
                </a:solidFill>
                <a:latin typeface="Times New Roman" pitchFamily="18" charset="0"/>
                <a:cs typeface="Arial" charset="0"/>
              </a:rPr>
              <a:t>:</a:t>
            </a:r>
            <a:r>
              <a:rPr lang="en-US" sz="3600" b="1" dirty="0" smtClean="0">
                <a:solidFill>
                  <a:srgbClr val="660066"/>
                </a:solidFill>
                <a:latin typeface="Times New Roman" pitchFamily="18" charset="0"/>
                <a:cs typeface="Arial" charset="0"/>
              </a:rPr>
              <a:t> </a:t>
            </a:r>
          </a:p>
          <a:p>
            <a:pPr algn="just" eaLnBrk="1" hangingPunct="1">
              <a:defRPr/>
            </a:pPr>
            <a:r>
              <a:rPr lang="en-US" sz="3600" dirty="0" err="1" smtClean="0">
                <a:solidFill>
                  <a:schemeClr val="accent6">
                    <a:lumMod val="50000"/>
                  </a:schemeClr>
                </a:solidFill>
                <a:latin typeface="Times New Roman" pitchFamily="18" charset="0"/>
                <a:cs typeface="Arial" charset="0"/>
              </a:rPr>
              <a:t>Bạn</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ấy</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thích</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nghe</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nhạc</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và</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tôi</a:t>
            </a:r>
            <a:r>
              <a:rPr lang="en-US" sz="3600" dirty="0" smtClean="0">
                <a:solidFill>
                  <a:schemeClr val="accent6">
                    <a:lumMod val="50000"/>
                  </a:schemeClr>
                </a:solidFill>
                <a:latin typeface="Times New Roman" pitchFamily="18" charset="0"/>
                <a:cs typeface="Arial" charset="0"/>
              </a:rPr>
              <a:t> </a:t>
            </a:r>
            <a:r>
              <a:rPr lang="en-US" sz="3600" dirty="0" err="1" smtClean="0">
                <a:solidFill>
                  <a:schemeClr val="accent6">
                    <a:lumMod val="50000"/>
                  </a:schemeClr>
                </a:solidFill>
                <a:latin typeface="Times New Roman" pitchFamily="18" charset="0"/>
                <a:cs typeface="Arial" charset="0"/>
              </a:rPr>
              <a:t>cũng</a:t>
            </a:r>
            <a:r>
              <a:rPr lang="en-US" sz="3600" dirty="0" smtClean="0">
                <a:solidFill>
                  <a:schemeClr val="accent6">
                    <a:lumMod val="50000"/>
                  </a:schemeClr>
                </a:solidFill>
                <a:latin typeface="Times New Roman" pitchFamily="18" charset="0"/>
                <a:cs typeface="Arial" charset="0"/>
              </a:rPr>
              <a:t> </a:t>
            </a:r>
            <a:r>
              <a:rPr lang="en-US" sz="3600" b="1" dirty="0" err="1" smtClean="0">
                <a:solidFill>
                  <a:schemeClr val="accent6">
                    <a:lumMod val="50000"/>
                  </a:schemeClr>
                </a:solidFill>
                <a:latin typeface="Times New Roman" pitchFamily="18" charset="0"/>
                <a:cs typeface="Arial" charset="0"/>
              </a:rPr>
              <a:t>thích</a:t>
            </a:r>
            <a:r>
              <a:rPr lang="en-US" sz="3600" b="1" dirty="0" smtClean="0">
                <a:solidFill>
                  <a:schemeClr val="accent6">
                    <a:lumMod val="50000"/>
                  </a:schemeClr>
                </a:solidFill>
                <a:latin typeface="Times New Roman" pitchFamily="18" charset="0"/>
                <a:cs typeface="Arial" charset="0"/>
              </a:rPr>
              <a:t> </a:t>
            </a:r>
            <a:r>
              <a:rPr lang="en-US" sz="3600" b="1" dirty="0" err="1" smtClean="0">
                <a:solidFill>
                  <a:schemeClr val="accent6">
                    <a:lumMod val="50000"/>
                  </a:schemeClr>
                </a:solidFill>
                <a:latin typeface="Times New Roman" pitchFamily="18" charset="0"/>
                <a:cs typeface="Arial" charset="0"/>
              </a:rPr>
              <a:t>nghe</a:t>
            </a:r>
            <a:r>
              <a:rPr lang="en-US" sz="3600" b="1" dirty="0" smtClean="0">
                <a:solidFill>
                  <a:schemeClr val="accent6">
                    <a:lumMod val="50000"/>
                  </a:schemeClr>
                </a:solidFill>
                <a:latin typeface="Times New Roman" pitchFamily="18" charset="0"/>
                <a:cs typeface="Arial" charset="0"/>
              </a:rPr>
              <a:t> </a:t>
            </a:r>
            <a:r>
              <a:rPr lang="en-US" sz="3600" b="1" dirty="0" err="1" smtClean="0">
                <a:solidFill>
                  <a:schemeClr val="accent6">
                    <a:lumMod val="50000"/>
                  </a:schemeClr>
                </a:solidFill>
                <a:latin typeface="Times New Roman" pitchFamily="18" charset="0"/>
                <a:cs typeface="Arial" charset="0"/>
              </a:rPr>
              <a:t>nhạc</a:t>
            </a:r>
            <a:r>
              <a:rPr lang="en-US" sz="3600" b="1" dirty="0" smtClean="0">
                <a:solidFill>
                  <a:schemeClr val="accent6">
                    <a:lumMod val="50000"/>
                  </a:schemeClr>
                </a:solidFill>
                <a:latin typeface="Times New Roman" pitchFamily="18" charset="0"/>
                <a:cs typeface="Arial" charset="0"/>
              </a:rPr>
              <a:t>.</a:t>
            </a:r>
          </a:p>
          <a:p>
            <a:pPr algn="just" eaLnBrk="1" hangingPunct="1">
              <a:defRPr/>
            </a:pPr>
            <a:endParaRPr lang="en-US" sz="4267" b="1" dirty="0">
              <a:solidFill>
                <a:srgbClr val="660066"/>
              </a:solidFill>
              <a:latin typeface="Times New Roman" pitchFamily="18" charset="0"/>
              <a:cs typeface="Times New Roman" pitchFamily="18" charset="0"/>
            </a:endParaRPr>
          </a:p>
        </p:txBody>
      </p:sp>
      <p:sp>
        <p:nvSpPr>
          <p:cNvPr id="11" name="Rounded Rectangle 10">
            <a:extLst>
              <a:ext uri="{FF2B5EF4-FFF2-40B4-BE49-F238E27FC236}">
                <a16:creationId xmlns:a16="http://schemas.microsoft.com/office/drawing/2014/main" id="{101FDF60-5296-9A69-8CF1-391A6262656D}"/>
              </a:ext>
            </a:extLst>
          </p:cNvPr>
          <p:cNvSpPr/>
          <p:nvPr/>
        </p:nvSpPr>
        <p:spPr>
          <a:xfrm>
            <a:off x="406401" y="3583781"/>
            <a:ext cx="11306628" cy="3223420"/>
          </a:xfrm>
          <a:prstGeom prst="roundRect">
            <a:avLst/>
          </a:prstGeom>
          <a:solidFill>
            <a:schemeClr val="accent2">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a:extLst>
              <a:ext uri="{FF2B5EF4-FFF2-40B4-BE49-F238E27FC236}">
                <a16:creationId xmlns:a16="http://schemas.microsoft.com/office/drawing/2014/main" id="{02209F02-3DC2-6BD4-ADD5-390B6DEF526D}"/>
              </a:ext>
            </a:extLst>
          </p:cNvPr>
          <p:cNvSpPr/>
          <p:nvPr/>
        </p:nvSpPr>
        <p:spPr>
          <a:xfrm>
            <a:off x="740229" y="5230814"/>
            <a:ext cx="5444441" cy="117475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4000" dirty="0">
              <a:solidFill>
                <a:schemeClr val="bg1"/>
              </a:solidFill>
            </a:endParaRPr>
          </a:p>
          <a:p>
            <a:pPr eaLnBrk="1" hangingPunct="1">
              <a:defRPr/>
            </a:pPr>
            <a:r>
              <a:rPr lang="en-US" sz="3600" b="1" dirty="0" smtClean="0">
                <a:solidFill>
                  <a:schemeClr val="tx1"/>
                </a:solidFill>
                <a:latin typeface="Times New Roman" panose="02020603050405020304" pitchFamily="18" charset="0"/>
                <a:cs typeface="Times New Roman" panose="02020603050405020304" pitchFamily="18" charset="0"/>
              </a:rPr>
              <a:t>B.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Bạn</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ấy</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thích</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nghe</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nhạc</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tôi</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vậy</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a:p>
            <a:pPr eaLnBrk="1" hangingPunct="1">
              <a:defRPr/>
            </a:pPr>
            <a:endParaRPr lang="en-US" sz="4000" b="1" dirty="0">
              <a:solidFill>
                <a:schemeClr val="bg1"/>
              </a:solidFill>
              <a:cs typeface="Arial" charset="0"/>
            </a:endParaRPr>
          </a:p>
        </p:txBody>
      </p:sp>
      <p:sp>
        <p:nvSpPr>
          <p:cNvPr id="9" name="Rounded Rectangle 8">
            <a:extLst>
              <a:ext uri="{FF2B5EF4-FFF2-40B4-BE49-F238E27FC236}">
                <a16:creationId xmlns:a16="http://schemas.microsoft.com/office/drawing/2014/main" id="{EF5A317B-DF81-1529-6EC5-5E4EA48479BB}"/>
              </a:ext>
            </a:extLst>
          </p:cNvPr>
          <p:cNvSpPr/>
          <p:nvPr/>
        </p:nvSpPr>
        <p:spPr>
          <a:xfrm>
            <a:off x="6502400" y="3817541"/>
            <a:ext cx="4890406" cy="134036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32" indent="-742932">
              <a:defRPr/>
            </a:pPr>
            <a:r>
              <a:rPr lang="en-US" sz="3600" b="1" dirty="0" smtClean="0">
                <a:solidFill>
                  <a:schemeClr val="tx1"/>
                </a:solidFill>
                <a:latin typeface="Times New Roman" panose="02020603050405020304" pitchFamily="18" charset="0"/>
                <a:cs typeface="Times New Roman" panose="02020603050405020304" pitchFamily="18" charset="0"/>
              </a:rPr>
              <a:t>C.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Cả</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B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đều</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đúng</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E142F49C-D427-FA21-41AF-43DF4FBEE828}"/>
              </a:ext>
            </a:extLst>
          </p:cNvPr>
          <p:cNvSpPr/>
          <p:nvPr/>
        </p:nvSpPr>
        <p:spPr>
          <a:xfrm>
            <a:off x="625700" y="3820999"/>
            <a:ext cx="5558971" cy="13369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4000" dirty="0">
              <a:solidFill>
                <a:schemeClr val="bg1"/>
              </a:solidFill>
            </a:endParaRPr>
          </a:p>
          <a:p>
            <a:pPr eaLnBrk="1" hangingPunct="1">
              <a:defRPr/>
            </a:pPr>
            <a:r>
              <a:rPr lang="en-US" sz="3600" b="1" dirty="0">
                <a:solidFill>
                  <a:schemeClr val="tx1"/>
                </a:solidFill>
                <a:latin typeface="Times New Roman" panose="02020603050405020304" pitchFamily="18" charset="0"/>
                <a:cs typeface="Times New Roman" panose="02020603050405020304" pitchFamily="18" charset="0"/>
              </a:rPr>
              <a:t>A.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Bạn</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ấy</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thích</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nghe</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nhạc</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tôi</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thế</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8682" name="Picture 14" descr="33">
            <a:extLst>
              <a:ext uri="{FF2B5EF4-FFF2-40B4-BE49-F238E27FC236}">
                <a16:creationId xmlns:a16="http://schemas.microsoft.com/office/drawing/2014/main" id="{EDF32DC7-0339-D47E-E5C0-2446150617A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75165" y="477839"/>
            <a:ext cx="5780087"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32">
            <a:extLst>
              <a:ext uri="{FF2B5EF4-FFF2-40B4-BE49-F238E27FC236}">
                <a16:creationId xmlns:a16="http://schemas.microsoft.com/office/drawing/2014/main" id="{F4556BD7-D05B-2D77-0BF3-9362730B0AC4}"/>
              </a:ext>
            </a:extLst>
          </p:cNvPr>
          <p:cNvSpPr/>
          <p:nvPr/>
        </p:nvSpPr>
        <p:spPr>
          <a:xfrm>
            <a:off x="6532565" y="5229226"/>
            <a:ext cx="4977264" cy="11779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4000" dirty="0">
              <a:solidFill>
                <a:schemeClr val="bg1"/>
              </a:solidFill>
            </a:endParaRPr>
          </a:p>
          <a:p>
            <a:pPr eaLnBrk="1" hangingPunct="1">
              <a:defRPr/>
            </a:pPr>
            <a:r>
              <a:rPr lang="en-US" sz="3600" b="1" dirty="0" smtClean="0">
                <a:solidFill>
                  <a:schemeClr val="tx1"/>
                </a:solidFill>
                <a:latin typeface="Times New Roman" panose="02020603050405020304" pitchFamily="18" charset="0"/>
                <a:cs typeface="Times New Roman" panose="02020603050405020304" pitchFamily="18" charset="0"/>
              </a:rPr>
              <a:t>D.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Cả</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B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đều</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sai</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a:p>
            <a:pPr eaLnBrk="1" hangingPunct="1">
              <a:defRPr/>
            </a:pPr>
            <a:r>
              <a:rPr lang="en-US" sz="4000" b="1" dirty="0">
                <a:solidFill>
                  <a:schemeClr val="bg1"/>
                </a:solidFill>
                <a:cs typeface="Arial" charset="0"/>
              </a:rPr>
              <a:t>. </a:t>
            </a:r>
          </a:p>
        </p:txBody>
      </p:sp>
      <p:sp>
        <p:nvSpPr>
          <p:cNvPr id="34" name="Oval 33">
            <a:extLst>
              <a:ext uri="{FF2B5EF4-FFF2-40B4-BE49-F238E27FC236}">
                <a16:creationId xmlns:a16="http://schemas.microsoft.com/office/drawing/2014/main" id="{4D0202A9-B547-EA26-9004-3FE87AE80DAB}"/>
              </a:ext>
            </a:extLst>
          </p:cNvPr>
          <p:cNvSpPr/>
          <p:nvPr/>
        </p:nvSpPr>
        <p:spPr>
          <a:xfrm>
            <a:off x="6502400" y="4160695"/>
            <a:ext cx="650875" cy="6540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2">
            <a:extLst>
              <a:ext uri="{FF2B5EF4-FFF2-40B4-BE49-F238E27FC236}">
                <a16:creationId xmlns:a16="http://schemas.microsoft.com/office/drawing/2014/main" id="{924E4E2A-4E04-F048-9FF8-0ABD8DE72B51}"/>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00:10</a:t>
            </a:r>
            <a:endParaRPr lang="vi-VN" altLang="en-US" sz="5400" b="1">
              <a:solidFill>
                <a:srgbClr val="FFFF00"/>
              </a:solidFill>
            </a:endParaRPr>
          </a:p>
        </p:txBody>
      </p:sp>
      <p:sp>
        <p:nvSpPr>
          <p:cNvPr id="18" name="Rectangle 13">
            <a:extLst>
              <a:ext uri="{FF2B5EF4-FFF2-40B4-BE49-F238E27FC236}">
                <a16:creationId xmlns:a16="http://schemas.microsoft.com/office/drawing/2014/main" id="{1E3DA9E4-B904-48A6-1D94-259988BE8688}"/>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00:09</a:t>
            </a:r>
            <a:endParaRPr lang="vi-VN" altLang="en-US" sz="5400" b="1">
              <a:solidFill>
                <a:srgbClr val="FFFF00"/>
              </a:solidFill>
            </a:endParaRPr>
          </a:p>
        </p:txBody>
      </p:sp>
      <p:sp>
        <p:nvSpPr>
          <p:cNvPr id="19" name="Rectangle 14">
            <a:extLst>
              <a:ext uri="{FF2B5EF4-FFF2-40B4-BE49-F238E27FC236}">
                <a16:creationId xmlns:a16="http://schemas.microsoft.com/office/drawing/2014/main" id="{854E0BA9-AA21-16DE-3BAC-40515CB7C23A}"/>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00:08</a:t>
            </a:r>
            <a:endParaRPr lang="vi-VN" altLang="en-US" sz="5400" b="1">
              <a:solidFill>
                <a:srgbClr val="FFFF00"/>
              </a:solidFill>
            </a:endParaRPr>
          </a:p>
        </p:txBody>
      </p:sp>
      <p:sp>
        <p:nvSpPr>
          <p:cNvPr id="20" name="Rectangle 15">
            <a:extLst>
              <a:ext uri="{FF2B5EF4-FFF2-40B4-BE49-F238E27FC236}">
                <a16:creationId xmlns:a16="http://schemas.microsoft.com/office/drawing/2014/main" id="{10DA744C-1F87-2F07-64C9-5914C9A605BB}"/>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00:07</a:t>
            </a:r>
            <a:endParaRPr lang="vi-VN" altLang="en-US" sz="5400" b="1">
              <a:solidFill>
                <a:srgbClr val="FFFF00"/>
              </a:solidFill>
            </a:endParaRPr>
          </a:p>
        </p:txBody>
      </p:sp>
      <p:sp>
        <p:nvSpPr>
          <p:cNvPr id="25" name="Rectangle 16">
            <a:extLst>
              <a:ext uri="{FF2B5EF4-FFF2-40B4-BE49-F238E27FC236}">
                <a16:creationId xmlns:a16="http://schemas.microsoft.com/office/drawing/2014/main" id="{6F9D4A32-84B5-CDAC-771F-2457D38B1362}"/>
              </a:ext>
            </a:extLst>
          </p:cNvPr>
          <p:cNvSpPr>
            <a:spLocks noChangeArrowheads="1"/>
          </p:cNvSpPr>
          <p:nvPr/>
        </p:nvSpPr>
        <p:spPr bwMode="auto">
          <a:xfrm>
            <a:off x="1549400" y="12701"/>
            <a:ext cx="2209800" cy="6731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00:06</a:t>
            </a:r>
            <a:endParaRPr lang="vi-VN" altLang="en-US" sz="5400" b="1">
              <a:solidFill>
                <a:srgbClr val="FFFF00"/>
              </a:solidFill>
            </a:endParaRPr>
          </a:p>
        </p:txBody>
      </p:sp>
      <p:sp>
        <p:nvSpPr>
          <p:cNvPr id="26" name="Rectangle 17">
            <a:extLst>
              <a:ext uri="{FF2B5EF4-FFF2-40B4-BE49-F238E27FC236}">
                <a16:creationId xmlns:a16="http://schemas.microsoft.com/office/drawing/2014/main" id="{53FC112A-1350-2C09-1896-20686931264F}"/>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00:05</a:t>
            </a:r>
            <a:endParaRPr lang="vi-VN" altLang="en-US" sz="5400" b="1">
              <a:solidFill>
                <a:srgbClr val="FFFF00"/>
              </a:solidFill>
            </a:endParaRPr>
          </a:p>
        </p:txBody>
      </p:sp>
      <p:sp>
        <p:nvSpPr>
          <p:cNvPr id="27" name="Rectangle 18">
            <a:extLst>
              <a:ext uri="{FF2B5EF4-FFF2-40B4-BE49-F238E27FC236}">
                <a16:creationId xmlns:a16="http://schemas.microsoft.com/office/drawing/2014/main" id="{90104F88-1B53-DAFF-2C83-97EDA1BCCB2C}"/>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00:04</a:t>
            </a:r>
            <a:endParaRPr lang="vi-VN" altLang="en-US" sz="5400" b="1">
              <a:solidFill>
                <a:srgbClr val="FFFF00"/>
              </a:solidFill>
            </a:endParaRPr>
          </a:p>
        </p:txBody>
      </p:sp>
      <p:sp>
        <p:nvSpPr>
          <p:cNvPr id="28" name="Rectangle 19">
            <a:extLst>
              <a:ext uri="{FF2B5EF4-FFF2-40B4-BE49-F238E27FC236}">
                <a16:creationId xmlns:a16="http://schemas.microsoft.com/office/drawing/2014/main" id="{906A504F-7507-ADF7-5916-6D17B3D70D8E}"/>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00:03</a:t>
            </a:r>
            <a:endParaRPr lang="vi-VN" altLang="en-US" sz="5400" b="1">
              <a:solidFill>
                <a:srgbClr val="FFFF00"/>
              </a:solidFill>
            </a:endParaRPr>
          </a:p>
        </p:txBody>
      </p:sp>
      <p:sp>
        <p:nvSpPr>
          <p:cNvPr id="29" name="Rectangle 20">
            <a:extLst>
              <a:ext uri="{FF2B5EF4-FFF2-40B4-BE49-F238E27FC236}">
                <a16:creationId xmlns:a16="http://schemas.microsoft.com/office/drawing/2014/main" id="{53710C82-A329-D72C-5BAA-4BA703F14302}"/>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00:02</a:t>
            </a:r>
            <a:endParaRPr lang="vi-VN" altLang="en-US" sz="5400" b="1">
              <a:solidFill>
                <a:srgbClr val="FFFF00"/>
              </a:solidFill>
            </a:endParaRPr>
          </a:p>
        </p:txBody>
      </p:sp>
      <p:sp>
        <p:nvSpPr>
          <p:cNvPr id="30" name="Rectangle 21">
            <a:extLst>
              <a:ext uri="{FF2B5EF4-FFF2-40B4-BE49-F238E27FC236}">
                <a16:creationId xmlns:a16="http://schemas.microsoft.com/office/drawing/2014/main" id="{D08F3477-9A14-BBDB-C656-8008E0A2D066}"/>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00:01</a:t>
            </a:r>
            <a:endParaRPr lang="vi-VN" altLang="en-US" sz="5400" b="1">
              <a:solidFill>
                <a:srgbClr val="FFFF00"/>
              </a:solidFill>
            </a:endParaRPr>
          </a:p>
        </p:txBody>
      </p:sp>
      <p:sp>
        <p:nvSpPr>
          <p:cNvPr id="31" name="Rectangle 22">
            <a:extLst>
              <a:ext uri="{FF2B5EF4-FFF2-40B4-BE49-F238E27FC236}">
                <a16:creationId xmlns:a16="http://schemas.microsoft.com/office/drawing/2014/main" id="{0E599F2C-63E1-F191-5CD0-3304C4ED941C}"/>
              </a:ext>
            </a:extLst>
          </p:cNvPr>
          <p:cNvSpPr>
            <a:spLocks noChangeArrowheads="1"/>
          </p:cNvSpPr>
          <p:nvPr/>
        </p:nvSpPr>
        <p:spPr bwMode="auto">
          <a:xfrm>
            <a:off x="1549400" y="12701"/>
            <a:ext cx="2209800" cy="749300"/>
          </a:xfrm>
          <a:prstGeom prst="rect">
            <a:avLst/>
          </a:prstGeom>
          <a:solidFill>
            <a:srgbClr val="00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FF00"/>
                </a:solidFill>
              </a:rPr>
              <a:t>00:00</a:t>
            </a:r>
            <a:endParaRPr lang="vi-VN" altLang="en-US" sz="5400" b="1">
              <a:solidFill>
                <a:srgbClr val="FFFF00"/>
              </a:solidFill>
            </a:endParaRPr>
          </a:p>
        </p:txBody>
      </p:sp>
      <p:sp>
        <p:nvSpPr>
          <p:cNvPr id="2" name="TextBox 1">
            <a:extLst>
              <a:ext uri="{FF2B5EF4-FFF2-40B4-BE49-F238E27FC236}">
                <a16:creationId xmlns:a16="http://schemas.microsoft.com/office/drawing/2014/main" id="{BAFF5835-89B4-ED8A-6F7D-0AD9FF7241F0}"/>
              </a:ext>
            </a:extLst>
          </p:cNvPr>
          <p:cNvSpPr txBox="1"/>
          <p:nvPr/>
        </p:nvSpPr>
        <p:spPr>
          <a:xfrm>
            <a:off x="5344546" y="-119892"/>
            <a:ext cx="4422093" cy="666786"/>
          </a:xfrm>
          <a:prstGeom prst="rect">
            <a:avLst/>
          </a:prstGeom>
          <a:noFill/>
        </p:spPr>
        <p:txBody>
          <a:bodyPr wrap="square">
            <a:spAutoFit/>
          </a:bodyPr>
          <a:lstStyle/>
          <a:p>
            <a:r>
              <a:rPr lang="vi-VN" sz="3733"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 </a:t>
            </a:r>
          </a:p>
        </p:txBody>
      </p:sp>
    </p:spTree>
    <p:extLst>
      <p:ext uri="{BB962C8B-B14F-4D97-AF65-F5344CB8AC3E}">
        <p14:creationId xmlns:p14="http://schemas.microsoft.com/office/powerpoint/2010/main" val="4440369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10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2" name="DING.WAV"/>
                                        </p:tgtEl>
                                      </p:cMediaNode>
                                    </p:audio>
                                  </p:subTnLst>
                                </p:cTn>
                              </p:par>
                            </p:childTnLst>
                          </p:cTn>
                        </p:par>
                        <p:par>
                          <p:cTn id="30" fill="hold" nodeType="afterGroup">
                            <p:stCondLst>
                              <p:cond delay="1000"/>
                            </p:stCondLst>
                            <p:childTnLst>
                              <p:par>
                                <p:cTn id="31" presetID="4" presetClass="entr" presetSubtype="16"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10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DING.WAV"/>
                                        </p:tgtEl>
                                      </p:cMediaNode>
                                    </p:audio>
                                  </p:subTnLst>
                                </p:cTn>
                              </p:par>
                            </p:childTnLst>
                          </p:cTn>
                        </p:par>
                        <p:par>
                          <p:cTn id="34" fill="hold" nodeType="afterGroup">
                            <p:stCondLst>
                              <p:cond delay="2000"/>
                            </p:stCondLst>
                            <p:childTnLst>
                              <p:par>
                                <p:cTn id="35" presetID="4"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ox(in)">
                                      <p:cBhvr>
                                        <p:cTn id="37" dur="10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8" fill="hold" nodeType="afterGroup">
                            <p:stCondLst>
                              <p:cond delay="3000"/>
                            </p:stCondLst>
                            <p:childTnLst>
                              <p:par>
                                <p:cTn id="39" presetID="4" presetClass="entr" presetSubtype="16"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ox(in)">
                                      <p:cBhvr>
                                        <p:cTn id="41" dur="10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DING.WAV"/>
                                        </p:tgtEl>
                                      </p:cMediaNode>
                                    </p:audio>
                                  </p:subTnLst>
                                </p:cTn>
                              </p:par>
                            </p:childTnLst>
                          </p:cTn>
                        </p:par>
                        <p:par>
                          <p:cTn id="42" fill="hold" nodeType="afterGroup">
                            <p:stCondLst>
                              <p:cond delay="4000"/>
                            </p:stCondLst>
                            <p:childTnLst>
                              <p:par>
                                <p:cTn id="43" presetID="4" presetClass="entr" presetSubtype="16"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ox(in)">
                                      <p:cBhvr>
                                        <p:cTn id="45" dur="10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DING.WAV"/>
                                        </p:tgtEl>
                                      </p:cMediaNode>
                                    </p:audio>
                                  </p:subTnLst>
                                </p:cTn>
                              </p:par>
                            </p:childTnLst>
                          </p:cTn>
                        </p:par>
                        <p:par>
                          <p:cTn id="46" fill="hold" nodeType="afterGroup">
                            <p:stCondLst>
                              <p:cond delay="5000"/>
                            </p:stCondLst>
                            <p:childTnLst>
                              <p:par>
                                <p:cTn id="47" presetID="4" presetClass="entr" presetSubtype="16"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ox(in)">
                                      <p:cBhvr>
                                        <p:cTn id="49" dur="10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50" fill="hold" nodeType="afterGroup">
                            <p:stCondLst>
                              <p:cond delay="6000"/>
                            </p:stCondLst>
                            <p:childTnLst>
                              <p:par>
                                <p:cTn id="51" presetID="4" presetClass="entr" presetSubtype="16"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ox(in)">
                                      <p:cBhvr>
                                        <p:cTn id="53" dur="1000"/>
                                        <p:tgtEl>
                                          <p:spTgt spid="27"/>
                                        </p:tgtEl>
                                      </p:cBhvr>
                                    </p:animEffect>
                                  </p:childTnLst>
                                  <p:subTnLst>
                                    <p:audio>
                                      <p:cMediaNode>
                                        <p:cTn display="0" masterRel="sameClick">
                                          <p:stCondLst>
                                            <p:cond evt="begin" delay="0">
                                              <p:tn val="51"/>
                                            </p:cond>
                                          </p:stCondLst>
                                          <p:endCondLst>
                                            <p:cond evt="onStopAudio" delay="0">
                                              <p:tgtEl>
                                                <p:sldTgt/>
                                              </p:tgtEl>
                                            </p:cond>
                                          </p:endCondLst>
                                        </p:cTn>
                                        <p:tgtEl>
                                          <p:sndTgt r:embed="rId2" name="DING.WAV"/>
                                        </p:tgtEl>
                                      </p:cMediaNode>
                                    </p:audio>
                                  </p:subTnLst>
                                </p:cTn>
                              </p:par>
                            </p:childTnLst>
                          </p:cTn>
                        </p:par>
                        <p:par>
                          <p:cTn id="54" fill="hold" nodeType="afterGroup">
                            <p:stCondLst>
                              <p:cond delay="7000"/>
                            </p:stCondLst>
                            <p:childTnLst>
                              <p:par>
                                <p:cTn id="55" presetID="4" presetClass="entr" presetSubtype="16"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ox(in)">
                                      <p:cBhvr>
                                        <p:cTn id="57" dur="1000"/>
                                        <p:tgtEl>
                                          <p:spTgt spid="28"/>
                                        </p:tgtEl>
                                      </p:cBhvr>
                                    </p:animEffect>
                                  </p:childTnLst>
                                  <p:subTnLst>
                                    <p:audio>
                                      <p:cMediaNode>
                                        <p:cTn display="0" masterRel="sameClick">
                                          <p:stCondLst>
                                            <p:cond evt="begin" delay="0">
                                              <p:tn val="55"/>
                                            </p:cond>
                                          </p:stCondLst>
                                          <p:endCondLst>
                                            <p:cond evt="onStopAudio" delay="0">
                                              <p:tgtEl>
                                                <p:sldTgt/>
                                              </p:tgtEl>
                                            </p:cond>
                                          </p:endCondLst>
                                        </p:cTn>
                                        <p:tgtEl>
                                          <p:sndTgt r:embed="rId2" name="DING.WAV"/>
                                        </p:tgtEl>
                                      </p:cMediaNode>
                                    </p:audio>
                                  </p:subTnLst>
                                </p:cTn>
                              </p:par>
                            </p:childTnLst>
                          </p:cTn>
                        </p:par>
                        <p:par>
                          <p:cTn id="58" fill="hold" nodeType="afterGroup">
                            <p:stCondLst>
                              <p:cond delay="8000"/>
                            </p:stCondLst>
                            <p:childTnLst>
                              <p:par>
                                <p:cTn id="59" presetID="4" presetClass="entr" presetSubtype="16"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subTnLst>
                                    <p:audio>
                                      <p:cMediaNode>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2" fill="hold" nodeType="afterGroup">
                            <p:stCondLst>
                              <p:cond delay="9000"/>
                            </p:stCondLst>
                            <p:childTnLst>
                              <p:par>
                                <p:cTn id="63" presetID="4" presetClass="entr" presetSubtype="16"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ox(in)">
                                      <p:cBhvr>
                                        <p:cTn id="65" dur="1000"/>
                                        <p:tgtEl>
                                          <p:spTgt spid="30"/>
                                        </p:tgtEl>
                                      </p:cBhvr>
                                    </p:animEffect>
                                  </p:childTnLst>
                                  <p:subTnLst>
                                    <p:audio>
                                      <p:cMediaNode>
                                        <p:cTn display="0" masterRel="sameClick">
                                          <p:stCondLst>
                                            <p:cond evt="begin" delay="0">
                                              <p:tn val="63"/>
                                            </p:cond>
                                          </p:stCondLst>
                                          <p:endCondLst>
                                            <p:cond evt="onStopAudio" delay="0">
                                              <p:tgtEl>
                                                <p:sldTgt/>
                                              </p:tgtEl>
                                            </p:cond>
                                          </p:endCondLst>
                                        </p:cTn>
                                        <p:tgtEl>
                                          <p:sndTgt r:embed="rId2" name="DING.WAV"/>
                                        </p:tgtEl>
                                      </p:cMediaNode>
                                    </p:audio>
                                  </p:subTnLst>
                                </p:cTn>
                              </p:par>
                            </p:childTnLst>
                          </p:cTn>
                        </p:par>
                        <p:par>
                          <p:cTn id="66" fill="hold" nodeType="afterGroup">
                            <p:stCondLst>
                              <p:cond delay="10000"/>
                            </p:stCondLst>
                            <p:childTnLst>
                              <p:par>
                                <p:cTn id="67" presetID="4" presetClass="entr" presetSubtype="16"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ox(in)">
                                      <p:cBhvr>
                                        <p:cTn id="69" dur="1000"/>
                                        <p:tgtEl>
                                          <p:spTgt spid="31"/>
                                        </p:tgtEl>
                                      </p:cBhvr>
                                    </p:animEffect>
                                  </p:childTnLst>
                                  <p:subTnLst>
                                    <p:audio>
                                      <p:cMediaNode>
                                        <p:cTn display="0" masterRel="sameClick">
                                          <p:stCondLst>
                                            <p:cond evt="begin" delay="0">
                                              <p:tn val="67"/>
                                            </p:cond>
                                          </p:stCondLst>
                                          <p:endCondLst>
                                            <p:cond evt="onStopAudio" delay="0">
                                              <p:tgtEl>
                                                <p:sldTgt/>
                                              </p:tgtEl>
                                            </p:cond>
                                          </p:endCondLst>
                                        </p:cTn>
                                        <p:tgtEl>
                                          <p:sndTgt r:embed="rId3" name="drumro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ox(in)">
                                      <p:cBhvr>
                                        <p:cTn id="74" dur="500"/>
                                        <p:tgtEl>
                                          <p:spTgt spid="34"/>
                                        </p:tgtEl>
                                      </p:cBhvr>
                                    </p:animEffect>
                                  </p:childTnLst>
                                  <p:subTnLst>
                                    <p:audio>
                                      <p:cMediaNode>
                                        <p:cTn display="0" masterRel="sameClick">
                                          <p:stCondLst>
                                            <p:cond evt="begin" delay="0">
                                              <p:tn val="7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33" grpId="0" animBg="1"/>
      <p:bldP spid="34" grpId="0" animBg="1"/>
      <p:bldP spid="17" grpId="0" animBg="1" autoUpdateAnimBg="0"/>
      <p:bldP spid="18" grpId="0" animBg="1" autoUpdateAnimBg="0"/>
      <p:bldP spid="19" grpId="0" animBg="1" autoUpdateAnimBg="0"/>
      <p:bldP spid="20"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P spid="3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8"/>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802877" y="2640522"/>
            <a:ext cx="10295031"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A.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Dùng</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để</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đánh</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dấu</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các</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ý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một</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liệt</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kê</a:t>
            </a:r>
            <a:endPar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0" name="AutoShape 8" descr="5%"/>
          <p:cNvSpPr>
            <a:spLocks noChangeArrowheads="1"/>
          </p:cNvSpPr>
          <p:nvPr/>
        </p:nvSpPr>
        <p:spPr bwMode="auto">
          <a:xfrm>
            <a:off x="731520" y="3658018"/>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B.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Đánh</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dấu</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phần</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chú</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thích</a:t>
            </a:r>
            <a:endPar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AutoShape 10" descr="5%"/>
          <p:cNvSpPr>
            <a:spLocks noChangeArrowheads="1"/>
          </p:cNvSpPr>
          <p:nvPr/>
        </p:nvSpPr>
        <p:spPr bwMode="auto">
          <a:xfrm>
            <a:off x="731520" y="4591924"/>
            <a:ext cx="9140601"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Đánh</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dấu</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lời</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nói</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trực</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tiếp</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nhân</a:t>
            </a: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vật</a:t>
            </a:r>
            <a:endPar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2" name="AutoShape 6"/>
          <p:cNvSpPr>
            <a:spLocks noChangeArrowheads="1"/>
          </p:cNvSpPr>
          <p:nvPr/>
        </p:nvSpPr>
        <p:spPr bwMode="auto">
          <a:xfrm>
            <a:off x="191386" y="177801"/>
            <a:ext cx="11518014"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r>
              <a:rPr lang="en-US" altLang="en-US" sz="26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vi-VN" sz="2600" b="1" dirty="0">
                <a:solidFill>
                  <a:schemeClr val="accent6">
                    <a:lumMod val="25000"/>
                  </a:schemeClr>
                </a:solidFill>
                <a:effectLst/>
                <a:latin typeface="+mj-lt"/>
                <a:ea typeface="Times New Roman" panose="02020603050405020304" pitchFamily="18" charset="0"/>
              </a:rPr>
              <a:t>Bài 2</a:t>
            </a:r>
            <a:r>
              <a:rPr lang="vi-VN" sz="2600" dirty="0">
                <a:solidFill>
                  <a:schemeClr val="accent6">
                    <a:lumMod val="25000"/>
                  </a:schemeClr>
                </a:solidFill>
                <a:effectLst/>
                <a:latin typeface="+mj-lt"/>
                <a:ea typeface="Times New Roman" panose="02020603050405020304" pitchFamily="18" charset="0"/>
              </a:rPr>
              <a:t>. </a:t>
            </a:r>
            <a:r>
              <a:rPr lang="vi-VN" sz="2600" b="1" dirty="0">
                <a:solidFill>
                  <a:schemeClr val="accent6">
                    <a:lumMod val="25000"/>
                  </a:schemeClr>
                </a:solidFill>
                <a:effectLst/>
                <a:latin typeface="+mj-lt"/>
                <a:ea typeface="Times New Roman" panose="02020603050405020304" pitchFamily="18" charset="0"/>
              </a:rPr>
              <a:t>Xác định công dụng của dấu gạch ngang được sử dụng trong đoạn </a:t>
            </a:r>
            <a:endParaRPr lang="en-US" sz="2600" b="1" dirty="0" smtClean="0">
              <a:solidFill>
                <a:schemeClr val="accent6">
                  <a:lumMod val="25000"/>
                </a:schemeClr>
              </a:solidFill>
              <a:effectLst/>
              <a:latin typeface="+mj-lt"/>
              <a:ea typeface="Times New Roman" panose="02020603050405020304" pitchFamily="18" charset="0"/>
            </a:endParaRPr>
          </a:p>
          <a:p>
            <a:r>
              <a:rPr lang="vi-VN" sz="2600" b="1" dirty="0" smtClean="0">
                <a:solidFill>
                  <a:schemeClr val="accent6">
                    <a:lumMod val="25000"/>
                  </a:schemeClr>
                </a:solidFill>
                <a:effectLst/>
                <a:latin typeface="+mj-lt"/>
                <a:ea typeface="Times New Roman" panose="02020603050405020304" pitchFamily="18" charset="0"/>
              </a:rPr>
              <a:t>dưới </a:t>
            </a:r>
            <a:r>
              <a:rPr lang="vi-VN" sz="2600" b="1" dirty="0">
                <a:solidFill>
                  <a:schemeClr val="accent6">
                    <a:lumMod val="25000"/>
                  </a:schemeClr>
                </a:solidFill>
                <a:effectLst/>
                <a:latin typeface="+mj-lt"/>
                <a:ea typeface="Times New Roman" panose="02020603050405020304" pitchFamily="18" charset="0"/>
              </a:rPr>
              <a:t>đây?</a:t>
            </a:r>
            <a:endParaRPr lang="en-US" sz="2600" b="1" dirty="0">
              <a:solidFill>
                <a:schemeClr val="accent6">
                  <a:lumMod val="25000"/>
                </a:schemeClr>
              </a:solidFill>
              <a:effectLst/>
              <a:latin typeface="+mj-lt"/>
              <a:ea typeface="Times New Roman" panose="02020603050405020304" pitchFamily="18" charset="0"/>
            </a:endParaRPr>
          </a:p>
          <a:p>
            <a:pPr algn="just"/>
            <a:r>
              <a:rPr lang="vi-VN" sz="2600" i="1" dirty="0">
                <a:solidFill>
                  <a:schemeClr val="accent6">
                    <a:lumMod val="25000"/>
                  </a:schemeClr>
                </a:solidFill>
                <a:effectLst/>
                <a:latin typeface="+mj-lt"/>
                <a:ea typeface="Times New Roman" panose="02020603050405020304" pitchFamily="18" charset="0"/>
              </a:rPr>
              <a:t>Tôi không bao giờ quên được những gì cha tôi nói với mẹ tôi: </a:t>
            </a:r>
            <a:endParaRPr lang="en-US" sz="2600" dirty="0">
              <a:solidFill>
                <a:schemeClr val="accent6">
                  <a:lumMod val="25000"/>
                </a:schemeClr>
              </a:solidFill>
              <a:effectLst/>
              <a:latin typeface="+mj-lt"/>
              <a:ea typeface="Times New Roman" panose="02020603050405020304" pitchFamily="18" charset="0"/>
            </a:endParaRPr>
          </a:p>
          <a:p>
            <a:pPr algn="just"/>
            <a:r>
              <a:rPr lang="vi-VN" sz="2600" i="1" dirty="0">
                <a:solidFill>
                  <a:srgbClr val="0070C0"/>
                </a:solidFill>
                <a:effectLst/>
                <a:latin typeface="+mj-lt"/>
                <a:ea typeface="Times New Roman" panose="02020603050405020304" pitchFamily="18" charset="0"/>
              </a:rPr>
              <a:t>- Em à, anh thích bánh mì cháy mà.” </a:t>
            </a:r>
            <a:endParaRPr lang="en-US" sz="2600" dirty="0">
              <a:solidFill>
                <a:srgbClr val="0070C0"/>
              </a:solidFill>
              <a:effectLst/>
              <a:latin typeface="+mj-lt"/>
              <a:ea typeface="Times New Roman" panose="02020603050405020304" pitchFamily="18" charset="0"/>
            </a:endParaRPr>
          </a:p>
          <a:p>
            <a:pPr>
              <a:lnSpc>
                <a:spcPct val="107000"/>
              </a:lnSpc>
              <a:spcAft>
                <a:spcPts val="800"/>
              </a:spcAft>
            </a:pPr>
            <a:r>
              <a:rPr lang="vi-VN" sz="2600" i="1" kern="100" dirty="0">
                <a:solidFill>
                  <a:srgbClr val="0070C0"/>
                </a:solidFill>
                <a:effectLst/>
                <a:latin typeface="+mj-lt"/>
                <a:ea typeface="Calibri" panose="020F0502020204030204" pitchFamily="34" charset="0"/>
                <a:cs typeface="Times New Roman" panose="02020603050405020304" pitchFamily="18" charset="0"/>
              </a:rPr>
              <a:t>Đêm đó, tôi đến bên chúc cha tôi ngủ ngon và hỏi</a:t>
            </a:r>
            <a:r>
              <a:rPr lang="en-US" sz="2600" i="1" kern="100" dirty="0">
                <a:solidFill>
                  <a:srgbClr val="0070C0"/>
                </a:solidFill>
                <a:effectLst/>
                <a:latin typeface="+mj-lt"/>
                <a:ea typeface="Calibri" panose="020F0502020204030204" pitchFamily="34" charset="0"/>
                <a:cs typeface="Times New Roman" panose="02020603050405020304" pitchFamily="18" charset="0"/>
              </a:rPr>
              <a:t>:</a:t>
            </a:r>
            <a:endParaRPr lang="en-US" sz="2600" kern="100" dirty="0">
              <a:solidFill>
                <a:srgbClr val="0070C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vi-VN" sz="2600" i="1" kern="100" dirty="0">
                <a:solidFill>
                  <a:srgbClr val="0070C0"/>
                </a:solidFill>
                <a:effectLst/>
                <a:latin typeface="+mj-lt"/>
                <a:ea typeface="Calibri" panose="020F0502020204030204" pitchFamily="34" charset="0"/>
                <a:cs typeface="Times New Roman" panose="02020603050405020304" pitchFamily="18" charset="0"/>
              </a:rPr>
              <a:t>-  </a:t>
            </a:r>
            <a:r>
              <a:rPr lang="en-US" sz="2600" i="1" kern="100" dirty="0">
                <a:solidFill>
                  <a:srgbClr val="0070C0"/>
                </a:solidFill>
                <a:effectLst/>
                <a:latin typeface="+mj-lt"/>
                <a:ea typeface="Calibri" panose="020F0502020204030204" pitchFamily="34" charset="0"/>
                <a:cs typeface="Times New Roman" panose="02020603050405020304" pitchFamily="18" charset="0"/>
              </a:rPr>
              <a:t>C</a:t>
            </a:r>
            <a:r>
              <a:rPr lang="vi-VN" sz="2600" i="1" kern="100" dirty="0">
                <a:solidFill>
                  <a:srgbClr val="0070C0"/>
                </a:solidFill>
                <a:effectLst/>
                <a:latin typeface="+mj-lt"/>
                <a:ea typeface="Calibri" panose="020F0502020204030204" pitchFamily="34" charset="0"/>
                <a:cs typeface="Times New Roman" panose="02020603050405020304" pitchFamily="18" charset="0"/>
              </a:rPr>
              <a:t>ó phải thực sự </a:t>
            </a:r>
            <a:r>
              <a:rPr lang="en-US" sz="2600" i="1" kern="100" dirty="0">
                <a:solidFill>
                  <a:srgbClr val="0070C0"/>
                </a:solidFill>
                <a:effectLst/>
                <a:latin typeface="+mj-lt"/>
                <a:ea typeface="Calibri" panose="020F0502020204030204" pitchFamily="34" charset="0"/>
                <a:cs typeface="Times New Roman" panose="02020603050405020304" pitchFamily="18" charset="0"/>
              </a:rPr>
              <a:t>cha</a:t>
            </a:r>
            <a:r>
              <a:rPr lang="vi-VN" sz="2600" i="1" kern="100" dirty="0">
                <a:solidFill>
                  <a:srgbClr val="0070C0"/>
                </a:solidFill>
                <a:effectLst/>
                <a:latin typeface="+mj-lt"/>
                <a:ea typeface="Calibri" panose="020F0502020204030204" pitchFamily="34" charset="0"/>
                <a:cs typeface="Times New Roman" panose="02020603050405020304" pitchFamily="18" charset="0"/>
              </a:rPr>
              <a:t> thích bánh mì cháy</a:t>
            </a:r>
            <a:r>
              <a:rPr lang="en-US" sz="2600" i="1" kern="100" dirty="0">
                <a:solidFill>
                  <a:srgbClr val="0070C0"/>
                </a:solidFill>
                <a:effectLst/>
                <a:latin typeface="+mj-lt"/>
                <a:ea typeface="Calibri" panose="020F0502020204030204" pitchFamily="34" charset="0"/>
                <a:cs typeface="Times New Roman" panose="02020603050405020304" pitchFamily="18" charset="0"/>
              </a:rPr>
              <a:t>?</a:t>
            </a:r>
            <a:endParaRPr lang="en-US" sz="2600"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3" name="Left Arrow 12">
            <a:hlinkClick r:id="rId9" action="ppaction://hlinksldjump"/>
          </p:cNvPr>
          <p:cNvSpPr/>
          <p:nvPr/>
        </p:nvSpPr>
        <p:spPr>
          <a:xfrm>
            <a:off x="0" y="6213261"/>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sp>
        <p:nvSpPr>
          <p:cNvPr id="3" name="AutoShape 9" descr="5%">
            <a:extLst>
              <a:ext uri="{FF2B5EF4-FFF2-40B4-BE49-F238E27FC236}">
                <a16:creationId xmlns:a16="http://schemas.microsoft.com/office/drawing/2014/main" id="{1AE5944C-9B23-49A3-C17A-7BD4C7C83B22}"/>
              </a:ext>
            </a:extLst>
          </p:cNvPr>
          <p:cNvSpPr>
            <a:spLocks noChangeArrowheads="1"/>
          </p:cNvSpPr>
          <p:nvPr/>
        </p:nvSpPr>
        <p:spPr bwMode="auto">
          <a:xfrm>
            <a:off x="731520" y="5522185"/>
            <a:ext cx="8732520"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D. </a:t>
            </a:r>
            <a:r>
              <a:rPr lang="vi-VN"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Nối các từ ngữ trong một liên danh.</a:t>
            </a:r>
            <a:endParaRPr lang="en-US" alt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4" name="1 Minute timer (Đồng hồ đếm ngược 1 phút)">
            <a:hlinkClick r:id="" action="ppaction://media"/>
            <a:extLst>
              <a:ext uri="{FF2B5EF4-FFF2-40B4-BE49-F238E27FC236}">
                <a16:creationId xmlns:a16="http://schemas.microsoft.com/office/drawing/2014/main" id="{F3520573-9D60-1EBA-C482-F9B1491EC31A}"/>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223197" y="5445258"/>
            <a:ext cx="2940863" cy="1398611"/>
          </a:xfrm>
          <a:prstGeom prst="rect">
            <a:avLst/>
          </a:prstGeom>
        </p:spPr>
      </p:pic>
    </p:spTree>
    <p:extLst>
      <p:ext uri="{BB962C8B-B14F-4D97-AF65-F5344CB8AC3E}">
        <p14:creationId xmlns:p14="http://schemas.microsoft.com/office/powerpoint/2010/main" val="26052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894937" y="1970483"/>
            <a:ext cx="10295031"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6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894937" y="2959763"/>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a:solidFill>
                  <a:srgbClr val="002060"/>
                </a:solidFill>
                <a:latin typeface="Cambria" panose="02040503050406030204" pitchFamily="18" charset="0"/>
                <a:ea typeface="Cambria" panose="02040503050406030204" pitchFamily="18" charset="0"/>
                <a:sym typeface="Arial"/>
              </a:rPr>
              <a:t>B. </a:t>
            </a:r>
            <a:r>
              <a:rPr lang="en-US" altLang="en-US" sz="3600" b="1" kern="0" dirty="0" err="1">
                <a:solidFill>
                  <a:srgbClr val="002060"/>
                </a:solidFill>
                <a:latin typeface="Cambria" panose="02040503050406030204" pitchFamily="18" charset="0"/>
                <a:ea typeface="Cambria" panose="02040503050406030204" pitchFamily="18" charset="0"/>
                <a:sym typeface="Arial"/>
              </a:rPr>
              <a:t>Đánh</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dấu</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phần</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chú</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thích</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giải</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thích</a:t>
            </a:r>
            <a:endParaRPr lang="en-US" altLang="en-US" sz="3600" b="1" kern="0" dirty="0">
              <a:solidFill>
                <a:srgbClr val="002060"/>
              </a:solidFill>
              <a:latin typeface="Cambria" panose="02040503050406030204" pitchFamily="18" charset="0"/>
              <a:ea typeface="Cambria" panose="02040503050406030204" pitchFamily="18" charset="0"/>
              <a:sym typeface="Arial"/>
            </a:endParaRPr>
          </a:p>
        </p:txBody>
      </p:sp>
      <p:sp>
        <p:nvSpPr>
          <p:cNvPr id="11" name="AutoShape 10" descr="5%"/>
          <p:cNvSpPr>
            <a:spLocks noChangeArrowheads="1"/>
          </p:cNvSpPr>
          <p:nvPr/>
        </p:nvSpPr>
        <p:spPr bwMode="auto">
          <a:xfrm>
            <a:off x="930526" y="4237384"/>
            <a:ext cx="9140601"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Đánh</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dấu</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lời</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nói</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trực</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tiếp</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của</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nhân</a:t>
            </a:r>
            <a:r>
              <a:rPr lang="en-US" altLang="en-US" sz="3600" b="1" kern="0" dirty="0">
                <a:solidFill>
                  <a:srgbClr val="002060"/>
                </a:solidFill>
                <a:latin typeface="Cambria" panose="02040503050406030204" pitchFamily="18" charset="0"/>
                <a:ea typeface="Cambria" panose="02040503050406030204" pitchFamily="18" charset="0"/>
                <a:sym typeface="Arial"/>
              </a:rPr>
              <a:t> </a:t>
            </a:r>
            <a:r>
              <a:rPr lang="en-US" altLang="en-US" sz="3600" b="1" kern="0" dirty="0" err="1">
                <a:solidFill>
                  <a:srgbClr val="002060"/>
                </a:solidFill>
                <a:latin typeface="Cambria" panose="02040503050406030204" pitchFamily="18" charset="0"/>
                <a:ea typeface="Cambria" panose="02040503050406030204" pitchFamily="18" charset="0"/>
                <a:sym typeface="Arial"/>
              </a:rPr>
              <a:t>vật</a:t>
            </a:r>
            <a:endParaRPr lang="en-US" altLang="en-US" sz="3600" b="1" kern="0" dirty="0">
              <a:solidFill>
                <a:srgbClr val="002060"/>
              </a:solidFill>
              <a:latin typeface="Cambria" panose="02040503050406030204" pitchFamily="18" charset="0"/>
              <a:ea typeface="Cambria" panose="02040503050406030204" pitchFamily="18" charset="0"/>
              <a:sym typeface="Arial"/>
            </a:endParaRPr>
          </a:p>
        </p:txBody>
      </p:sp>
      <p:sp>
        <p:nvSpPr>
          <p:cNvPr id="12" name="AutoShape 6"/>
          <p:cNvSpPr>
            <a:spLocks noChangeArrowheads="1"/>
          </p:cNvSpPr>
          <p:nvPr/>
        </p:nvSpPr>
        <p:spPr bwMode="auto">
          <a:xfrm>
            <a:off x="2589441" y="683284"/>
            <a:ext cx="6906024" cy="955461"/>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r>
              <a:rPr lang="en-US" altLang="en-US" sz="4200" b="1" kern="0"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Tác</a:t>
            </a:r>
            <a:r>
              <a:rPr lang="en-US" altLang="en-US" sz="4200" b="1" kern="0"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4200" b="1" kern="0"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dụng</a:t>
            </a:r>
            <a:r>
              <a:rPr lang="en-US" altLang="en-US" sz="4200" b="1" kern="0"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4200" b="1" kern="0"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altLang="en-US" sz="4200" b="1" kern="0"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4200" b="1" kern="0"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dấu</a:t>
            </a:r>
            <a:r>
              <a:rPr lang="en-US" altLang="en-US" sz="4200" b="1" kern="0"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4200" b="1" kern="0"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gạch</a:t>
            </a:r>
            <a:r>
              <a:rPr lang="en-US" altLang="en-US" sz="4200" b="1" kern="0"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4200" b="1" kern="0"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ngang</a:t>
            </a:r>
            <a:r>
              <a:rPr lang="en-US" altLang="en-US" sz="2600" b="1" i="1" kern="100" dirty="0">
                <a:solidFill>
                  <a:srgbClr val="0070C0"/>
                </a:solidFill>
                <a:latin typeface="+mj-lt"/>
                <a:ea typeface="Calibri" panose="020F0502020204030204" pitchFamily="34" charset="0"/>
                <a:cs typeface="Times New Roman" panose="02020603050405020304" pitchFamily="18" charset="0"/>
                <a:sym typeface="Arial"/>
              </a:rPr>
              <a:t>.</a:t>
            </a:r>
            <a:endParaRPr lang="en-US" sz="2600"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3" name="Left Arrow 12">
            <a:hlinkClick r:id="rId7" action="ppaction://hlinksldjump"/>
          </p:cNvPr>
          <p:cNvSpPr/>
          <p:nvPr/>
        </p:nvSpPr>
        <p:spPr>
          <a:xfrm>
            <a:off x="0" y="6213261"/>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sp>
        <p:nvSpPr>
          <p:cNvPr id="3" name="AutoShape 9" descr="5%">
            <a:extLst>
              <a:ext uri="{FF2B5EF4-FFF2-40B4-BE49-F238E27FC236}">
                <a16:creationId xmlns:a16="http://schemas.microsoft.com/office/drawing/2014/main" id="{1AE5944C-9B23-49A3-C17A-7BD4C7C83B22}"/>
              </a:ext>
            </a:extLst>
          </p:cNvPr>
          <p:cNvSpPr>
            <a:spLocks noChangeArrowheads="1"/>
          </p:cNvSpPr>
          <p:nvPr/>
        </p:nvSpPr>
        <p:spPr bwMode="auto">
          <a:xfrm>
            <a:off x="999106" y="535162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600" b="1" kern="0" dirty="0">
                <a:solidFill>
                  <a:srgbClr val="002060"/>
                </a:solidFill>
                <a:latin typeface="Cambria" panose="02040503050406030204" pitchFamily="18" charset="0"/>
                <a:ea typeface="Cambria" panose="02040503050406030204" pitchFamily="18" charset="0"/>
                <a:sym typeface="Arial"/>
              </a:rPr>
              <a:t>D. </a:t>
            </a:r>
            <a:r>
              <a:rPr lang="vi-VN" sz="3600" b="1" kern="0" dirty="0">
                <a:solidFill>
                  <a:srgbClr val="002060"/>
                </a:solidFill>
                <a:latin typeface="Cambria" panose="02040503050406030204" pitchFamily="18" charset="0"/>
                <a:ea typeface="Cambria" panose="02040503050406030204" pitchFamily="18" charset="0"/>
              </a:rPr>
              <a:t>Nối các từ ngữ trong một liên danh.</a:t>
            </a:r>
            <a:endParaRPr lang="en-US" altLang="en-US" sz="3600" b="1" kern="0" dirty="0">
              <a:solidFill>
                <a:srgbClr val="00206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8695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 presetClass="mediacall" presetSubtype="0" fill="hold" nodeType="withEffect">
                                  <p:stCondLst>
                                    <p:cond delay="0"/>
                                  </p:stCondLst>
                                  <p:childTnLst>
                                    <p:cmd type="call" cmd="playFrom(0.0)">
                                      <p:cBhvr>
                                        <p:cTn id="9" dur="2756"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9" grpId="0" animBg="1"/>
      <p:bldP spid="10" grpId="0" animBg="1"/>
      <p:bldP spid="1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185E-6A37-AB29-E482-3F9D2BE3D10D}"/>
              </a:ext>
            </a:extLst>
          </p:cNvPr>
          <p:cNvSpPr>
            <a:spLocks noGrp="1"/>
          </p:cNvSpPr>
          <p:nvPr>
            <p:ph type="title"/>
          </p:nvPr>
        </p:nvSpPr>
        <p:spPr>
          <a:xfrm>
            <a:off x="438150" y="881380"/>
            <a:ext cx="11567159" cy="4663440"/>
          </a:xfrm>
          <a:solidFill>
            <a:schemeClr val="accent4"/>
          </a:solidFill>
        </p:spPr>
        <p:txBody>
          <a:bodyPr/>
          <a:lstStyle/>
          <a:p>
            <a:pPr algn="l">
              <a:lnSpc>
                <a:spcPct val="115000"/>
              </a:lnSpc>
              <a:spcAft>
                <a:spcPts val="1000"/>
              </a:spcAft>
              <a:tabLst>
                <a:tab pos="2162175" algn="l"/>
              </a:tabLs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ngang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6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i="1" dirty="0"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cối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đâm</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chồi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nảy</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lộc</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khoe</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Tết</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Đán</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dịp</a:t>
            </a:r>
            <a:r>
              <a:rPr lang="en-US" sz="3600" i="1" dirty="0"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sum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họp</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chúc</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600"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6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pic>
        <p:nvPicPr>
          <p:cNvPr id="5" name="4 minute countdown timer-Đồng hồ đếm ngược 4 phút--COUNTDOWN">
            <a:hlinkClick r:id="" action="ppaction://media"/>
            <a:extLst>
              <a:ext uri="{FF2B5EF4-FFF2-40B4-BE49-F238E27FC236}">
                <a16:creationId xmlns:a16="http://schemas.microsoft.com/office/drawing/2014/main" id="{B8C66D3B-5A18-FE31-6837-B5551FE9AF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47200" y="5194300"/>
            <a:ext cx="2755900" cy="1968500"/>
          </a:xfrm>
          <a:prstGeom prst="rect">
            <a:avLst/>
          </a:prstGeom>
        </p:spPr>
      </p:pic>
    </p:spTree>
    <p:extLst>
      <p:ext uri="{BB962C8B-B14F-4D97-AF65-F5344CB8AC3E}">
        <p14:creationId xmlns:p14="http://schemas.microsoft.com/office/powerpoint/2010/main" val="31601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7887</TotalTime>
  <Words>512</Words>
  <Application>Microsoft Office PowerPoint</Application>
  <PresentationFormat>Widescreen</PresentationFormat>
  <Paragraphs>89</Paragraphs>
  <Slides>11</Slides>
  <Notes>4</Notes>
  <HiddenSlides>0</HiddenSlides>
  <MMClips>12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vt:i4>
      </vt:variant>
    </vt:vector>
  </HeadingPairs>
  <TitlesOfParts>
    <vt:vector size="26" baseType="lpstr">
      <vt:lpstr>.VnBlackH</vt:lpstr>
      <vt:lpstr>Arial</vt:lpstr>
      <vt:lpstr>Baloo 2</vt:lpstr>
      <vt:lpstr>Calibri</vt:lpstr>
      <vt:lpstr>Calibri Light</vt:lpstr>
      <vt:lpstr>Cambria</vt:lpstr>
      <vt:lpstr>Englebert</vt:lpstr>
      <vt:lpstr>Fredoka One</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3. Hãy đọc đoạn văn sau và thêm dấu gạch ngang (–) vào những vị trí thích hợp:       Mùa xuân - mùa của sự sống, cây cối đâm chồi, nảy lộc. Những loài hoa đặc trưng của mùa xuân như hoa đào, hoa mai thường khoe sắc rực rỡ. Tết Nguyên Đán - dịp lễ lớn nhất trong năm là thời điểm để mọi người sum họp bên gia đình, bày tỏ lòng biết ơn và chúc nhau những điều tốt đẹp.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266</cp:revision>
  <dcterms:created xsi:type="dcterms:W3CDTF">2024-06-19T08:15:46Z</dcterms:created>
  <dcterms:modified xsi:type="dcterms:W3CDTF">2025-01-17T10:44:21Z</dcterms:modified>
</cp:coreProperties>
</file>