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9" r:id="rId4"/>
  </p:sldMasterIdLst>
  <p:notesMasterIdLst>
    <p:notesMasterId r:id="rId20"/>
  </p:notesMasterIdLst>
  <p:sldIdLst>
    <p:sldId id="256" r:id="rId5"/>
    <p:sldId id="8340" r:id="rId6"/>
    <p:sldId id="8357" r:id="rId7"/>
    <p:sldId id="8349" r:id="rId8"/>
    <p:sldId id="8350" r:id="rId9"/>
    <p:sldId id="8355" r:id="rId10"/>
    <p:sldId id="8351" r:id="rId11"/>
    <p:sldId id="8358" r:id="rId12"/>
    <p:sldId id="8344" r:id="rId13"/>
    <p:sldId id="8352" r:id="rId14"/>
    <p:sldId id="8353" r:id="rId15"/>
    <p:sldId id="8359" r:id="rId16"/>
    <p:sldId id="8345" r:id="rId17"/>
    <p:sldId id="8354" r:id="rId18"/>
    <p:sldId id="601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70" d="100"/>
          <a:sy n="70" d="100"/>
        </p:scale>
        <p:origin x="8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59DA-03DC-22B6-DCF3-79FC5E956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D58E-40AC-221E-D927-B4D45DD4E0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FCA99-D0A5-BF45-D7B7-441C67C6C25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5" name="Footer Placeholder 4">
            <a:extLst>
              <a:ext uri="{FF2B5EF4-FFF2-40B4-BE49-F238E27FC236}">
                <a16:creationId xmlns:a16="http://schemas.microsoft.com/office/drawing/2014/main" id="{DAA400CD-2256-C51F-D801-BCD467847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DFC06E-18B1-263B-F02F-7A8047989851}"/>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BBB9-4D78-87FE-43D2-39653E9228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985CA8-DA13-4507-C01E-678CD1DAE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F97FA-4823-7214-D628-531305291374}"/>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5" name="Footer Placeholder 4">
            <a:extLst>
              <a:ext uri="{FF2B5EF4-FFF2-40B4-BE49-F238E27FC236}">
                <a16:creationId xmlns:a16="http://schemas.microsoft.com/office/drawing/2014/main" id="{FF128134-351D-6CF0-29DC-DCD6B4F25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B67C14-A4AC-92A6-9485-8FBD94147A9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B43E3-286B-7702-A968-CB057FF7E1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56B43-9BA7-CD66-93AC-0B7EDDDB01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574-4DDF-96A1-E89A-F59E7405CBEA}"/>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5" name="Footer Placeholder 4">
            <a:extLst>
              <a:ext uri="{FF2B5EF4-FFF2-40B4-BE49-F238E27FC236}">
                <a16:creationId xmlns:a16="http://schemas.microsoft.com/office/drawing/2014/main" id="{439B5566-5F1C-671F-DC2C-46388D3DB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3FB4EB-0EE6-9228-59B9-E412E3523B8A}"/>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7862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59475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600773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263205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6299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01984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020-9AB4-1753-BEA0-C6908EA5A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30FB04-400F-A62A-B1A4-1B9A1DF184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F56EE-90ED-3825-1509-F832D93EEEC1}"/>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5" name="Footer Placeholder 4">
            <a:extLst>
              <a:ext uri="{FF2B5EF4-FFF2-40B4-BE49-F238E27FC236}">
                <a16:creationId xmlns:a16="http://schemas.microsoft.com/office/drawing/2014/main" id="{38AD5CA9-E556-14E9-EFDC-51BFB73E89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9D45A1-FF12-55B5-6339-3A0ABF2B890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077499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826748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18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323061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2033428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319164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34229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038669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582555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26540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401F-509A-7E07-B30F-DE6D5CEBDF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864EC-B62C-4327-3F15-F0AF1DE66E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642AF1-E156-4EE7-7125-4D59250584F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5" name="Footer Placeholder 4">
            <a:extLst>
              <a:ext uri="{FF2B5EF4-FFF2-40B4-BE49-F238E27FC236}">
                <a16:creationId xmlns:a16="http://schemas.microsoft.com/office/drawing/2014/main" id="{588F3FDA-95F8-6D65-592F-FE5E817BE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F4614F-EE5F-E3E3-9C09-C07F7EAF6C90}"/>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302776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335749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45877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92349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187855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9034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7871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5171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409159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157567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A6E9-B000-00D8-C2D6-2C58325B5C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15D46-72A2-3BA4-DA53-C596AD006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DA7D0-B345-4B2E-0B0C-B72828B719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007C0-3FD3-0194-0DE4-230722E0197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6" name="Footer Placeholder 5">
            <a:extLst>
              <a:ext uri="{FF2B5EF4-FFF2-40B4-BE49-F238E27FC236}">
                <a16:creationId xmlns:a16="http://schemas.microsoft.com/office/drawing/2014/main" id="{2D5378F9-D0AE-2675-0D31-A942244FE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630E3D-6D2C-66EC-288E-CA437EE025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164382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133604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453270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968221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1514-3611-F395-AABC-1F971F2A7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1CBC03-593F-49B1-BA0A-2F534191F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39EF9-24F3-511A-80E8-BD06C16105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61579-31FE-81EC-C260-71A6060F24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541BE-5A00-ADD8-CB95-84C4589FD3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B35C7-032A-6ACC-BE84-22CFA1A9E09D}"/>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8" name="Footer Placeholder 7">
            <a:extLst>
              <a:ext uri="{FF2B5EF4-FFF2-40B4-BE49-F238E27FC236}">
                <a16:creationId xmlns:a16="http://schemas.microsoft.com/office/drawing/2014/main" id="{3AAE56C4-0A81-E8DC-4ACA-89B536F21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B5133F2-AC66-41B7-548A-896A723550DD}"/>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2A55-3D23-4579-B04A-4D52E18FCE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F0EBFF-CCFF-BFC7-20EF-9FA7459E43B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4" name="Footer Placeholder 3">
            <a:extLst>
              <a:ext uri="{FF2B5EF4-FFF2-40B4-BE49-F238E27FC236}">
                <a16:creationId xmlns:a16="http://schemas.microsoft.com/office/drawing/2014/main" id="{0209AF5D-A203-86D7-F5D1-D802A1DADB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CA59C-43A6-E6DB-8C52-69585D0B8D4B}"/>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F300D-77D2-0EA5-F05F-D71609547895}"/>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3" name="Footer Placeholder 2">
            <a:extLst>
              <a:ext uri="{FF2B5EF4-FFF2-40B4-BE49-F238E27FC236}">
                <a16:creationId xmlns:a16="http://schemas.microsoft.com/office/drawing/2014/main" id="{EE5EE2B4-27CF-F4BF-7097-C5C6B87D6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C65DC1-6582-B1DC-8BE8-E114D8AA896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2068-B052-6D58-3655-E334CD1EC6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1DBC1-ACEC-AFD3-0AD0-277EC43EAE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BD37C-9793-0F17-B179-3EBD129652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1224A-79E0-94D6-4019-15FA6E586CC8}"/>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6" name="Footer Placeholder 5">
            <a:extLst>
              <a:ext uri="{FF2B5EF4-FFF2-40B4-BE49-F238E27FC236}">
                <a16:creationId xmlns:a16="http://schemas.microsoft.com/office/drawing/2014/main" id="{370CF346-3027-5A99-4F7C-B572EF1524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B784C-D9E2-39AB-7A43-E51FCE6C8EE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C579-9D07-73ED-3DA4-2635697D78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AEB13-7D6B-C3F6-9248-A460301313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A92343-484B-3956-8835-46A2ADF786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6FE25-621E-08D4-99EC-79814FC982AB}"/>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11/25/2025</a:t>
            </a:fld>
            <a:endParaRPr lang="en-US"/>
          </a:p>
        </p:txBody>
      </p:sp>
      <p:sp>
        <p:nvSpPr>
          <p:cNvPr id="6" name="Footer Placeholder 5">
            <a:extLst>
              <a:ext uri="{FF2B5EF4-FFF2-40B4-BE49-F238E27FC236}">
                <a16:creationId xmlns:a16="http://schemas.microsoft.com/office/drawing/2014/main" id="{657B84B0-B91F-63F3-67EE-B4196F91B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ACD8B9-E2EB-16CE-CDC2-209C72DD8E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3CAE6A8-0BE5-4838-E61C-4C3934C116C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id="{E6A6E967-08B2-BA1B-CF49-1FCD580B23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pic>
        <p:nvPicPr>
          <p:cNvPr id="3" name="图片 25">
            <a:extLst>
              <a:ext uri="{FF2B5EF4-FFF2-40B4-BE49-F238E27FC236}">
                <a16:creationId xmlns:a16="http://schemas.microsoft.com/office/drawing/2014/main" id="{227FF21E-7998-FB8E-DFB6-3DD2B0DB6715}"/>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32D3A4C-7D93-468B-9D07-08877F506CC5}"/>
              </a:ext>
            </a:extLst>
          </p:cNvPr>
          <p:cNvSpPr/>
          <p:nvPr userDrawn="1"/>
        </p:nvSpPr>
        <p:spPr>
          <a:xfrm>
            <a:off x="283779" y="168166"/>
            <a:ext cx="11698014" cy="640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173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1557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a16="http://schemas.microsoft.com/office/drawing/2014/main"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a16="http://schemas.microsoft.com/office/drawing/2014/main"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a16="http://schemas.microsoft.com/office/drawing/2014/main"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a16="http://schemas.microsoft.com/office/drawing/2014/main"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a16="http://schemas.microsoft.com/office/drawing/2014/main"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a16="http://schemas.microsoft.com/office/drawing/2014/main"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a16="http://schemas.microsoft.com/office/drawing/2014/main"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a16="http://schemas.microsoft.com/office/drawing/2014/main"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a16="http://schemas.microsoft.com/office/drawing/2014/main"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a16="http://schemas.microsoft.com/office/drawing/2014/main"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a16="http://schemas.microsoft.com/office/drawing/2014/main"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a16="http://schemas.microsoft.com/office/drawing/2014/main" id="{CBF7D79A-11D1-9092-2E4E-00092F1BE5DB}"/>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a16="http://schemas.microsoft.com/office/drawing/2014/main" id="{5C38A4CD-3415-3A0B-70E4-4AABDC0917E0}"/>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a16="http://schemas.microsoft.com/office/drawing/2014/main" id="{22AD6373-894C-5D78-2ACD-D36B827900B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a16="http://schemas.microsoft.com/office/drawing/2014/main" id="{B9CD898A-4A83-79DC-ED7D-694027D5921A}"/>
              </a:ext>
            </a:extLst>
          </p:cNvPr>
          <p:cNvPicPr>
            <a:picLocks noChangeAspect="1"/>
          </p:cNvPicPr>
          <p:nvPr/>
        </p:nvPicPr>
        <p:blipFill>
          <a:blip r:embed="rId6"/>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a16="http://schemas.microsoft.com/office/drawing/2014/main"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a16="http://schemas.microsoft.com/office/drawing/2014/main"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a16="http://schemas.microsoft.com/office/drawing/2014/main" id="{ABF82457-2803-7C0B-CCD2-2A66A8B9B70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a16="http://schemas.microsoft.com/office/drawing/2014/main"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a16="http://schemas.microsoft.com/office/drawing/2014/main"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a16="http://schemas.microsoft.com/office/drawing/2014/main"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a16="http://schemas.microsoft.com/office/drawing/2014/main"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a16="http://schemas.microsoft.com/office/drawing/2014/main"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a16="http://schemas.microsoft.com/office/drawing/2014/main"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a16="http://schemas.microsoft.com/office/drawing/2014/main" id="{66BCA237-389A-5699-E113-440604E905BC}"/>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5"/>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1967F-85E9-7F97-24B6-A2DB457C4936}"/>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3EF44AFB-888F-5150-FDAB-D8A6101D8BB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6B62FF53-2522-AEE0-E296-AD56179FFA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D979E4C1-D769-D74E-60C3-BDAE4AA198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17E9A08A-8F97-592E-3244-61C4F627DC4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69108DF7-2B22-4807-FFDB-E4815BCCAE9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2" name="Picture 1">
            <a:extLst>
              <a:ext uri="{FF2B5EF4-FFF2-40B4-BE49-F238E27FC236}">
                <a16:creationId xmlns:a16="http://schemas.microsoft.com/office/drawing/2014/main" id="{FC20CA2A-5E38-DE79-199C-DE80459460C0}"/>
              </a:ext>
            </a:extLst>
          </p:cNvPr>
          <p:cNvPicPr>
            <a:picLocks noChangeAspect="1"/>
          </p:cNvPicPr>
          <p:nvPr/>
        </p:nvPicPr>
        <p:blipFill>
          <a:blip r:embed="rId7"/>
          <a:stretch>
            <a:fillRect/>
          </a:stretch>
        </p:blipFill>
        <p:spPr>
          <a:xfrm>
            <a:off x="4710223" y="896331"/>
            <a:ext cx="6838995" cy="4949369"/>
          </a:xfrm>
          <a:prstGeom prst="rect">
            <a:avLst/>
          </a:prstGeom>
        </p:spPr>
      </p:pic>
    </p:spTree>
    <p:extLst>
      <p:ext uri="{BB962C8B-B14F-4D97-AF65-F5344CB8AC3E}">
        <p14:creationId xmlns:p14="http://schemas.microsoft.com/office/powerpoint/2010/main" val="270726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a16="http://schemas.microsoft.com/office/drawing/2014/main"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a16="http://schemas.microsoft.com/office/drawing/2014/main"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a16="http://schemas.microsoft.com/office/drawing/2014/main"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a16="http://schemas.microsoft.com/office/drawing/2014/main"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a16="http://schemas.microsoft.com/office/drawing/2014/main"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a16="http://schemas.microsoft.com/office/drawing/2014/main"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a16="http://schemas.microsoft.com/office/drawing/2014/main"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a16="http://schemas.microsoft.com/office/drawing/2014/main"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a16="http://schemas.microsoft.com/office/drawing/2014/main"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a16="http://schemas.microsoft.com/office/drawing/2014/main"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a16="http://schemas.microsoft.com/office/drawing/2014/main"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a16="http://schemas.microsoft.com/office/drawing/2014/main" id="{386F5058-EBE2-CD2B-D9D8-0E240D27020A}"/>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a16="http://schemas.microsoft.com/office/drawing/2014/main"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a16="http://schemas.microsoft.com/office/drawing/2014/main"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a16="http://schemas.microsoft.com/office/drawing/2014/main"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a16="http://schemas.microsoft.com/office/drawing/2014/main"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a16="http://schemas.microsoft.com/office/drawing/2014/main"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a16="http://schemas.microsoft.com/office/drawing/2014/main"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a16="http://schemas.microsoft.com/office/drawing/2014/main" id="{F67D365F-F060-EA63-5078-0E3323A7B980}"/>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6523" y="1525676"/>
            <a:ext cx="6116316" cy="6116316"/>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3350" y="4343403"/>
            <a:ext cx="3429000" cy="3429000"/>
          </a:xfrm>
          <a:prstGeom prst="rect">
            <a:avLst/>
          </a:prstGeom>
        </p:spPr>
      </p:pic>
      <p:pic>
        <p:nvPicPr>
          <p:cNvPr id="49" name="图片 48">
            <a:extLst>
              <a:ext uri="{FF2B5EF4-FFF2-40B4-BE49-F238E27FC236}">
                <a16:creationId xmlns:a16="http://schemas.microsoft.com/office/drawing/2014/main" id="{2646822A-57DB-4754-8CFD-C7F7852D0B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2839" y="4212642"/>
            <a:ext cx="1877138" cy="2346085"/>
          </a:xfrm>
          <a:prstGeom prst="rect">
            <a:avLst/>
          </a:prstGeom>
        </p:spPr>
      </p:pic>
      <p:pic>
        <p:nvPicPr>
          <p:cNvPr id="5" name="Picture 4">
            <a:extLst>
              <a:ext uri="{FF2B5EF4-FFF2-40B4-BE49-F238E27FC236}">
                <a16:creationId xmlns:a16="http://schemas.microsoft.com/office/drawing/2014/main" id="{622CCB40-8A49-71AF-04B0-069A4B7A4930}"/>
              </a:ext>
            </a:extLst>
          </p:cNvPr>
          <p:cNvPicPr>
            <a:picLocks noChangeAspect="1"/>
          </p:cNvPicPr>
          <p:nvPr/>
        </p:nvPicPr>
        <p:blipFill>
          <a:blip r:embed="rId6"/>
          <a:stretch>
            <a:fillRect/>
          </a:stretch>
        </p:blipFill>
        <p:spPr>
          <a:xfrm>
            <a:off x="-1393482" y="334775"/>
            <a:ext cx="13904652" cy="4249059"/>
          </a:xfrm>
          <a:prstGeom prst="rect">
            <a:avLst/>
          </a:prstGeom>
        </p:spPr>
      </p:pic>
    </p:spTree>
    <p:extLst>
      <p:ext uri="{BB962C8B-B14F-4D97-AF65-F5344CB8AC3E}">
        <p14:creationId xmlns:p14="http://schemas.microsoft.com/office/powerpoint/2010/main" val="400579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222311" y="1371600"/>
            <a:ext cx="9489232" cy="4893647"/>
          </a:xfrm>
          <a:prstGeom prst="rect">
            <a:avLst/>
          </a:prstGeom>
          <a:noFill/>
        </p:spPr>
        <p:txBody>
          <a:bodyPr wrap="square">
            <a:spAutoFit/>
          </a:bodyPr>
          <a:lstStyle/>
          <a:p>
            <a:r>
              <a:rPr lang="vi-VN" sz="2400" b="1" dirty="0">
                <a:latin typeface="Cambria" panose="02040503050406030204" pitchFamily="18" charset="0"/>
              </a:rPr>
              <a:t>1. Năng lực đặc thù:</a:t>
            </a:r>
          </a:p>
          <a:p>
            <a:r>
              <a:rPr lang="vi-VN" sz="2400" dirty="0">
                <a:latin typeface="Cambria" panose="02040503050406030204" pitchFamily="18" charset="0"/>
              </a:rPr>
              <a:t>- HS nhận dạng được đỉnh, mặt, cạnh của khối hộp chữ nhật, khối lập phương; biết được số lượng đỉnh, mặt, cạnh và nhận diện được hình dạng các mặt của khối hộp chữ nhật và khối lập phương.</a:t>
            </a:r>
          </a:p>
          <a:p>
            <a:r>
              <a:rPr lang="vi-VN" sz="2400" dirty="0">
                <a:latin typeface="Cambria" panose="02040503050406030204" pitchFamily="18" charset="0"/>
              </a:rPr>
              <a:t>- Phát triển năng lực </a:t>
            </a:r>
            <a:r>
              <a:rPr lang="en-US" sz="2400" dirty="0" err="1">
                <a:latin typeface="Cambria" panose="02040503050406030204" pitchFamily="18" charset="0"/>
              </a:rPr>
              <a:t>toán</a:t>
            </a:r>
            <a:r>
              <a:rPr lang="en-US" sz="2400" dirty="0">
                <a:latin typeface="Cambria" panose="02040503050406030204" pitchFamily="18" charset="0"/>
              </a:rPr>
              <a:t> </a:t>
            </a:r>
            <a:r>
              <a:rPr lang="en-US" sz="2400" dirty="0" err="1">
                <a:latin typeface="Cambria" panose="02040503050406030204" pitchFamily="18" charset="0"/>
              </a:rPr>
              <a:t>học</a:t>
            </a:r>
            <a:r>
              <a:rPr lang="en-US" sz="2400" dirty="0">
                <a:latin typeface="Cambria" panose="02040503050406030204" pitchFamily="18" charset="0"/>
              </a:rPr>
              <a:t>: </a:t>
            </a:r>
            <a:r>
              <a:rPr lang="vi-VN" sz="2400" dirty="0">
                <a:latin typeface="Cambria" panose="02040503050406030204" pitchFamily="18" charset="0"/>
              </a:rPr>
              <a:t> Thông qua nhận biết các yếu tố của khối lập phương, khối hộp chữ nhật, HS phát triển năng lực quan sát, năng lực tư duy, mô hình hoá, đồng thời phát triển trí tưởng tượng không gian.</a:t>
            </a:r>
          </a:p>
          <a:p>
            <a:r>
              <a:rPr lang="vi-VN" sz="2400" b="1" dirty="0">
                <a:latin typeface="Cambria" panose="02040503050406030204" pitchFamily="18" charset="0"/>
              </a:rPr>
              <a:t>2. Năng lực chung.</a:t>
            </a:r>
          </a:p>
          <a:p>
            <a:r>
              <a:rPr lang="vi-VN" sz="2400" dirty="0">
                <a:latin typeface="Cambria" panose="02040503050406030204" pitchFamily="18" charset="0"/>
              </a:rPr>
              <a:t>- Năng lực tự chủ, tự học</a:t>
            </a:r>
            <a:r>
              <a:rPr lang="en-US" sz="2400" dirty="0">
                <a:latin typeface="Cambria" panose="02040503050406030204" pitchFamily="18" charset="0"/>
              </a:rPr>
              <a:t>, n</a:t>
            </a:r>
            <a:r>
              <a:rPr lang="vi-VN" sz="2400" dirty="0">
                <a:latin typeface="Cambria" panose="02040503050406030204" pitchFamily="18" charset="0"/>
              </a:rPr>
              <a:t>ăng lực giải quyết vấn đề và sáng tạo</a:t>
            </a:r>
            <a:r>
              <a:rPr lang="en-US" sz="2400" dirty="0">
                <a:latin typeface="Cambria" panose="02040503050406030204" pitchFamily="18" charset="0"/>
              </a:rPr>
              <a:t>, n</a:t>
            </a:r>
            <a:r>
              <a:rPr lang="vi-VN" sz="2400" dirty="0">
                <a:latin typeface="Cambria" panose="02040503050406030204" pitchFamily="18" charset="0"/>
              </a:rPr>
              <a:t>ăng lực giao tiếp và hợp tác</a:t>
            </a:r>
            <a:endParaRPr lang="en-US" sz="2400" dirty="0">
              <a:latin typeface="Cambria" panose="02040503050406030204" pitchFamily="18" charset="0"/>
            </a:endParaRPr>
          </a:p>
          <a:p>
            <a:r>
              <a:rPr lang="vi-VN" sz="2400" b="1" dirty="0">
                <a:latin typeface="Cambria" panose="02040503050406030204" pitchFamily="18" charset="0"/>
              </a:rPr>
              <a:t>3. Phẩm chất.</a:t>
            </a:r>
          </a:p>
          <a:p>
            <a:r>
              <a:rPr lang="vi-VN" sz="2400" dirty="0">
                <a:latin typeface="Cambria" panose="02040503050406030204" pitchFamily="18" charset="0"/>
              </a:rPr>
              <a:t>- Phẩm chất nhân ái</a:t>
            </a:r>
            <a:r>
              <a:rPr lang="en-US" sz="2400" dirty="0">
                <a:latin typeface="Cambria" panose="02040503050406030204" pitchFamily="18" charset="0"/>
              </a:rPr>
              <a:t>, p</a:t>
            </a:r>
            <a:r>
              <a:rPr lang="vi-VN" sz="2400" dirty="0">
                <a:latin typeface="Cambria" panose="02040503050406030204" pitchFamily="18" charset="0"/>
              </a:rPr>
              <a:t>hẩm chất chăm chỉ</a:t>
            </a:r>
            <a:r>
              <a:rPr lang="en-US" sz="2400" dirty="0">
                <a:latin typeface="Cambria" panose="02040503050406030204" pitchFamily="18" charset="0"/>
              </a:rPr>
              <a:t>, p</a:t>
            </a:r>
            <a:r>
              <a:rPr lang="vi-VN" sz="2400" dirty="0">
                <a:latin typeface="Cambria" panose="02040503050406030204" pitchFamily="18" charset="0"/>
              </a:rPr>
              <a:t>hẩm chất trách nhiệm</a:t>
            </a:r>
            <a:r>
              <a:rPr lang="en-US" sz="2400" dirty="0">
                <a:latin typeface="Cambria" panose="02040503050406030204" pitchFamily="18" charset="0"/>
              </a:rPr>
              <a:t>.</a:t>
            </a:r>
            <a:endParaRPr lang="vi-VN" sz="2400" dirty="0">
              <a:latin typeface="Cambria" panose="02040503050406030204" pitchFamily="18" charset="0"/>
            </a:endParaRP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4F86-F32E-C5EE-F253-D705E7B8E61A}"/>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296EEEC5-A5AD-EB57-ED65-C928E2A047A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A85512E1-EA9C-CBDF-B793-31872D727D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B728E7BC-5EE5-D663-8E29-71205DB895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1C15A890-C66A-048D-348F-CE04867B413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B0924F43-283D-DE96-3F25-E022F54B32A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3" name="Picture 2" descr="A green and red text&#10;&#10;AI-generated content may be incorrect.">
            <a:extLst>
              <a:ext uri="{FF2B5EF4-FFF2-40B4-BE49-F238E27FC236}">
                <a16:creationId xmlns:a16="http://schemas.microsoft.com/office/drawing/2014/main" id="{4306DA27-BD1D-3317-CAD0-BC5A624B6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4131" y="797442"/>
            <a:ext cx="5993377" cy="4663699"/>
          </a:xfrm>
          <a:prstGeom prst="rect">
            <a:avLst/>
          </a:prstGeom>
        </p:spPr>
      </p:pic>
    </p:spTree>
    <p:extLst>
      <p:ext uri="{BB962C8B-B14F-4D97-AF65-F5344CB8AC3E}">
        <p14:creationId xmlns:p14="http://schemas.microsoft.com/office/powerpoint/2010/main" val="61324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a16="http://schemas.microsoft.com/office/drawing/2014/main"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a16="http://schemas.microsoft.com/office/drawing/2014/main"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a16="http://schemas.microsoft.com/office/drawing/2014/main"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a16="http://schemas.microsoft.com/office/drawing/2014/main"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a16="http://schemas.microsoft.com/office/drawing/2014/main"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a16="http://schemas.microsoft.com/office/drawing/2014/main"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a16="http://schemas.microsoft.com/office/drawing/2014/main"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a16="http://schemas.microsoft.com/office/drawing/2014/main"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a16="http://schemas.microsoft.com/office/drawing/2014/main"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a16="http://schemas.microsoft.com/office/drawing/2014/main"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a16="http://schemas.microsoft.com/office/drawing/2014/main"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a16="http://schemas.microsoft.com/office/drawing/2014/main"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a16="http://schemas.microsoft.com/office/drawing/2014/main"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a16="http://schemas.microsoft.com/office/drawing/2014/main" id="{7D70CB60-B65A-E0F2-9641-767EE202A2EF}"/>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a16="http://schemas.microsoft.com/office/drawing/2014/main" id="{F4AC2675-BFF4-84D9-F284-7AE1E05FA556}"/>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a16="http://schemas.microsoft.com/office/drawing/2014/main"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a16="http://schemas.microsoft.com/office/drawing/2014/main"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a16="http://schemas.microsoft.com/office/drawing/2014/main"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a16="http://schemas.microsoft.com/office/drawing/2014/main"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a16="http://schemas.microsoft.com/office/drawing/2014/main"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a16="http://schemas.microsoft.com/office/drawing/2014/main"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a16="http://schemas.microsoft.com/office/drawing/2014/main" id="{50AD3ED8-A9C8-02E9-5F0C-F58CDA279F95}"/>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a16="http://schemas.microsoft.com/office/drawing/2014/main"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a16="http://schemas.microsoft.com/office/drawing/2014/main"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A229-D77C-18BE-E86C-C4EF2603A458}"/>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A79A3914-CA3B-5D10-269B-EF3721CA17A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20509927-966D-5EC1-CECF-D4132E911A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6D61D2B0-DFE9-6D51-6E1B-46A51D80B3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88155D9D-B7CD-73F8-9E6C-6A7C3E7D0DB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C3BA0D6-18C8-B619-7E0C-1790B3BE08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descr="A green orange and white text&#10;&#10;AI-generated content may be incorrect.">
            <a:extLst>
              <a:ext uri="{FF2B5EF4-FFF2-40B4-BE49-F238E27FC236}">
                <a16:creationId xmlns:a16="http://schemas.microsoft.com/office/drawing/2014/main" id="{C381FCCB-D809-62A6-E297-680031E2E4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044" y="981898"/>
            <a:ext cx="11577307" cy="4511431"/>
          </a:xfrm>
          <a:prstGeom prst="rect">
            <a:avLst/>
          </a:prstGeom>
        </p:spPr>
      </p:pic>
    </p:spTree>
    <p:extLst>
      <p:ext uri="{BB962C8B-B14F-4D97-AF65-F5344CB8AC3E}">
        <p14:creationId xmlns:p14="http://schemas.microsoft.com/office/powerpoint/2010/main" val="2440676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a16="http://schemas.microsoft.com/office/drawing/2014/main"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a16="http://schemas.microsoft.com/office/drawing/2014/main"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a16="http://schemas.microsoft.com/office/drawing/2014/main"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a16="http://schemas.microsoft.com/office/drawing/2014/main"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a16="http://schemas.microsoft.com/office/drawing/2014/main"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a16="http://schemas.microsoft.com/office/drawing/2014/main"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a16="http://schemas.microsoft.com/office/drawing/2014/main"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8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509</Words>
  <Application>Microsoft Office PowerPoint</Application>
  <PresentationFormat>Widescreen</PresentationFormat>
  <Paragraphs>45</Paragraphs>
  <Slides>15</Slides>
  <Notes>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等线</vt:lpstr>
      <vt:lpstr>Arial</vt:lpstr>
      <vt:lpstr>Calibri</vt:lpstr>
      <vt:lpstr>Cambria</vt:lpstr>
      <vt:lpstr>字魂107号-萌趣欢乐体</vt:lpstr>
      <vt:lpstr>Office Theme</vt:lpstr>
      <vt:lpstr>回顾</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Administrator</cp:lastModifiedBy>
  <cp:revision>48</cp:revision>
  <dcterms:created xsi:type="dcterms:W3CDTF">2022-09-16T07:35:09Z</dcterms:created>
  <dcterms:modified xsi:type="dcterms:W3CDTF">2025-11-25T15:28:39Z</dcterms:modified>
</cp:coreProperties>
</file>