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4" r:id="rId2"/>
  </p:sldMasterIdLst>
  <p:notesMasterIdLst>
    <p:notesMasterId r:id="rId9"/>
  </p:notesMasterIdLst>
  <p:sldIdLst>
    <p:sldId id="256" r:id="rId3"/>
    <p:sldId id="277" r:id="rId4"/>
    <p:sldId id="326" r:id="rId5"/>
    <p:sldId id="339" r:id="rId6"/>
    <p:sldId id="330" r:id="rId7"/>
    <p:sldId id="34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49C7BC-9E74-4D37-9039-8FA9EB8F1238}" type="datetimeFigureOut">
              <a:rPr lang="en-US" smtClean="0"/>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62331-872E-46D1-841C-93A69AE5119D}" type="slidenum">
              <a:rPr lang="en-US" smtClean="0"/>
              <a:t>‹#›</a:t>
            </a:fld>
            <a:endParaRPr lang="en-US"/>
          </a:p>
        </p:txBody>
      </p:sp>
    </p:spTree>
    <p:extLst>
      <p:ext uri="{BB962C8B-B14F-4D97-AF65-F5344CB8AC3E}">
        <p14:creationId xmlns:p14="http://schemas.microsoft.com/office/powerpoint/2010/main" val="4194359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仓耳玄三M W05" panose="02020400000000000000" pitchFamily="18" charset="-122"/>
                <a:ea typeface="仓耳玄三M W05" panose="02020400000000000000" pitchFamily="18"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仓耳玄三M W05" panose="02020400000000000000" pitchFamily="18" charset="-122"/>
              <a:ea typeface="仓耳玄三M W05" panose="02020400000000000000" pitchFamily="18" charset="-122"/>
              <a:cs typeface="+mn-cs"/>
            </a:endParaRPr>
          </a:p>
        </p:txBody>
      </p:sp>
    </p:spTree>
    <p:extLst>
      <p:ext uri="{BB962C8B-B14F-4D97-AF65-F5344CB8AC3E}">
        <p14:creationId xmlns:p14="http://schemas.microsoft.com/office/powerpoint/2010/main" val="206506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仓耳玄三M W05" panose="02020400000000000000" pitchFamily="18" charset="-122"/>
                <a:ea typeface="仓耳玄三M W05" panose="02020400000000000000" pitchFamily="18"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仓耳玄三M W05" panose="02020400000000000000" pitchFamily="18" charset="-122"/>
              <a:ea typeface="仓耳玄三M W05" panose="02020400000000000000" pitchFamily="18" charset="-122"/>
              <a:cs typeface="+mn-cs"/>
            </a:endParaRPr>
          </a:p>
        </p:txBody>
      </p:sp>
    </p:spTree>
    <p:extLst>
      <p:ext uri="{BB962C8B-B14F-4D97-AF65-F5344CB8AC3E}">
        <p14:creationId xmlns:p14="http://schemas.microsoft.com/office/powerpoint/2010/main" val="349151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仓耳玄三M W05" panose="02020400000000000000" pitchFamily="18" charset="-122"/>
                <a:ea typeface="仓耳玄三M W05" panose="02020400000000000000" pitchFamily="18"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仓耳玄三M W05" panose="02020400000000000000" pitchFamily="18" charset="-122"/>
              <a:ea typeface="仓耳玄三M W05" panose="02020400000000000000" pitchFamily="18" charset="-122"/>
              <a:cs typeface="+mn-cs"/>
            </a:endParaRPr>
          </a:p>
        </p:txBody>
      </p:sp>
    </p:spTree>
    <p:extLst>
      <p:ext uri="{BB962C8B-B14F-4D97-AF65-F5344CB8AC3E}">
        <p14:creationId xmlns:p14="http://schemas.microsoft.com/office/powerpoint/2010/main" val="2457711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9637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416396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8784660"/>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30974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836105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850989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708050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103369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11/25/2025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446042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11/25/2025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908071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11/25/2025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966150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456748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83348B-F583-042A-B346-2855F137D2E9}"/>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4" name="Picture 3" descr="A round pink circle with white text and a black background&#10;&#10;AI-generated content may be incorrect.">
            <a:extLst>
              <a:ext uri="{FF2B5EF4-FFF2-40B4-BE49-F238E27FC236}">
                <a16:creationId xmlns:a16="http://schemas.microsoft.com/office/drawing/2014/main" id="{C92116DC-9CA4-6ACB-15A2-2765D7C5D32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18289" y="102116"/>
            <a:ext cx="1498083" cy="1498083"/>
          </a:xfrm>
          <a:prstGeom prst="rect">
            <a:avLst/>
          </a:prstGeom>
        </p:spPr>
      </p:pic>
    </p:spTree>
    <p:extLst>
      <p:ext uri="{BB962C8B-B14F-4D97-AF65-F5344CB8AC3E}">
        <p14:creationId xmlns:p14="http://schemas.microsoft.com/office/powerpoint/2010/main" val="2706689155"/>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BB60E1DC-CAF9-F63E-BE50-DDC15E4F460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18289" y="102116"/>
            <a:ext cx="1498083" cy="1498083"/>
          </a:xfrm>
          <a:prstGeom prst="rect">
            <a:avLst/>
          </a:prstGeom>
        </p:spPr>
      </p:pic>
    </p:spTree>
    <p:extLst>
      <p:ext uri="{BB962C8B-B14F-4D97-AF65-F5344CB8AC3E}">
        <p14:creationId xmlns:p14="http://schemas.microsoft.com/office/powerpoint/2010/main" val="198795784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spd="slow">
    <p:wip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1.wdp"/><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svg"/><Relationship Id="rId10" Type="http://schemas.openxmlformats.org/officeDocument/2006/relationships/image" Target="../media/image3.png"/><Relationship Id="rId4" Type="http://schemas.openxmlformats.org/officeDocument/2006/relationships/image" Target="../media/image17.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6.wdp"/><Relationship Id="rId3" Type="http://schemas.openxmlformats.org/officeDocument/2006/relationships/notesSlide" Target="../notesSlides/notesSlide2.xml"/><Relationship Id="rId7" Type="http://schemas.openxmlformats.org/officeDocument/2006/relationships/image" Target="../media/image27.png"/><Relationship Id="rId12"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3.wdp"/><Relationship Id="rId11" Type="http://schemas.openxmlformats.org/officeDocument/2006/relationships/image" Target="../media/image29.png"/><Relationship Id="rId5" Type="http://schemas.openxmlformats.org/officeDocument/2006/relationships/image" Target="../media/image26.png"/><Relationship Id="rId10" Type="http://schemas.microsoft.com/office/2007/relationships/hdphoto" Target="../media/hdphoto5.wdp"/><Relationship Id="rId4" Type="http://schemas.openxmlformats.org/officeDocument/2006/relationships/slide" Target="slide4.xml"/><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2.png"/><Relationship Id="rId5" Type="http://schemas.microsoft.com/office/2007/relationships/hdphoto" Target="../media/hdphoto7.wdp"/><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DC991"/>
        </a:solidFill>
        <a:effectLst/>
      </p:bgPr>
    </p:bg>
    <p:spTree>
      <p:nvGrpSpPr>
        <p:cNvPr id="1" name=""/>
        <p:cNvGrpSpPr/>
        <p:nvPr/>
      </p:nvGrpSpPr>
      <p:grpSpPr>
        <a:xfrm>
          <a:off x="0" y="0"/>
          <a:ext cx="0" cy="0"/>
          <a:chOff x="0" y="0"/>
          <a:chExt cx="0" cy="0"/>
        </a:xfrm>
      </p:grpSpPr>
      <p:grpSp>
        <p:nvGrpSpPr>
          <p:cNvPr id="2" name="Group 2"/>
          <p:cNvGrpSpPr/>
          <p:nvPr/>
        </p:nvGrpSpPr>
        <p:grpSpPr>
          <a:xfrm>
            <a:off x="1474537" y="336741"/>
            <a:ext cx="9460113" cy="6140260"/>
            <a:chOff x="-423764" y="-507748"/>
            <a:chExt cx="3737328" cy="2141895"/>
          </a:xfrm>
        </p:grpSpPr>
        <p:sp>
          <p:nvSpPr>
            <p:cNvPr id="3" name="Freeform 3"/>
            <p:cNvSpPr/>
            <p:nvPr/>
          </p:nvSpPr>
          <p:spPr>
            <a:xfrm>
              <a:off x="-423764" y="-507748"/>
              <a:ext cx="3737328" cy="2141895"/>
            </a:xfrm>
            <a:prstGeom prst="ellipse">
              <a:avLst/>
            </a:prstGeom>
            <a:solidFill>
              <a:schemeClr val="bg1"/>
            </a:solidFill>
          </p:spPr>
          <p:txBody>
            <a:bodyPr/>
            <a:lstStyle/>
            <a:p>
              <a:pPr defTabSz="609630"/>
              <a:endParaRPr lang="en-US" sz="1200">
                <a:solidFill>
                  <a:prstClr val="black"/>
                </a:solidFill>
                <a:latin typeface="Calibri"/>
              </a:endParaRPr>
            </a:p>
          </p:txBody>
        </p:sp>
        <p:sp>
          <p:nvSpPr>
            <p:cNvPr id="4" name="TextBox 4"/>
            <p:cNvSpPr txBox="1"/>
            <p:nvPr/>
          </p:nvSpPr>
          <p:spPr>
            <a:xfrm>
              <a:off x="0" y="-28575"/>
              <a:ext cx="3252549" cy="144460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9" name="Freeform 9"/>
          <p:cNvSpPr/>
          <p:nvPr/>
        </p:nvSpPr>
        <p:spPr>
          <a:xfrm>
            <a:off x="61665" y="3691890"/>
            <a:ext cx="2852986" cy="3133554"/>
          </a:xfrm>
          <a:custGeom>
            <a:avLst/>
            <a:gdLst/>
            <a:ahLst/>
            <a:cxnLst/>
            <a:rect l="l" t="t" r="r" b="b"/>
            <a:pathLst>
              <a:path w="6352383" h="7280668">
                <a:moveTo>
                  <a:pt x="0" y="0"/>
                </a:moveTo>
                <a:lnTo>
                  <a:pt x="6352383" y="0"/>
                </a:lnTo>
                <a:lnTo>
                  <a:pt x="6352383" y="7280668"/>
                </a:lnTo>
                <a:lnTo>
                  <a:pt x="0" y="72806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flipH="1">
            <a:off x="10070038" y="907917"/>
            <a:ext cx="2022851" cy="1843323"/>
          </a:xfrm>
          <a:custGeom>
            <a:avLst/>
            <a:gdLst/>
            <a:ahLst/>
            <a:cxnLst/>
            <a:rect l="l" t="t" r="r" b="b"/>
            <a:pathLst>
              <a:path w="3034276" h="2764984">
                <a:moveTo>
                  <a:pt x="3034276" y="0"/>
                </a:moveTo>
                <a:lnTo>
                  <a:pt x="0" y="0"/>
                </a:lnTo>
                <a:lnTo>
                  <a:pt x="0" y="2764985"/>
                </a:lnTo>
                <a:lnTo>
                  <a:pt x="3034276" y="2764985"/>
                </a:lnTo>
                <a:lnTo>
                  <a:pt x="303427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8" name="Freeform 18"/>
          <p:cNvSpPr/>
          <p:nvPr/>
        </p:nvSpPr>
        <p:spPr>
          <a:xfrm>
            <a:off x="8980573" y="4394200"/>
            <a:ext cx="3092622" cy="2441203"/>
          </a:xfrm>
          <a:custGeom>
            <a:avLst/>
            <a:gdLst/>
            <a:ahLst/>
            <a:cxnLst/>
            <a:rect l="l" t="t" r="r" b="b"/>
            <a:pathLst>
              <a:path w="5119502" h="4114800">
                <a:moveTo>
                  <a:pt x="0" y="0"/>
                </a:moveTo>
                <a:lnTo>
                  <a:pt x="5119503" y="0"/>
                </a:lnTo>
                <a:lnTo>
                  <a:pt x="511950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grpSp>
        <p:nvGrpSpPr>
          <p:cNvPr id="33" name="Group 12"/>
          <p:cNvGrpSpPr/>
          <p:nvPr/>
        </p:nvGrpSpPr>
        <p:grpSpPr>
          <a:xfrm>
            <a:off x="-323163" y="-662267"/>
            <a:ext cx="2541756" cy="2716445"/>
            <a:chOff x="-283063" y="-353142"/>
            <a:chExt cx="1019663" cy="1089742"/>
          </a:xfrm>
        </p:grpSpPr>
        <p:sp>
          <p:nvSpPr>
            <p:cNvPr id="34" name="Freeform 13"/>
            <p:cNvSpPr/>
            <p:nvPr/>
          </p:nvSpPr>
          <p:spPr>
            <a:xfrm>
              <a:off x="-283063" y="-35314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B0F0"/>
              </a:solidFill>
              <a:prstDash val="solid"/>
              <a:miter/>
            </a:ln>
          </p:spPr>
          <p:txBody>
            <a:bodyPr/>
            <a:lstStyle/>
            <a:p>
              <a:pPr defTabSz="609630"/>
              <a:endParaRPr lang="en-US" sz="1200">
                <a:solidFill>
                  <a:prstClr val="black"/>
                </a:solidFill>
                <a:latin typeface="Calibri"/>
              </a:endParaRPr>
            </a:p>
          </p:txBody>
        </p:sp>
        <p:sp>
          <p:nvSpPr>
            <p:cNvPr id="35" name="TextBox 14"/>
            <p:cNvSpPr txBox="1"/>
            <p:nvPr/>
          </p:nvSpPr>
          <p:spPr>
            <a:xfrm>
              <a:off x="76200" y="47625"/>
              <a:ext cx="660400" cy="6889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6" name="Group 15"/>
          <p:cNvGrpSpPr/>
          <p:nvPr/>
        </p:nvGrpSpPr>
        <p:grpSpPr>
          <a:xfrm>
            <a:off x="5579761" y="-775499"/>
            <a:ext cx="1277092" cy="1277092"/>
            <a:chOff x="0" y="0"/>
            <a:chExt cx="812800" cy="812800"/>
          </a:xfrm>
        </p:grpSpPr>
        <p:sp>
          <p:nvSpPr>
            <p:cNvPr id="37"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chemeClr val="accent6">
                  <a:lumMod val="50000"/>
                </a:schemeClr>
              </a:solidFill>
              <a:prstDash val="solid"/>
              <a:miter/>
            </a:ln>
          </p:spPr>
          <p:txBody>
            <a:bodyPr/>
            <a:lstStyle/>
            <a:p>
              <a:pPr defTabSz="609630"/>
              <a:endParaRPr lang="en-US" sz="1200">
                <a:solidFill>
                  <a:prstClr val="black"/>
                </a:solidFill>
                <a:latin typeface="Calibri"/>
              </a:endParaRPr>
            </a:p>
          </p:txBody>
        </p:sp>
        <p:sp>
          <p:nvSpPr>
            <p:cNvPr id="38" name="TextBox 17"/>
            <p:cNvSpPr txBox="1"/>
            <p:nvPr/>
          </p:nvSpPr>
          <p:spPr>
            <a:xfrm>
              <a:off x="76200" y="47625"/>
              <a:ext cx="660400" cy="6889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9" name="Group 15"/>
          <p:cNvGrpSpPr/>
          <p:nvPr/>
        </p:nvGrpSpPr>
        <p:grpSpPr>
          <a:xfrm>
            <a:off x="2895534" y="5453953"/>
            <a:ext cx="1865007" cy="1914988"/>
            <a:chOff x="0" y="0"/>
            <a:chExt cx="812800" cy="812800"/>
          </a:xfrm>
        </p:grpSpPr>
        <p:sp>
          <p:nvSpPr>
            <p:cNvPr id="40"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chemeClr val="accent3">
                  <a:lumMod val="75000"/>
                </a:schemeClr>
              </a:solidFill>
              <a:prstDash val="solid"/>
              <a:miter/>
            </a:ln>
          </p:spPr>
          <p:txBody>
            <a:bodyPr/>
            <a:lstStyle/>
            <a:p>
              <a:pPr defTabSz="609630"/>
              <a:endParaRPr lang="en-US" sz="1200">
                <a:solidFill>
                  <a:prstClr val="black"/>
                </a:solidFill>
                <a:latin typeface="Calibri"/>
              </a:endParaRPr>
            </a:p>
          </p:txBody>
        </p:sp>
        <p:sp>
          <p:nvSpPr>
            <p:cNvPr id="41" name="TextBox 17"/>
            <p:cNvSpPr txBox="1"/>
            <p:nvPr/>
          </p:nvSpPr>
          <p:spPr>
            <a:xfrm>
              <a:off x="76200" y="47625"/>
              <a:ext cx="660400" cy="6889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42" name="Group 15"/>
          <p:cNvGrpSpPr/>
          <p:nvPr/>
        </p:nvGrpSpPr>
        <p:grpSpPr>
          <a:xfrm>
            <a:off x="7290410" y="5264158"/>
            <a:ext cx="1865007" cy="1914988"/>
            <a:chOff x="0" y="0"/>
            <a:chExt cx="812800" cy="812800"/>
          </a:xfrm>
        </p:grpSpPr>
        <p:sp>
          <p:nvSpPr>
            <p:cNvPr id="43"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7030A0"/>
              </a:solidFill>
              <a:prstDash val="solid"/>
              <a:miter/>
            </a:ln>
          </p:spPr>
          <p:txBody>
            <a:bodyPr/>
            <a:lstStyle/>
            <a:p>
              <a:pPr defTabSz="609630"/>
              <a:endParaRPr lang="en-US" sz="1200">
                <a:solidFill>
                  <a:prstClr val="black"/>
                </a:solidFill>
                <a:latin typeface="Calibri"/>
              </a:endParaRPr>
            </a:p>
          </p:txBody>
        </p:sp>
        <p:sp>
          <p:nvSpPr>
            <p:cNvPr id="44" name="TextBox 17"/>
            <p:cNvSpPr txBox="1"/>
            <p:nvPr/>
          </p:nvSpPr>
          <p:spPr>
            <a:xfrm>
              <a:off x="76200" y="47625"/>
              <a:ext cx="660400" cy="6889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45" name="Group 44"/>
          <p:cNvGrpSpPr/>
          <p:nvPr/>
        </p:nvGrpSpPr>
        <p:grpSpPr>
          <a:xfrm>
            <a:off x="7689059" y="-1122469"/>
            <a:ext cx="2719121" cy="2719121"/>
            <a:chOff x="13764464" y="-2044789"/>
            <a:chExt cx="4078682" cy="4078682"/>
          </a:xfrm>
        </p:grpSpPr>
        <p:grpSp>
          <p:nvGrpSpPr>
            <p:cNvPr id="30" name="Group 9"/>
            <p:cNvGrpSpPr/>
            <p:nvPr/>
          </p:nvGrpSpPr>
          <p:grpSpPr>
            <a:xfrm>
              <a:off x="13764464" y="-2044789"/>
              <a:ext cx="4078682" cy="4078682"/>
              <a:chOff x="0" y="0"/>
              <a:chExt cx="812800" cy="812800"/>
            </a:xfrm>
          </p:grpSpPr>
          <p:sp>
            <p:nvSpPr>
              <p:cNvPr id="31"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FDD00"/>
                </a:solidFill>
                <a:prstDash val="solid"/>
                <a:miter/>
              </a:ln>
            </p:spPr>
            <p:txBody>
              <a:bodyPr/>
              <a:lstStyle/>
              <a:p>
                <a:pPr defTabSz="609630"/>
                <a:endParaRPr lang="en-US" sz="1200">
                  <a:solidFill>
                    <a:prstClr val="black"/>
                  </a:solidFill>
                  <a:latin typeface="Calibri"/>
                </a:endParaRPr>
              </a:p>
            </p:txBody>
          </p:sp>
          <p:sp>
            <p:nvSpPr>
              <p:cNvPr id="32" name="TextBox 11"/>
              <p:cNvSpPr txBox="1"/>
              <p:nvPr/>
            </p:nvSpPr>
            <p:spPr>
              <a:xfrm>
                <a:off x="76200" y="47625"/>
                <a:ext cx="660400" cy="6889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9" name="Freeform 19"/>
            <p:cNvSpPr/>
            <p:nvPr/>
          </p:nvSpPr>
          <p:spPr>
            <a:xfrm>
              <a:off x="14826579" y="170185"/>
              <a:ext cx="1821363" cy="1821363"/>
            </a:xfrm>
            <a:custGeom>
              <a:avLst/>
              <a:gdLst/>
              <a:ahLst/>
              <a:cxnLst/>
              <a:rect l="l" t="t" r="r" b="b"/>
              <a:pathLst>
                <a:path w="1821363" h="1821363">
                  <a:moveTo>
                    <a:pt x="0" y="0"/>
                  </a:moveTo>
                  <a:lnTo>
                    <a:pt x="1821363" y="0"/>
                  </a:lnTo>
                  <a:lnTo>
                    <a:pt x="1821363" y="1821363"/>
                  </a:lnTo>
                  <a:lnTo>
                    <a:pt x="0" y="18213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grpSp>
      <p:pic>
        <p:nvPicPr>
          <p:cNvPr id="46" name="Pictur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547" y="-110964"/>
            <a:ext cx="1225115" cy="1225115"/>
          </a:xfrm>
          <a:prstGeom prst="rect">
            <a:avLst/>
          </a:prstGeom>
        </p:spPr>
      </p:pic>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53301" y="6261361"/>
            <a:ext cx="605683" cy="624500"/>
          </a:xfrm>
          <a:prstGeom prst="rect">
            <a:avLst/>
          </a:prstGeom>
        </p:spPr>
      </p:pic>
      <p:pic>
        <p:nvPicPr>
          <p:cNvPr id="5" name="Picture 4">
            <a:extLst>
              <a:ext uri="{FF2B5EF4-FFF2-40B4-BE49-F238E27FC236}">
                <a16:creationId xmlns:a16="http://schemas.microsoft.com/office/drawing/2014/main" id="{40256AA3-90EA-C2D7-E92C-DC77991BC9B8}"/>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contrast="40000"/>
                    </a14:imgEffect>
                  </a14:imgLayer>
                </a14:imgProps>
              </a:ext>
            </a:extLst>
          </a:blip>
          <a:stretch>
            <a:fillRect/>
          </a:stretch>
        </p:blipFill>
        <p:spPr>
          <a:xfrm>
            <a:off x="2343149" y="2775250"/>
            <a:ext cx="8140113" cy="1414363"/>
          </a:xfrm>
          <a:prstGeom prst="rect">
            <a:avLst/>
          </a:prstGeom>
        </p:spPr>
      </p:pic>
      <p:grpSp>
        <p:nvGrpSpPr>
          <p:cNvPr id="13" name="Group 12">
            <a:extLst>
              <a:ext uri="{FF2B5EF4-FFF2-40B4-BE49-F238E27FC236}">
                <a16:creationId xmlns:a16="http://schemas.microsoft.com/office/drawing/2014/main" id="{B8358500-C7E3-3252-AFB0-E3E3602670B4}"/>
              </a:ext>
            </a:extLst>
          </p:cNvPr>
          <p:cNvGrpSpPr/>
          <p:nvPr/>
        </p:nvGrpSpPr>
        <p:grpSpPr>
          <a:xfrm>
            <a:off x="3794760" y="1286019"/>
            <a:ext cx="4961334" cy="1251442"/>
            <a:chOff x="7278913" y="4458932"/>
            <a:chExt cx="9807024" cy="1561974"/>
          </a:xfrm>
        </p:grpSpPr>
        <p:grpSp>
          <p:nvGrpSpPr>
            <p:cNvPr id="14" name="Group 5">
              <a:extLst>
                <a:ext uri="{FF2B5EF4-FFF2-40B4-BE49-F238E27FC236}">
                  <a16:creationId xmlns:a16="http://schemas.microsoft.com/office/drawing/2014/main" id="{4FF02F5D-31E9-B6FE-BB8C-DC8C0199234F}"/>
                </a:ext>
              </a:extLst>
            </p:cNvPr>
            <p:cNvGrpSpPr/>
            <p:nvPr/>
          </p:nvGrpSpPr>
          <p:grpSpPr>
            <a:xfrm>
              <a:off x="7278913" y="4458932"/>
              <a:ext cx="9807024" cy="1561974"/>
              <a:chOff x="0" y="-28575"/>
              <a:chExt cx="2582920" cy="411384"/>
            </a:xfrm>
          </p:grpSpPr>
          <p:sp>
            <p:nvSpPr>
              <p:cNvPr id="16" name="Freeform 6">
                <a:extLst>
                  <a:ext uri="{FF2B5EF4-FFF2-40B4-BE49-F238E27FC236}">
                    <a16:creationId xmlns:a16="http://schemas.microsoft.com/office/drawing/2014/main" id="{8F6AB1A0-9D23-B80F-C128-A227FB34109D}"/>
                  </a:ext>
                </a:extLst>
              </p:cNvPr>
              <p:cNvSpPr/>
              <p:nvPr/>
            </p:nvSpPr>
            <p:spPr>
              <a:xfrm>
                <a:off x="0" y="0"/>
                <a:ext cx="2582920" cy="340556"/>
              </a:xfrm>
              <a:custGeom>
                <a:avLst/>
                <a:gdLst/>
                <a:ahLst/>
                <a:cxnLst/>
                <a:rect l="l" t="t" r="r" b="b"/>
                <a:pathLst>
                  <a:path w="2582920" h="382809">
                    <a:moveTo>
                      <a:pt x="78943" y="0"/>
                    </a:moveTo>
                    <a:lnTo>
                      <a:pt x="2503977" y="0"/>
                    </a:lnTo>
                    <a:cubicBezTo>
                      <a:pt x="2547576" y="0"/>
                      <a:pt x="2582920" y="35344"/>
                      <a:pt x="2582920" y="78943"/>
                    </a:cubicBezTo>
                    <a:lnTo>
                      <a:pt x="2582920" y="303866"/>
                    </a:lnTo>
                    <a:cubicBezTo>
                      <a:pt x="2582920" y="347465"/>
                      <a:pt x="2547576" y="382809"/>
                      <a:pt x="2503977" y="382809"/>
                    </a:cubicBezTo>
                    <a:lnTo>
                      <a:pt x="78943" y="382809"/>
                    </a:lnTo>
                    <a:cubicBezTo>
                      <a:pt x="58006" y="382809"/>
                      <a:pt x="37926" y="374492"/>
                      <a:pt x="23122" y="359687"/>
                    </a:cubicBezTo>
                    <a:cubicBezTo>
                      <a:pt x="8317" y="344883"/>
                      <a:pt x="0" y="324803"/>
                      <a:pt x="0" y="303866"/>
                    </a:cubicBezTo>
                    <a:lnTo>
                      <a:pt x="0" y="78943"/>
                    </a:lnTo>
                    <a:cubicBezTo>
                      <a:pt x="0" y="35344"/>
                      <a:pt x="35344" y="0"/>
                      <a:pt x="78943" y="0"/>
                    </a:cubicBezTo>
                    <a:close/>
                  </a:path>
                </a:pathLst>
              </a:custGeom>
              <a:solidFill>
                <a:srgbClr val="FDD5B9"/>
              </a:solidFill>
              <a:ln cap="rnd">
                <a:noFill/>
                <a:prstDash val="solid"/>
                <a:round/>
              </a:ln>
            </p:spPr>
            <p:txBody>
              <a:bodyPr/>
              <a:lstStyle/>
              <a:p>
                <a:endParaRPr lang="en-US"/>
              </a:p>
            </p:txBody>
          </p:sp>
          <p:sp>
            <p:nvSpPr>
              <p:cNvPr id="17" name="TextBox 7">
                <a:extLst>
                  <a:ext uri="{FF2B5EF4-FFF2-40B4-BE49-F238E27FC236}">
                    <a16:creationId xmlns:a16="http://schemas.microsoft.com/office/drawing/2014/main" id="{605D02FA-04CD-4117-6C5C-95C0164CD976}"/>
                  </a:ext>
                </a:extLst>
              </p:cNvPr>
              <p:cNvSpPr txBox="1"/>
              <p:nvPr/>
            </p:nvSpPr>
            <p:spPr>
              <a:xfrm>
                <a:off x="0" y="-28575"/>
                <a:ext cx="2582920" cy="411384"/>
              </a:xfrm>
              <a:prstGeom prst="rect">
                <a:avLst/>
              </a:prstGeom>
            </p:spPr>
            <p:txBody>
              <a:bodyPr lIns="50800" tIns="50800" rIns="50800" bIns="50800" rtlCol="0" anchor="ctr"/>
              <a:lstStyle/>
              <a:p>
                <a:pPr algn="l">
                  <a:lnSpc>
                    <a:spcPts val="2659"/>
                  </a:lnSpc>
                </a:pPr>
                <a:endParaRPr/>
              </a:p>
            </p:txBody>
          </p:sp>
        </p:grpSp>
        <p:sp>
          <p:nvSpPr>
            <p:cNvPr id="15" name="Rectangle 14">
              <a:extLst>
                <a:ext uri="{FF2B5EF4-FFF2-40B4-BE49-F238E27FC236}">
                  <a16:creationId xmlns:a16="http://schemas.microsoft.com/office/drawing/2014/main" id="{6776A434-1B0E-5510-59FE-5FCA83CB1EAA}"/>
                </a:ext>
              </a:extLst>
            </p:cNvPr>
            <p:cNvSpPr/>
            <p:nvPr/>
          </p:nvSpPr>
          <p:spPr>
            <a:xfrm>
              <a:off x="8033412" y="4747625"/>
              <a:ext cx="8324823" cy="320274"/>
            </a:xfrm>
            <a:prstGeom prst="rect">
              <a:avLst/>
            </a:prstGeom>
          </p:spPr>
          <p:txBody>
            <a:bodyPr wrap="square">
              <a:spAutoFit/>
            </a:bodyPr>
            <a:lstStyle/>
            <a:p>
              <a:pPr lvl="0" algn="ctr"/>
              <a:r>
                <a:rPr lang="en-GB" sz="4800" dirty="0" err="1">
                  <a:solidFill>
                    <a:prstClr val="black"/>
                  </a:solidFill>
                  <a:latin typeface="Cambria" panose="02040503050406030204" pitchFamily="18" charset="0"/>
                  <a:ea typeface="Cambria" panose="02040503050406030204" pitchFamily="18" charset="0"/>
                </a:rPr>
                <a:t>Bài</a:t>
              </a:r>
              <a:r>
                <a:rPr lang="en-GB" sz="4800" dirty="0">
                  <a:solidFill>
                    <a:prstClr val="black"/>
                  </a:solidFill>
                  <a:latin typeface="Cambria" panose="02040503050406030204" pitchFamily="18" charset="0"/>
                  <a:ea typeface="Cambria" panose="02040503050406030204" pitchFamily="18" charset="0"/>
                </a:rPr>
                <a:t> 22 – </a:t>
              </a:r>
              <a:r>
                <a:rPr lang="en-GB" sz="4800" dirty="0" err="1">
                  <a:solidFill>
                    <a:prstClr val="black"/>
                  </a:solidFill>
                  <a:latin typeface="Cambria" panose="02040503050406030204" pitchFamily="18" charset="0"/>
                  <a:ea typeface="Cambria" panose="02040503050406030204" pitchFamily="18" charset="0"/>
                </a:rPr>
                <a:t>Tiết</a:t>
              </a:r>
              <a:r>
                <a:rPr lang="en-GB" sz="4800" dirty="0">
                  <a:solidFill>
                    <a:prstClr val="black"/>
                  </a:solidFill>
                  <a:latin typeface="Cambria" panose="02040503050406030204" pitchFamily="18" charset="0"/>
                  <a:ea typeface="Cambria" panose="02040503050406030204" pitchFamily="18" charset="0"/>
                </a:rPr>
                <a:t> 2</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1000"/>
                                        <p:tgtEl>
                                          <p:spTgt spid="42"/>
                                        </p:tgtEl>
                                      </p:cBhvr>
                                    </p:animEffect>
                                    <p:anim calcmode="lin" valueType="num">
                                      <p:cBhvr>
                                        <p:cTn id="43" dur="1000" fill="hold"/>
                                        <p:tgtEl>
                                          <p:spTgt spid="42"/>
                                        </p:tgtEl>
                                        <p:attrNameLst>
                                          <p:attrName>ppt_x</p:attrName>
                                        </p:attrNameLst>
                                      </p:cBhvr>
                                      <p:tavLst>
                                        <p:tav tm="0">
                                          <p:val>
                                            <p:strVal val="#ppt_x"/>
                                          </p:val>
                                        </p:tav>
                                        <p:tav tm="100000">
                                          <p:val>
                                            <p:strVal val="#ppt_x"/>
                                          </p:val>
                                        </p:tav>
                                      </p:tavLst>
                                    </p:anim>
                                    <p:anim calcmode="lin" valueType="num">
                                      <p:cBhvr>
                                        <p:cTn id="44" dur="1000" fill="hold"/>
                                        <p:tgtEl>
                                          <p:spTgt spid="4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000"/>
                                        <p:tgtEl>
                                          <p:spTgt spid="45"/>
                                        </p:tgtEl>
                                      </p:cBhvr>
                                    </p:animEffect>
                                    <p:anim calcmode="lin" valueType="num">
                                      <p:cBhvr>
                                        <p:cTn id="48" dur="1000" fill="hold"/>
                                        <p:tgtEl>
                                          <p:spTgt spid="45"/>
                                        </p:tgtEl>
                                        <p:attrNameLst>
                                          <p:attrName>ppt_x</p:attrName>
                                        </p:attrNameLst>
                                      </p:cBhvr>
                                      <p:tavLst>
                                        <p:tav tm="0">
                                          <p:val>
                                            <p:strVal val="#ppt_x"/>
                                          </p:val>
                                        </p:tav>
                                        <p:tav tm="100000">
                                          <p:val>
                                            <p:strVal val="#ppt_x"/>
                                          </p:val>
                                        </p:tav>
                                      </p:tavLst>
                                    </p:anim>
                                    <p:anim calcmode="lin" valueType="num">
                                      <p:cBhvr>
                                        <p:cTn id="49" dur="1000" fill="hold"/>
                                        <p:tgtEl>
                                          <p:spTgt spid="4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1000"/>
                                        <p:tgtEl>
                                          <p:spTgt spid="46"/>
                                        </p:tgtEl>
                                      </p:cBhvr>
                                    </p:animEffect>
                                    <p:anim calcmode="lin" valueType="num">
                                      <p:cBhvr>
                                        <p:cTn id="53" dur="1000" fill="hold"/>
                                        <p:tgtEl>
                                          <p:spTgt spid="46"/>
                                        </p:tgtEl>
                                        <p:attrNameLst>
                                          <p:attrName>ppt_x</p:attrName>
                                        </p:attrNameLst>
                                      </p:cBhvr>
                                      <p:tavLst>
                                        <p:tav tm="0">
                                          <p:val>
                                            <p:strVal val="#ppt_x"/>
                                          </p:val>
                                        </p:tav>
                                        <p:tav tm="100000">
                                          <p:val>
                                            <p:strVal val="#ppt_x"/>
                                          </p:val>
                                        </p:tav>
                                      </p:tavLst>
                                    </p:anim>
                                    <p:anim calcmode="lin" valueType="num">
                                      <p:cBhvr>
                                        <p:cTn id="54" dur="1000" fill="hold"/>
                                        <p:tgtEl>
                                          <p:spTgt spid="4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1000"/>
                                        <p:tgtEl>
                                          <p:spTgt spid="47"/>
                                        </p:tgtEl>
                                      </p:cBhvr>
                                    </p:animEffect>
                                    <p:anim calcmode="lin" valueType="num">
                                      <p:cBhvr>
                                        <p:cTn id="58" dur="1000" fill="hold"/>
                                        <p:tgtEl>
                                          <p:spTgt spid="47"/>
                                        </p:tgtEl>
                                        <p:attrNameLst>
                                          <p:attrName>ppt_x</p:attrName>
                                        </p:attrNameLst>
                                      </p:cBhvr>
                                      <p:tavLst>
                                        <p:tav tm="0">
                                          <p:val>
                                            <p:strVal val="#ppt_x"/>
                                          </p:val>
                                        </p:tav>
                                        <p:tav tm="100000">
                                          <p:val>
                                            <p:strVal val="#ppt_x"/>
                                          </p:val>
                                        </p:tav>
                                      </p:tavLst>
                                    </p:anim>
                                    <p:anim calcmode="lin" valueType="num">
                                      <p:cBhvr>
                                        <p:cTn id="5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1000"/>
                                        <p:tgtEl>
                                          <p:spTgt spid="5"/>
                                        </p:tgtEl>
                                      </p:cBhvr>
                                    </p:animEffect>
                                    <p:anim calcmode="lin" valueType="num">
                                      <p:cBhvr>
                                        <p:cTn id="65" dur="1000" fill="hold"/>
                                        <p:tgtEl>
                                          <p:spTgt spid="5"/>
                                        </p:tgtEl>
                                        <p:attrNameLst>
                                          <p:attrName>ppt_x</p:attrName>
                                        </p:attrNameLst>
                                      </p:cBhvr>
                                      <p:tavLst>
                                        <p:tav tm="0">
                                          <p:val>
                                            <p:strVal val="#ppt_x"/>
                                          </p:val>
                                        </p:tav>
                                        <p:tav tm="100000">
                                          <p:val>
                                            <p:strVal val="#ppt_x"/>
                                          </p:val>
                                        </p:tav>
                                      </p:tavLst>
                                    </p:anim>
                                    <p:anim calcmode="lin" valueType="num">
                                      <p:cBhvr>
                                        <p:cTn id="66" dur="1000" fill="hold"/>
                                        <p:tgtEl>
                                          <p:spTgt spid="5"/>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000"/>
                                        <p:tgtEl>
                                          <p:spTgt spid="13"/>
                                        </p:tgtEl>
                                      </p:cBhvr>
                                    </p:animEffect>
                                    <p:anim calcmode="lin" valueType="num">
                                      <p:cBhvr>
                                        <p:cTn id="70" dur="1000" fill="hold"/>
                                        <p:tgtEl>
                                          <p:spTgt spid="13"/>
                                        </p:tgtEl>
                                        <p:attrNameLst>
                                          <p:attrName>ppt_x</p:attrName>
                                        </p:attrNameLst>
                                      </p:cBhvr>
                                      <p:tavLst>
                                        <p:tav tm="0">
                                          <p:val>
                                            <p:strVal val="#ppt_x"/>
                                          </p:val>
                                        </p:tav>
                                        <p:tav tm="100000">
                                          <p:val>
                                            <p:strVal val="#ppt_x"/>
                                          </p:val>
                                        </p:tav>
                                      </p:tavLst>
                                    </p:anim>
                                    <p:anim calcmode="lin" valueType="num">
                                      <p:cBhvr>
                                        <p:cTn id="7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DC991"/>
        </a:solidFill>
        <a:effectLst/>
      </p:bgPr>
    </p:bg>
    <p:spTree>
      <p:nvGrpSpPr>
        <p:cNvPr id="1" name=""/>
        <p:cNvGrpSpPr/>
        <p:nvPr/>
      </p:nvGrpSpPr>
      <p:grpSpPr>
        <a:xfrm>
          <a:off x="0" y="0"/>
          <a:ext cx="0" cy="0"/>
          <a:chOff x="0" y="0"/>
          <a:chExt cx="0" cy="0"/>
        </a:xfrm>
      </p:grpSpPr>
      <p:sp>
        <p:nvSpPr>
          <p:cNvPr id="2" name="Freeform 2"/>
          <p:cNvSpPr/>
          <p:nvPr/>
        </p:nvSpPr>
        <p:spPr>
          <a:xfrm>
            <a:off x="2090308" y="5862766"/>
            <a:ext cx="2146673" cy="1073337"/>
          </a:xfrm>
          <a:custGeom>
            <a:avLst/>
            <a:gdLst/>
            <a:ahLst/>
            <a:cxnLst/>
            <a:rect l="l" t="t" r="r" b="b"/>
            <a:pathLst>
              <a:path w="3220009" h="1610005">
                <a:moveTo>
                  <a:pt x="0" y="0"/>
                </a:moveTo>
                <a:lnTo>
                  <a:pt x="3220010" y="0"/>
                </a:lnTo>
                <a:lnTo>
                  <a:pt x="3220010" y="1610005"/>
                </a:lnTo>
                <a:lnTo>
                  <a:pt x="0" y="16100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3" name="Group 3"/>
          <p:cNvGrpSpPr/>
          <p:nvPr/>
        </p:nvGrpSpPr>
        <p:grpSpPr>
          <a:xfrm>
            <a:off x="3208332" y="695408"/>
            <a:ext cx="7606890" cy="5544078"/>
            <a:chOff x="0" y="0"/>
            <a:chExt cx="3005191" cy="2190253"/>
          </a:xfrm>
        </p:grpSpPr>
        <p:sp>
          <p:nvSpPr>
            <p:cNvPr id="4" name="Freeform 4"/>
            <p:cNvSpPr/>
            <p:nvPr/>
          </p:nvSpPr>
          <p:spPr>
            <a:xfrm>
              <a:off x="0" y="0"/>
              <a:ext cx="3005191" cy="2190253"/>
            </a:xfrm>
            <a:custGeom>
              <a:avLst/>
              <a:gdLst/>
              <a:ahLst/>
              <a:cxnLst/>
              <a:rect l="l" t="t" r="r" b="b"/>
              <a:pathLst>
                <a:path w="3005191" h="2190253">
                  <a:moveTo>
                    <a:pt x="67850" y="0"/>
                  </a:moveTo>
                  <a:lnTo>
                    <a:pt x="2937341" y="0"/>
                  </a:lnTo>
                  <a:cubicBezTo>
                    <a:pt x="2955336" y="0"/>
                    <a:pt x="2972594" y="7148"/>
                    <a:pt x="2985318" y="19873"/>
                  </a:cubicBezTo>
                  <a:cubicBezTo>
                    <a:pt x="2998043" y="32597"/>
                    <a:pt x="3005191" y="49855"/>
                    <a:pt x="3005191" y="67850"/>
                  </a:cubicBezTo>
                  <a:lnTo>
                    <a:pt x="3005191" y="2122403"/>
                  </a:lnTo>
                  <a:cubicBezTo>
                    <a:pt x="3005191" y="2140398"/>
                    <a:pt x="2998043" y="2157656"/>
                    <a:pt x="2985318" y="2170380"/>
                  </a:cubicBezTo>
                  <a:cubicBezTo>
                    <a:pt x="2972594" y="2183105"/>
                    <a:pt x="2955336" y="2190253"/>
                    <a:pt x="2937341" y="2190253"/>
                  </a:cubicBezTo>
                  <a:lnTo>
                    <a:pt x="67850" y="2190253"/>
                  </a:lnTo>
                  <a:cubicBezTo>
                    <a:pt x="49855" y="2190253"/>
                    <a:pt x="32597" y="2183105"/>
                    <a:pt x="19873" y="2170380"/>
                  </a:cubicBezTo>
                  <a:cubicBezTo>
                    <a:pt x="7148" y="2157656"/>
                    <a:pt x="0" y="2140398"/>
                    <a:pt x="0" y="2122403"/>
                  </a:cubicBezTo>
                  <a:lnTo>
                    <a:pt x="0" y="67850"/>
                  </a:lnTo>
                  <a:cubicBezTo>
                    <a:pt x="0" y="49855"/>
                    <a:pt x="7148" y="32597"/>
                    <a:pt x="19873" y="19873"/>
                  </a:cubicBezTo>
                  <a:cubicBezTo>
                    <a:pt x="32597" y="7148"/>
                    <a:pt x="49855" y="0"/>
                    <a:pt x="67850" y="0"/>
                  </a:cubicBezTo>
                  <a:close/>
                </a:path>
              </a:pathLst>
            </a:custGeom>
            <a:solidFill>
              <a:schemeClr val="bg1"/>
            </a:solidFill>
          </p:spPr>
          <p:txBody>
            <a:bodyPr/>
            <a:lstStyle/>
            <a:p>
              <a:pPr defTabSz="609630"/>
              <a:endParaRPr lang="en-US" sz="1200">
                <a:solidFill>
                  <a:prstClr val="black"/>
                </a:solidFill>
                <a:latin typeface="Calibri"/>
              </a:endParaRPr>
            </a:p>
          </p:txBody>
        </p:sp>
        <p:sp>
          <p:nvSpPr>
            <p:cNvPr id="5" name="TextBox 5"/>
            <p:cNvSpPr txBox="1"/>
            <p:nvPr/>
          </p:nvSpPr>
          <p:spPr>
            <a:xfrm>
              <a:off x="0" y="-28575"/>
              <a:ext cx="3005191" cy="2218828"/>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6" name="Freeform 6"/>
          <p:cNvSpPr/>
          <p:nvPr/>
        </p:nvSpPr>
        <p:spPr>
          <a:xfrm>
            <a:off x="579335" y="1807261"/>
            <a:ext cx="3235082" cy="6075271"/>
          </a:xfrm>
          <a:custGeom>
            <a:avLst/>
            <a:gdLst/>
            <a:ahLst/>
            <a:cxnLst/>
            <a:rect l="l" t="t" r="r" b="b"/>
            <a:pathLst>
              <a:path w="4852623" h="9112907">
                <a:moveTo>
                  <a:pt x="0" y="0"/>
                </a:moveTo>
                <a:lnTo>
                  <a:pt x="4852623" y="0"/>
                </a:lnTo>
                <a:lnTo>
                  <a:pt x="4852623" y="9112908"/>
                </a:lnTo>
                <a:lnTo>
                  <a:pt x="0" y="91129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23" name="Freeform 23"/>
          <p:cNvSpPr/>
          <p:nvPr/>
        </p:nvSpPr>
        <p:spPr>
          <a:xfrm>
            <a:off x="183277" y="166231"/>
            <a:ext cx="1196003" cy="1196003"/>
          </a:xfrm>
          <a:custGeom>
            <a:avLst/>
            <a:gdLst/>
            <a:ahLst/>
            <a:cxnLst/>
            <a:rect l="l" t="t" r="r" b="b"/>
            <a:pathLst>
              <a:path w="1794004" h="1794004">
                <a:moveTo>
                  <a:pt x="0" y="0"/>
                </a:moveTo>
                <a:lnTo>
                  <a:pt x="1794004" y="0"/>
                </a:lnTo>
                <a:lnTo>
                  <a:pt x="1794004" y="1794004"/>
                </a:lnTo>
                <a:lnTo>
                  <a:pt x="0" y="17940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grpSp>
        <p:nvGrpSpPr>
          <p:cNvPr id="24" name="Group 24"/>
          <p:cNvGrpSpPr/>
          <p:nvPr/>
        </p:nvGrpSpPr>
        <p:grpSpPr>
          <a:xfrm>
            <a:off x="3581214" y="5851031"/>
            <a:ext cx="6598049" cy="163056"/>
            <a:chOff x="0" y="0"/>
            <a:chExt cx="2606636" cy="64417"/>
          </a:xfrm>
        </p:grpSpPr>
        <p:sp>
          <p:nvSpPr>
            <p:cNvPr id="25" name="Freeform 25"/>
            <p:cNvSpPr/>
            <p:nvPr/>
          </p:nvSpPr>
          <p:spPr>
            <a:xfrm>
              <a:off x="0" y="0"/>
              <a:ext cx="2606636" cy="64417"/>
            </a:xfrm>
            <a:custGeom>
              <a:avLst/>
              <a:gdLst/>
              <a:ahLst/>
              <a:cxnLst/>
              <a:rect l="l" t="t" r="r" b="b"/>
              <a:pathLst>
                <a:path w="2606636" h="64417">
                  <a:moveTo>
                    <a:pt x="23467" y="0"/>
                  </a:moveTo>
                  <a:lnTo>
                    <a:pt x="2583169" y="0"/>
                  </a:lnTo>
                  <a:cubicBezTo>
                    <a:pt x="2596130" y="0"/>
                    <a:pt x="2606636" y="10507"/>
                    <a:pt x="2606636" y="23467"/>
                  </a:cubicBezTo>
                  <a:lnTo>
                    <a:pt x="2606636" y="40950"/>
                  </a:lnTo>
                  <a:cubicBezTo>
                    <a:pt x="2606636" y="53910"/>
                    <a:pt x="2596130" y="64417"/>
                    <a:pt x="2583169" y="64417"/>
                  </a:cubicBezTo>
                  <a:lnTo>
                    <a:pt x="23467" y="64417"/>
                  </a:lnTo>
                  <a:cubicBezTo>
                    <a:pt x="10507" y="64417"/>
                    <a:pt x="0" y="53910"/>
                    <a:pt x="0" y="40950"/>
                  </a:cubicBezTo>
                  <a:lnTo>
                    <a:pt x="0" y="23467"/>
                  </a:lnTo>
                  <a:cubicBezTo>
                    <a:pt x="0" y="10507"/>
                    <a:pt x="10507" y="0"/>
                    <a:pt x="23467" y="0"/>
                  </a:cubicBezTo>
                  <a:close/>
                </a:path>
              </a:pathLst>
            </a:custGeom>
            <a:solidFill>
              <a:srgbClr val="FF9E71"/>
            </a:solidFill>
          </p:spPr>
          <p:txBody>
            <a:bodyPr/>
            <a:lstStyle/>
            <a:p>
              <a:pPr defTabSz="609630"/>
              <a:endParaRPr lang="en-US" sz="1200">
                <a:solidFill>
                  <a:prstClr val="black"/>
                </a:solidFill>
                <a:latin typeface="Calibri"/>
              </a:endParaRPr>
            </a:p>
          </p:txBody>
        </p:sp>
        <p:sp>
          <p:nvSpPr>
            <p:cNvPr id="26" name="TextBox 26"/>
            <p:cNvSpPr txBox="1"/>
            <p:nvPr/>
          </p:nvSpPr>
          <p:spPr>
            <a:xfrm>
              <a:off x="0" y="-28575"/>
              <a:ext cx="2606636" cy="92992"/>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pic>
        <p:nvPicPr>
          <p:cNvPr id="27" name="Picture 26"/>
          <p:cNvPicPr>
            <a:picLocks noChangeAspect="1"/>
          </p:cNvPicPr>
          <p:nvPr/>
        </p:nvPicPr>
        <p:blipFill>
          <a:blip r:embed="rId8"/>
          <a:stretch>
            <a:fillRect/>
          </a:stretch>
        </p:blipFill>
        <p:spPr>
          <a:xfrm flipH="1">
            <a:off x="9579089" y="4228834"/>
            <a:ext cx="2589205" cy="2667000"/>
          </a:xfrm>
          <a:prstGeom prst="rect">
            <a:avLst/>
          </a:prstGeom>
        </p:spPr>
      </p:pic>
      <p:pic>
        <p:nvPicPr>
          <p:cNvPr id="7" name="Picture 6"/>
          <p:cNvPicPr>
            <a:picLocks noChangeAspect="1"/>
          </p:cNvPicPr>
          <p:nvPr/>
        </p:nvPicPr>
        <p:blipFill>
          <a:blip r:embed="rId9"/>
          <a:stretch>
            <a:fillRect/>
          </a:stretch>
        </p:blipFill>
        <p:spPr>
          <a:xfrm>
            <a:off x="3581214" y="764232"/>
            <a:ext cx="6779339" cy="7417443"/>
          </a:xfrm>
          <a:prstGeom prst="rect">
            <a:avLst/>
          </a:prstGeom>
        </p:spPr>
      </p:pic>
      <p:pic>
        <p:nvPicPr>
          <p:cNvPr id="8" name="Picture 7" descr="A round pink circle with white text and a black background&#10;&#10;AI-generated content may be incorrect.">
            <a:extLst>
              <a:ext uri="{FF2B5EF4-FFF2-40B4-BE49-F238E27FC236}">
                <a16:creationId xmlns:a16="http://schemas.microsoft.com/office/drawing/2014/main" id="{CC32F432-955B-B1BF-65D7-4E61A5FC06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18289" y="102116"/>
            <a:ext cx="1498083" cy="1498083"/>
          </a:xfrm>
          <a:prstGeom prst="rect">
            <a:avLst/>
          </a:prstGeom>
        </p:spPr>
      </p:pic>
    </p:spTree>
    <p:extLst>
      <p:ext uri="{BB962C8B-B14F-4D97-AF65-F5344CB8AC3E}">
        <p14:creationId xmlns:p14="http://schemas.microsoft.com/office/powerpoint/2010/main" val="41337907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F938E7A-C85D-F956-E09B-C40F04A5471B}"/>
              </a:ext>
            </a:extLst>
          </p:cNvPr>
          <p:cNvCxnSpPr/>
          <p:nvPr/>
        </p:nvCxnSpPr>
        <p:spPr>
          <a:xfrm flipV="1">
            <a:off x="4186341" y="4008707"/>
            <a:ext cx="4297680" cy="1599"/>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7AA5F40-B8C9-8220-10FC-FF4BB1C0F9D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152400" y="0"/>
            <a:ext cx="2011854" cy="1548518"/>
          </a:xfrm>
          <a:prstGeom prst="rect">
            <a:avLst/>
          </a:prstGeom>
        </p:spPr>
      </p:pic>
      <p:sp>
        <p:nvSpPr>
          <p:cNvPr id="8" name="TextBox 7">
            <a:extLst>
              <a:ext uri="{FF2B5EF4-FFF2-40B4-BE49-F238E27FC236}">
                <a16:creationId xmlns:a16="http://schemas.microsoft.com/office/drawing/2014/main" id="{2AC76C78-ACB7-71CB-B303-179E5D18D62F}"/>
              </a:ext>
            </a:extLst>
          </p:cNvPr>
          <p:cNvSpPr txBox="1"/>
          <p:nvPr/>
        </p:nvSpPr>
        <p:spPr>
          <a:xfrm>
            <a:off x="1217636" y="1363250"/>
            <a:ext cx="9839309" cy="578882"/>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algn="ctr"/>
            <a:r>
              <a:rPr lang="en-US" sz="2800" b="1" dirty="0" err="1">
                <a:solidFill>
                  <a:srgbClr val="0070C0"/>
                </a:solidFill>
                <a:latin typeface="Cambria" panose="02040503050406030204" pitchFamily="18" charset="0"/>
                <a:ea typeface="Cambria" panose="02040503050406030204" pitchFamily="18" charset="0"/>
              </a:rPr>
              <a:t>Tìm</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các</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hình</a:t>
            </a:r>
            <a:r>
              <a:rPr lang="en-US" sz="2800" b="1" dirty="0">
                <a:solidFill>
                  <a:srgbClr val="0070C0"/>
                </a:solidFill>
                <a:latin typeface="Cambria" panose="02040503050406030204" pitchFamily="18" charset="0"/>
                <a:ea typeface="Cambria" panose="02040503050406030204" pitchFamily="18" charset="0"/>
              </a:rPr>
              <a:t> tam </a:t>
            </a:r>
            <a:r>
              <a:rPr lang="en-US" sz="2800" b="1" dirty="0" err="1">
                <a:solidFill>
                  <a:srgbClr val="0070C0"/>
                </a:solidFill>
                <a:latin typeface="Cambria" panose="02040503050406030204" pitchFamily="18" charset="0"/>
                <a:ea typeface="Cambria" panose="02040503050406030204" pitchFamily="18" charset="0"/>
              </a:rPr>
              <a:t>giác</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và</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các</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hình</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tứ</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giác</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có</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trong</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hình</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sau</a:t>
            </a:r>
            <a:r>
              <a:rPr lang="en-US" sz="2800" b="1" dirty="0">
                <a:solidFill>
                  <a:srgbClr val="0070C0"/>
                </a:solidFill>
                <a:latin typeface="Cambria" panose="02040503050406030204" pitchFamily="18" charset="0"/>
                <a:ea typeface="Cambria" panose="02040503050406030204" pitchFamily="18" charset="0"/>
              </a:rPr>
              <a:t>:</a:t>
            </a:r>
          </a:p>
        </p:txBody>
      </p:sp>
      <p:sp>
        <p:nvSpPr>
          <p:cNvPr id="10" name="Right Triangle 9">
            <a:extLst>
              <a:ext uri="{FF2B5EF4-FFF2-40B4-BE49-F238E27FC236}">
                <a16:creationId xmlns:a16="http://schemas.microsoft.com/office/drawing/2014/main" id="{77BFD7D0-9B97-9A8A-CA6B-012239B6D935}"/>
              </a:ext>
            </a:extLst>
          </p:cNvPr>
          <p:cNvSpPr/>
          <p:nvPr/>
        </p:nvSpPr>
        <p:spPr>
          <a:xfrm>
            <a:off x="5651232" y="2629865"/>
            <a:ext cx="1938451" cy="3123369"/>
          </a:xfrm>
          <a:prstGeom prst="rtTriangle">
            <a:avLst/>
          </a:prstGeom>
          <a:solidFill>
            <a:schemeClr val="accent4">
              <a:lumMod val="20000"/>
              <a:lumOff val="80000"/>
            </a:schemeClr>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1" name="Right Triangle 61">
            <a:extLst>
              <a:ext uri="{FF2B5EF4-FFF2-40B4-BE49-F238E27FC236}">
                <a16:creationId xmlns:a16="http://schemas.microsoft.com/office/drawing/2014/main" id="{18955F9C-9383-C899-AA95-551D765F9793}"/>
              </a:ext>
            </a:extLst>
          </p:cNvPr>
          <p:cNvSpPr/>
          <p:nvPr/>
        </p:nvSpPr>
        <p:spPr>
          <a:xfrm rot="3007738">
            <a:off x="4401017" y="3123614"/>
            <a:ext cx="2396619" cy="1994723"/>
          </a:xfrm>
          <a:custGeom>
            <a:avLst/>
            <a:gdLst>
              <a:gd name="connsiteX0" fmla="*/ 0 w 1938451"/>
              <a:gd name="connsiteY0" fmla="*/ 2200195 h 2200195"/>
              <a:gd name="connsiteX1" fmla="*/ 0 w 1938451"/>
              <a:gd name="connsiteY1" fmla="*/ 0 h 2200195"/>
              <a:gd name="connsiteX2" fmla="*/ 1938451 w 1938451"/>
              <a:gd name="connsiteY2" fmla="*/ 2200195 h 2200195"/>
              <a:gd name="connsiteX3" fmla="*/ 0 w 1938451"/>
              <a:gd name="connsiteY3" fmla="*/ 2200195 h 2200195"/>
              <a:gd name="connsiteX0" fmla="*/ 219572 w 2158023"/>
              <a:gd name="connsiteY0" fmla="*/ 1991487 h 1991487"/>
              <a:gd name="connsiteX1" fmla="*/ 0 w 2158023"/>
              <a:gd name="connsiteY1" fmla="*/ 0 h 1991487"/>
              <a:gd name="connsiteX2" fmla="*/ 2158023 w 2158023"/>
              <a:gd name="connsiteY2" fmla="*/ 1991487 h 1991487"/>
              <a:gd name="connsiteX3" fmla="*/ 219572 w 2158023"/>
              <a:gd name="connsiteY3" fmla="*/ 1991487 h 1991487"/>
              <a:gd name="connsiteX0" fmla="*/ 219572 w 2355128"/>
              <a:gd name="connsiteY0" fmla="*/ 1991487 h 1991487"/>
              <a:gd name="connsiteX1" fmla="*/ 0 w 2355128"/>
              <a:gd name="connsiteY1" fmla="*/ 0 h 1991487"/>
              <a:gd name="connsiteX2" fmla="*/ 2355128 w 2355128"/>
              <a:gd name="connsiteY2" fmla="*/ 1990231 h 1991487"/>
              <a:gd name="connsiteX3" fmla="*/ 219572 w 2355128"/>
              <a:gd name="connsiteY3" fmla="*/ 1991487 h 1991487"/>
              <a:gd name="connsiteX0" fmla="*/ 219572 w 2396619"/>
              <a:gd name="connsiteY0" fmla="*/ 1991487 h 1994723"/>
              <a:gd name="connsiteX1" fmla="*/ 0 w 2396619"/>
              <a:gd name="connsiteY1" fmla="*/ 0 h 1994723"/>
              <a:gd name="connsiteX2" fmla="*/ 2396619 w 2396619"/>
              <a:gd name="connsiteY2" fmla="*/ 1994723 h 1994723"/>
              <a:gd name="connsiteX3" fmla="*/ 219572 w 2396619"/>
              <a:gd name="connsiteY3" fmla="*/ 1991487 h 1994723"/>
              <a:gd name="connsiteX0" fmla="*/ 241832 w 2396619"/>
              <a:gd name="connsiteY0" fmla="*/ 1964836 h 1994723"/>
              <a:gd name="connsiteX1" fmla="*/ 0 w 2396619"/>
              <a:gd name="connsiteY1" fmla="*/ 0 h 1994723"/>
              <a:gd name="connsiteX2" fmla="*/ 2396619 w 2396619"/>
              <a:gd name="connsiteY2" fmla="*/ 1994723 h 1994723"/>
              <a:gd name="connsiteX3" fmla="*/ 241832 w 2396619"/>
              <a:gd name="connsiteY3" fmla="*/ 1964836 h 1994723"/>
              <a:gd name="connsiteX0" fmla="*/ 268482 w 2396619"/>
              <a:gd name="connsiteY0" fmla="*/ 1987097 h 1994723"/>
              <a:gd name="connsiteX1" fmla="*/ 0 w 2396619"/>
              <a:gd name="connsiteY1" fmla="*/ 0 h 1994723"/>
              <a:gd name="connsiteX2" fmla="*/ 2396619 w 2396619"/>
              <a:gd name="connsiteY2" fmla="*/ 1994723 h 1994723"/>
              <a:gd name="connsiteX3" fmla="*/ 268482 w 2396619"/>
              <a:gd name="connsiteY3" fmla="*/ 1987097 h 1994723"/>
            </a:gdLst>
            <a:ahLst/>
            <a:cxnLst>
              <a:cxn ang="0">
                <a:pos x="connsiteX0" y="connsiteY0"/>
              </a:cxn>
              <a:cxn ang="0">
                <a:pos x="connsiteX1" y="connsiteY1"/>
              </a:cxn>
              <a:cxn ang="0">
                <a:pos x="connsiteX2" y="connsiteY2"/>
              </a:cxn>
              <a:cxn ang="0">
                <a:pos x="connsiteX3" y="connsiteY3"/>
              </a:cxn>
            </a:cxnLst>
            <a:rect l="l" t="t" r="r" b="b"/>
            <a:pathLst>
              <a:path w="2396619" h="1994723">
                <a:moveTo>
                  <a:pt x="268482" y="1987097"/>
                </a:moveTo>
                <a:lnTo>
                  <a:pt x="0" y="0"/>
                </a:lnTo>
                <a:lnTo>
                  <a:pt x="2396619" y="1994723"/>
                </a:lnTo>
                <a:lnTo>
                  <a:pt x="268482" y="1987097"/>
                </a:lnTo>
                <a:close/>
              </a:path>
            </a:pathLst>
          </a:custGeom>
          <a:solidFill>
            <a:srgbClr val="FFC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2" name="Right Triangle 62">
            <a:extLst>
              <a:ext uri="{FF2B5EF4-FFF2-40B4-BE49-F238E27FC236}">
                <a16:creationId xmlns:a16="http://schemas.microsoft.com/office/drawing/2014/main" id="{07C02E6E-37EE-E32F-1D69-FDEA7553EEA9}"/>
              </a:ext>
            </a:extLst>
          </p:cNvPr>
          <p:cNvSpPr/>
          <p:nvPr/>
        </p:nvSpPr>
        <p:spPr>
          <a:xfrm rot="17785954" flipH="1">
            <a:off x="5711622" y="2564697"/>
            <a:ext cx="1918054" cy="3131917"/>
          </a:xfrm>
          <a:custGeom>
            <a:avLst/>
            <a:gdLst>
              <a:gd name="connsiteX0" fmla="*/ 0 w 1828259"/>
              <a:gd name="connsiteY0" fmla="*/ 3123369 h 3123369"/>
              <a:gd name="connsiteX1" fmla="*/ 0 w 1828259"/>
              <a:gd name="connsiteY1" fmla="*/ 0 h 3123369"/>
              <a:gd name="connsiteX2" fmla="*/ 1828259 w 1828259"/>
              <a:gd name="connsiteY2" fmla="*/ 3123369 h 3123369"/>
              <a:gd name="connsiteX3" fmla="*/ 0 w 1828259"/>
              <a:gd name="connsiteY3" fmla="*/ 3123369 h 3123369"/>
              <a:gd name="connsiteX0" fmla="*/ 0 w 1885174"/>
              <a:gd name="connsiteY0" fmla="*/ 3123369 h 3123369"/>
              <a:gd name="connsiteX1" fmla="*/ 0 w 1885174"/>
              <a:gd name="connsiteY1" fmla="*/ 0 h 3123369"/>
              <a:gd name="connsiteX2" fmla="*/ 1885174 w 1885174"/>
              <a:gd name="connsiteY2" fmla="*/ 3112884 h 3123369"/>
              <a:gd name="connsiteX3" fmla="*/ 0 w 1885174"/>
              <a:gd name="connsiteY3" fmla="*/ 3123369 h 3123369"/>
              <a:gd name="connsiteX0" fmla="*/ 35684 w 1885174"/>
              <a:gd name="connsiteY0" fmla="*/ 3154334 h 3154334"/>
              <a:gd name="connsiteX1" fmla="*/ 0 w 1885174"/>
              <a:gd name="connsiteY1" fmla="*/ 0 h 3154334"/>
              <a:gd name="connsiteX2" fmla="*/ 1885174 w 1885174"/>
              <a:gd name="connsiteY2" fmla="*/ 3112884 h 3154334"/>
              <a:gd name="connsiteX3" fmla="*/ 35684 w 1885174"/>
              <a:gd name="connsiteY3" fmla="*/ 3154334 h 3154334"/>
            </a:gdLst>
            <a:ahLst/>
            <a:cxnLst>
              <a:cxn ang="0">
                <a:pos x="connsiteX0" y="connsiteY0"/>
              </a:cxn>
              <a:cxn ang="0">
                <a:pos x="connsiteX1" y="connsiteY1"/>
              </a:cxn>
              <a:cxn ang="0">
                <a:pos x="connsiteX2" y="connsiteY2"/>
              </a:cxn>
              <a:cxn ang="0">
                <a:pos x="connsiteX3" y="connsiteY3"/>
              </a:cxn>
            </a:cxnLst>
            <a:rect l="l" t="t" r="r" b="b"/>
            <a:pathLst>
              <a:path w="1885174" h="3154334">
                <a:moveTo>
                  <a:pt x="35684" y="3154334"/>
                </a:moveTo>
                <a:lnTo>
                  <a:pt x="0" y="0"/>
                </a:lnTo>
                <a:lnTo>
                  <a:pt x="1885174" y="3112884"/>
                </a:lnTo>
                <a:lnTo>
                  <a:pt x="35684" y="3154334"/>
                </a:lnTo>
                <a:close/>
              </a:path>
            </a:pathLst>
          </a:cu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grpSp>
        <p:nvGrpSpPr>
          <p:cNvPr id="13" name="Group 12">
            <a:extLst>
              <a:ext uri="{FF2B5EF4-FFF2-40B4-BE49-F238E27FC236}">
                <a16:creationId xmlns:a16="http://schemas.microsoft.com/office/drawing/2014/main" id="{26D61548-B942-F39D-E93A-F53EEC3F7F62}"/>
              </a:ext>
            </a:extLst>
          </p:cNvPr>
          <p:cNvGrpSpPr/>
          <p:nvPr/>
        </p:nvGrpSpPr>
        <p:grpSpPr>
          <a:xfrm>
            <a:off x="3620076" y="1971967"/>
            <a:ext cx="5463872" cy="4305138"/>
            <a:chOff x="3620076" y="1971967"/>
            <a:chExt cx="5463872" cy="4305138"/>
          </a:xfrm>
        </p:grpSpPr>
        <p:sp>
          <p:nvSpPr>
            <p:cNvPr id="14" name="TextBox 13">
              <a:extLst>
                <a:ext uri="{FF2B5EF4-FFF2-40B4-BE49-F238E27FC236}">
                  <a16:creationId xmlns:a16="http://schemas.microsoft.com/office/drawing/2014/main" id="{2971FDFB-8EFF-BD52-9672-E3CFD4ED6BF7}"/>
                </a:ext>
              </a:extLst>
            </p:cNvPr>
            <p:cNvSpPr txBox="1"/>
            <p:nvPr/>
          </p:nvSpPr>
          <p:spPr>
            <a:xfrm>
              <a:off x="5392030" y="1971967"/>
              <a:ext cx="476968"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A</a:t>
              </a:r>
            </a:p>
          </p:txBody>
        </p:sp>
        <p:sp>
          <p:nvSpPr>
            <p:cNvPr id="15" name="TextBox 14">
              <a:extLst>
                <a:ext uri="{FF2B5EF4-FFF2-40B4-BE49-F238E27FC236}">
                  <a16:creationId xmlns:a16="http://schemas.microsoft.com/office/drawing/2014/main" id="{F440D80D-4E02-791D-4289-A4A69AAC901D}"/>
                </a:ext>
              </a:extLst>
            </p:cNvPr>
            <p:cNvSpPr txBox="1"/>
            <p:nvPr/>
          </p:nvSpPr>
          <p:spPr>
            <a:xfrm>
              <a:off x="3620076" y="3653864"/>
              <a:ext cx="476968"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B</a:t>
              </a:r>
            </a:p>
          </p:txBody>
        </p:sp>
        <p:sp>
          <p:nvSpPr>
            <p:cNvPr id="18" name="TextBox 17">
              <a:extLst>
                <a:ext uri="{FF2B5EF4-FFF2-40B4-BE49-F238E27FC236}">
                  <a16:creationId xmlns:a16="http://schemas.microsoft.com/office/drawing/2014/main" id="{E2032733-F582-2A81-FF3C-DB841BBBEFBE}"/>
                </a:ext>
              </a:extLst>
            </p:cNvPr>
            <p:cNvSpPr txBox="1"/>
            <p:nvPr/>
          </p:nvSpPr>
          <p:spPr>
            <a:xfrm>
              <a:off x="5325230" y="5677052"/>
              <a:ext cx="476968"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C</a:t>
              </a:r>
            </a:p>
          </p:txBody>
        </p:sp>
        <p:sp>
          <p:nvSpPr>
            <p:cNvPr id="19" name="TextBox 18">
              <a:extLst>
                <a:ext uri="{FF2B5EF4-FFF2-40B4-BE49-F238E27FC236}">
                  <a16:creationId xmlns:a16="http://schemas.microsoft.com/office/drawing/2014/main" id="{A29D38CA-5D2E-D805-2C7F-FB5CC89FC6A0}"/>
                </a:ext>
              </a:extLst>
            </p:cNvPr>
            <p:cNvSpPr txBox="1"/>
            <p:nvPr/>
          </p:nvSpPr>
          <p:spPr>
            <a:xfrm>
              <a:off x="7469849" y="5692330"/>
              <a:ext cx="476968"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D</a:t>
              </a:r>
            </a:p>
          </p:txBody>
        </p:sp>
        <p:sp>
          <p:nvSpPr>
            <p:cNvPr id="20" name="TextBox 19">
              <a:extLst>
                <a:ext uri="{FF2B5EF4-FFF2-40B4-BE49-F238E27FC236}">
                  <a16:creationId xmlns:a16="http://schemas.microsoft.com/office/drawing/2014/main" id="{0BEED733-10EE-E064-00AF-59EE91446FDD}"/>
                </a:ext>
              </a:extLst>
            </p:cNvPr>
            <p:cNvSpPr txBox="1"/>
            <p:nvPr/>
          </p:nvSpPr>
          <p:spPr>
            <a:xfrm>
              <a:off x="8606980" y="3653863"/>
              <a:ext cx="476968"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E</a:t>
              </a:r>
            </a:p>
          </p:txBody>
        </p:sp>
      </p:grpSp>
      <p:grpSp>
        <p:nvGrpSpPr>
          <p:cNvPr id="21" name="Group 20">
            <a:extLst>
              <a:ext uri="{FF2B5EF4-FFF2-40B4-BE49-F238E27FC236}">
                <a16:creationId xmlns:a16="http://schemas.microsoft.com/office/drawing/2014/main" id="{500E956F-EB01-F0C9-5BEA-D117AA7D06C6}"/>
              </a:ext>
            </a:extLst>
          </p:cNvPr>
          <p:cNvGrpSpPr/>
          <p:nvPr/>
        </p:nvGrpSpPr>
        <p:grpSpPr>
          <a:xfrm>
            <a:off x="4164815" y="2484585"/>
            <a:ext cx="4361171" cy="3262360"/>
            <a:chOff x="4199539" y="2484585"/>
            <a:chExt cx="4361171" cy="3262360"/>
          </a:xfrm>
        </p:grpSpPr>
        <p:grpSp>
          <p:nvGrpSpPr>
            <p:cNvPr id="22" name="Group 21">
              <a:extLst>
                <a:ext uri="{FF2B5EF4-FFF2-40B4-BE49-F238E27FC236}">
                  <a16:creationId xmlns:a16="http://schemas.microsoft.com/office/drawing/2014/main" id="{864E58A3-7361-8691-1DF5-97578CC66B93}"/>
                </a:ext>
              </a:extLst>
            </p:cNvPr>
            <p:cNvGrpSpPr/>
            <p:nvPr/>
          </p:nvGrpSpPr>
          <p:grpSpPr>
            <a:xfrm>
              <a:off x="4256990" y="2509291"/>
              <a:ext cx="4281460" cy="3202929"/>
              <a:chOff x="4051465" y="2510244"/>
              <a:chExt cx="4281460" cy="3202929"/>
            </a:xfrm>
          </p:grpSpPr>
          <p:cxnSp>
            <p:nvCxnSpPr>
              <p:cNvPr id="31" name="Straight Connector 30">
                <a:extLst>
                  <a:ext uri="{FF2B5EF4-FFF2-40B4-BE49-F238E27FC236}">
                    <a16:creationId xmlns:a16="http://schemas.microsoft.com/office/drawing/2014/main" id="{7BDF6512-45CF-1FAB-42BF-75B48B183136}"/>
                  </a:ext>
                </a:extLst>
              </p:cNvPr>
              <p:cNvCxnSpPr/>
              <p:nvPr/>
            </p:nvCxnSpPr>
            <p:spPr>
              <a:xfrm>
                <a:off x="5440102" y="2540079"/>
                <a:ext cx="0" cy="3153204"/>
              </a:xfrm>
              <a:prstGeom prst="line">
                <a:avLst/>
              </a:prstGeom>
              <a:ln w="57150">
                <a:solidFill>
                  <a:srgbClr val="F43A8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283BDA4-A778-B364-7EB9-B4C97AC3B1FD}"/>
                  </a:ext>
                </a:extLst>
              </p:cNvPr>
              <p:cNvCxnSpPr/>
              <p:nvPr/>
            </p:nvCxnSpPr>
            <p:spPr>
              <a:xfrm>
                <a:off x="5440102" y="2510244"/>
                <a:ext cx="2000490" cy="3183039"/>
              </a:xfrm>
              <a:prstGeom prst="line">
                <a:avLst/>
              </a:prstGeom>
              <a:ln w="57150">
                <a:solidFill>
                  <a:srgbClr val="F43A8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9D82940-54A8-9635-7537-94FE48988B94}"/>
                  </a:ext>
                </a:extLst>
              </p:cNvPr>
              <p:cNvCxnSpPr/>
              <p:nvPr/>
            </p:nvCxnSpPr>
            <p:spPr>
              <a:xfrm>
                <a:off x="5440101" y="2510244"/>
                <a:ext cx="2881249" cy="1471447"/>
              </a:xfrm>
              <a:prstGeom prst="line">
                <a:avLst/>
              </a:prstGeom>
              <a:ln w="57150">
                <a:solidFill>
                  <a:srgbClr val="F43A8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2DED77C-983C-7225-3F00-E670FFC76667}"/>
                  </a:ext>
                </a:extLst>
              </p:cNvPr>
              <p:cNvCxnSpPr/>
              <p:nvPr/>
            </p:nvCxnSpPr>
            <p:spPr>
              <a:xfrm flipH="1">
                <a:off x="7452168" y="3981691"/>
                <a:ext cx="880757" cy="1711592"/>
              </a:xfrm>
              <a:prstGeom prst="line">
                <a:avLst/>
              </a:prstGeom>
              <a:ln w="57150">
                <a:solidFill>
                  <a:srgbClr val="F43A8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F3E4E08-CA06-B6CF-B19A-6901D3353903}"/>
                  </a:ext>
                </a:extLst>
              </p:cNvPr>
              <p:cNvCxnSpPr/>
              <p:nvPr/>
            </p:nvCxnSpPr>
            <p:spPr>
              <a:xfrm flipH="1">
                <a:off x="5440102" y="5693283"/>
                <a:ext cx="2039112" cy="0"/>
              </a:xfrm>
              <a:prstGeom prst="line">
                <a:avLst/>
              </a:prstGeom>
              <a:ln w="57150">
                <a:solidFill>
                  <a:srgbClr val="F43A8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F534E98-245B-CCBE-08F8-5D0F53F6714F}"/>
                  </a:ext>
                </a:extLst>
              </p:cNvPr>
              <p:cNvCxnSpPr/>
              <p:nvPr/>
            </p:nvCxnSpPr>
            <p:spPr>
              <a:xfrm>
                <a:off x="4055870" y="4041361"/>
                <a:ext cx="1403843" cy="1671812"/>
              </a:xfrm>
              <a:prstGeom prst="line">
                <a:avLst/>
              </a:prstGeom>
              <a:ln w="57150">
                <a:solidFill>
                  <a:srgbClr val="F43A8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104AE7-8112-6F53-A1A3-DFE3C8C4F379}"/>
                  </a:ext>
                </a:extLst>
              </p:cNvPr>
              <p:cNvCxnSpPr/>
              <p:nvPr/>
            </p:nvCxnSpPr>
            <p:spPr>
              <a:xfrm flipH="1">
                <a:off x="4051465" y="2540079"/>
                <a:ext cx="1388635" cy="1511959"/>
              </a:xfrm>
              <a:prstGeom prst="line">
                <a:avLst/>
              </a:prstGeom>
              <a:ln w="57150">
                <a:solidFill>
                  <a:srgbClr val="F43A85"/>
                </a:solidFill>
              </a:ln>
            </p:spPr>
            <p:style>
              <a:lnRef idx="1">
                <a:schemeClr val="accent1"/>
              </a:lnRef>
              <a:fillRef idx="0">
                <a:schemeClr val="accent1"/>
              </a:fillRef>
              <a:effectRef idx="0">
                <a:schemeClr val="accent1"/>
              </a:effectRef>
              <a:fontRef idx="minor">
                <a:schemeClr val="tx1"/>
              </a:fontRef>
            </p:style>
          </p:cxnSp>
        </p:grpSp>
        <p:sp>
          <p:nvSpPr>
            <p:cNvPr id="23" name="Oval 22">
              <a:extLst>
                <a:ext uri="{FF2B5EF4-FFF2-40B4-BE49-F238E27FC236}">
                  <a16:creationId xmlns:a16="http://schemas.microsoft.com/office/drawing/2014/main" id="{16E241D1-22AC-D06F-8D74-119346819E9E}"/>
                </a:ext>
              </a:extLst>
            </p:cNvPr>
            <p:cNvSpPr/>
            <p:nvPr/>
          </p:nvSpPr>
          <p:spPr>
            <a:xfrm>
              <a:off x="5598438" y="2484585"/>
              <a:ext cx="139785" cy="139785"/>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5" name="Oval 24">
              <a:extLst>
                <a:ext uri="{FF2B5EF4-FFF2-40B4-BE49-F238E27FC236}">
                  <a16:creationId xmlns:a16="http://schemas.microsoft.com/office/drawing/2014/main" id="{F5B6FC4D-D5C3-7672-4162-6A786E226F32}"/>
                </a:ext>
              </a:extLst>
            </p:cNvPr>
            <p:cNvSpPr/>
            <p:nvPr/>
          </p:nvSpPr>
          <p:spPr>
            <a:xfrm>
              <a:off x="4199539" y="3947851"/>
              <a:ext cx="139785" cy="139785"/>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6" name="Oval 25">
              <a:extLst>
                <a:ext uri="{FF2B5EF4-FFF2-40B4-BE49-F238E27FC236}">
                  <a16:creationId xmlns:a16="http://schemas.microsoft.com/office/drawing/2014/main" id="{6C5B8312-ECF5-A87A-8E6B-78F3C006CB69}"/>
                </a:ext>
              </a:extLst>
            </p:cNvPr>
            <p:cNvSpPr/>
            <p:nvPr/>
          </p:nvSpPr>
          <p:spPr>
            <a:xfrm>
              <a:off x="5587309" y="5607160"/>
              <a:ext cx="139785" cy="139785"/>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8" name="Oval 27">
              <a:extLst>
                <a:ext uri="{FF2B5EF4-FFF2-40B4-BE49-F238E27FC236}">
                  <a16:creationId xmlns:a16="http://schemas.microsoft.com/office/drawing/2014/main" id="{D29FBA85-7A88-4299-E7B7-9264147D5DFE}"/>
                </a:ext>
              </a:extLst>
            </p:cNvPr>
            <p:cNvSpPr/>
            <p:nvPr/>
          </p:nvSpPr>
          <p:spPr>
            <a:xfrm>
              <a:off x="7587800" y="5607160"/>
              <a:ext cx="139785" cy="139785"/>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30" name="Oval 29">
              <a:extLst>
                <a:ext uri="{FF2B5EF4-FFF2-40B4-BE49-F238E27FC236}">
                  <a16:creationId xmlns:a16="http://schemas.microsoft.com/office/drawing/2014/main" id="{7D6D4BC0-AF21-DD2C-C01E-8286AC1C0525}"/>
                </a:ext>
              </a:extLst>
            </p:cNvPr>
            <p:cNvSpPr/>
            <p:nvPr/>
          </p:nvSpPr>
          <p:spPr>
            <a:xfrm>
              <a:off x="8420925" y="3946252"/>
              <a:ext cx="139785" cy="139785"/>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grpSp>
      <p:pic>
        <p:nvPicPr>
          <p:cNvPr id="41" name="Picture 40">
            <a:extLst>
              <a:ext uri="{FF2B5EF4-FFF2-40B4-BE49-F238E27FC236}">
                <a16:creationId xmlns:a16="http://schemas.microsoft.com/office/drawing/2014/main" id="{E1169C90-3497-6A7C-D678-67ABD8381441}"/>
              </a:ext>
            </a:extLst>
          </p:cNvPr>
          <p:cNvPicPr>
            <a:picLocks noChangeAspect="1"/>
          </p:cNvPicPr>
          <p:nvPr/>
        </p:nvPicPr>
        <p:blipFill>
          <a:blip r:embed="rId6"/>
          <a:stretch>
            <a:fillRect/>
          </a:stretch>
        </p:blipFill>
        <p:spPr>
          <a:xfrm>
            <a:off x="4268976" y="2543435"/>
            <a:ext cx="3298222" cy="3133616"/>
          </a:xfrm>
          <a:prstGeom prst="rect">
            <a:avLst/>
          </a:prstGeom>
        </p:spPr>
      </p:pic>
      <p:pic>
        <p:nvPicPr>
          <p:cNvPr id="42" name="Picture 41">
            <a:extLst>
              <a:ext uri="{FF2B5EF4-FFF2-40B4-BE49-F238E27FC236}">
                <a16:creationId xmlns:a16="http://schemas.microsoft.com/office/drawing/2014/main" id="{A5A50D8C-60C7-237B-03B4-D0F054104A12}"/>
              </a:ext>
            </a:extLst>
          </p:cNvPr>
          <p:cNvPicPr>
            <a:picLocks noChangeAspect="1"/>
          </p:cNvPicPr>
          <p:nvPr/>
        </p:nvPicPr>
        <p:blipFill>
          <a:blip r:embed="rId7"/>
          <a:stretch>
            <a:fillRect/>
          </a:stretch>
        </p:blipFill>
        <p:spPr>
          <a:xfrm>
            <a:off x="5638194" y="2536516"/>
            <a:ext cx="2847079" cy="3151905"/>
          </a:xfrm>
          <a:prstGeom prst="rect">
            <a:avLst/>
          </a:prstGeom>
        </p:spPr>
      </p:pic>
    </p:spTree>
    <p:custDataLst>
      <p:tags r:id="rId1"/>
    </p:custDataLst>
    <p:extLst>
      <p:ext uri="{BB962C8B-B14F-4D97-AF65-F5344CB8AC3E}">
        <p14:creationId xmlns:p14="http://schemas.microsoft.com/office/powerpoint/2010/main" val="1411445491"/>
      </p:ext>
    </p:extLst>
  </p:cSld>
  <p:clrMapOvr>
    <a:masterClrMapping/>
  </p:clrMapOvr>
  <mc:AlternateContent xmlns:mc="http://schemas.openxmlformats.org/markup-compatibility/2006" xmlns:p14="http://schemas.microsoft.com/office/powerpoint/2010/main">
    <mc:Choice Requires="p14">
      <p:transition spd="slow" p14:dur="1500" advTm="27588">
        <p:random/>
      </p:transition>
    </mc:Choice>
    <mc:Fallback xmlns="">
      <p:transition spd="slow" advTm="2758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heel(1)">
                                      <p:cBhvr>
                                        <p:cTn id="22" dur="1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heel(1)">
                                      <p:cBhvr>
                                        <p:cTn id="27" dur="10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6" presetClass="exit" presetSubtype="21" fill="hold" grpId="1" nodeType="withEffect">
                                  <p:stCondLst>
                                    <p:cond delay="0"/>
                                  </p:stCondLst>
                                  <p:childTnLst>
                                    <p:animEffect transition="out" filter="barn(inVertical)">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6" presetClass="exit" presetSubtype="21" fill="hold" grpId="1" nodeType="withEffect">
                                  <p:stCondLst>
                                    <p:cond delay="0"/>
                                  </p:stCondLst>
                                  <p:childTnLst>
                                    <p:animEffect transition="out" filter="barn(inVertical)">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16" presetClass="exit" presetSubtype="21" fill="hold" nodeType="withEffect">
                                  <p:stCondLst>
                                    <p:cond delay="0"/>
                                  </p:stCondLst>
                                  <p:childTnLst>
                                    <p:animEffect transition="out" filter="barn(inVertical)">
                                      <p:cBhvr>
                                        <p:cTn id="40" dur="500"/>
                                        <p:tgtEl>
                                          <p:spTgt spid="41"/>
                                        </p:tgtEl>
                                      </p:cBhvr>
                                    </p:animEffect>
                                    <p:set>
                                      <p:cBhvr>
                                        <p:cTn id="41" dur="1" fill="hold">
                                          <p:stCondLst>
                                            <p:cond delay="499"/>
                                          </p:stCondLst>
                                        </p:cTn>
                                        <p:tgtEl>
                                          <p:spTgt spid="41"/>
                                        </p:tgtEl>
                                        <p:attrNameLst>
                                          <p:attrName>style.visibility</p:attrName>
                                        </p:attrNameLst>
                                      </p:cBhvr>
                                      <p:to>
                                        <p:strVal val="hidden"/>
                                      </p:to>
                                    </p:set>
                                  </p:childTnLst>
                                </p:cTn>
                              </p:par>
                              <p:par>
                                <p:cTn id="42" presetID="16" presetClass="exit" presetSubtype="21" fill="hold" nodeType="withEffect">
                                  <p:stCondLst>
                                    <p:cond delay="0"/>
                                  </p:stCondLst>
                                  <p:childTnLst>
                                    <p:animEffect transition="out" filter="barn(inVertical)">
                                      <p:cBhvr>
                                        <p:cTn id="43" dur="500"/>
                                        <p:tgtEl>
                                          <p:spTgt spid="42"/>
                                        </p:tgtEl>
                                      </p:cBhvr>
                                    </p:animEffect>
                                    <p:set>
                                      <p:cBhvr>
                                        <p:cTn id="44" dur="1" fill="hold">
                                          <p:stCondLst>
                                            <p:cond delay="499"/>
                                          </p:stCondLst>
                                        </p:cTn>
                                        <p:tgtEl>
                                          <p:spTgt spid="4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left)">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50"/>
            </p:par>
          </p:childTnLst>
        </p:cTn>
      </p:par>
    </p:tnLst>
    <p:bldLst>
      <p:bldP spid="10" grpId="0" animBg="1"/>
      <p:bldP spid="10" grpId="1" animBg="1"/>
      <p:bldP spid="11" grpId="0" animBg="1"/>
      <p:bldP spid="11" grpId="1"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4" action="ppaction://hlinksldjump"/>
            <a:extLst>
              <a:ext uri="{FF2B5EF4-FFF2-40B4-BE49-F238E27FC236}">
                <a16:creationId xmlns:a16="http://schemas.microsoft.com/office/drawing/2014/main" id="{87EB4A1D-70AA-F510-216A-1753D1E7C6BA}"/>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519" b="33556" l="67779" r="96420"/>
                    </a14:imgEffect>
                  </a14:imgLayer>
                </a14:imgProps>
              </a:ext>
              <a:ext uri="{28A0092B-C50C-407E-A947-70E740481C1C}">
                <a14:useLocalDpi xmlns:a14="http://schemas.microsoft.com/office/drawing/2010/main" val="0"/>
              </a:ext>
            </a:extLst>
          </a:blip>
          <a:srcRect l="64222" b="64666"/>
          <a:stretch/>
        </p:blipFill>
        <p:spPr>
          <a:xfrm rot="17585470">
            <a:off x="10396052" y="-339498"/>
            <a:ext cx="1900709" cy="1877098"/>
          </a:xfrm>
          <a:prstGeom prst="rect">
            <a:avLst/>
          </a:prstGeom>
        </p:spPr>
      </p:pic>
      <p:pic>
        <p:nvPicPr>
          <p:cNvPr id="7" name="Picture 6">
            <a:extLst>
              <a:ext uri="{FF2B5EF4-FFF2-40B4-BE49-F238E27FC236}">
                <a16:creationId xmlns:a16="http://schemas.microsoft.com/office/drawing/2014/main" id="{CE0FD0D5-DA54-8993-4EF6-F751BBBAD0C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20000"/>
                    </a14:imgEffect>
                  </a14:imgLayer>
                </a14:imgProps>
              </a:ext>
            </a:extLst>
          </a:blip>
          <a:stretch>
            <a:fillRect/>
          </a:stretch>
        </p:blipFill>
        <p:spPr>
          <a:xfrm>
            <a:off x="82202" y="-103701"/>
            <a:ext cx="2152075" cy="1579001"/>
          </a:xfrm>
          <a:prstGeom prst="rect">
            <a:avLst/>
          </a:prstGeom>
        </p:spPr>
      </p:pic>
      <p:sp>
        <p:nvSpPr>
          <p:cNvPr id="8" name="TextBox 7">
            <a:extLst>
              <a:ext uri="{FF2B5EF4-FFF2-40B4-BE49-F238E27FC236}">
                <a16:creationId xmlns:a16="http://schemas.microsoft.com/office/drawing/2014/main" id="{82963989-A1E5-22E3-6D04-5ABC44118214}"/>
              </a:ext>
            </a:extLst>
          </p:cNvPr>
          <p:cNvSpPr txBox="1"/>
          <p:nvPr/>
        </p:nvSpPr>
        <p:spPr>
          <a:xfrm>
            <a:off x="1169812" y="1098264"/>
            <a:ext cx="9839309" cy="1055608"/>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algn="ctr"/>
            <a:r>
              <a:rPr lang="vi-VN" sz="2800" b="1" dirty="0">
                <a:solidFill>
                  <a:srgbClr val="0070C0"/>
                </a:solidFill>
                <a:latin typeface="Cambria" panose="02040503050406030204" pitchFamily="18" charset="0"/>
                <a:ea typeface="Cambria" panose="02040503050406030204" pitchFamily="18" charset="0"/>
              </a:rPr>
              <a:t>Trong hình dưới đây, hãy dùng ê ke kiểm tra xem hai bán kính nào của hình tròn tâm O tạo thành một góc vuông.</a:t>
            </a:r>
            <a:endParaRPr lang="en-US" sz="2800" b="1" dirty="0">
              <a:solidFill>
                <a:srgbClr val="0070C0"/>
              </a:solidFill>
              <a:latin typeface="Cambria" panose="02040503050406030204" pitchFamily="18" charset="0"/>
              <a:ea typeface="Cambria" panose="02040503050406030204" pitchFamily="18" charset="0"/>
            </a:endParaRPr>
          </a:p>
        </p:txBody>
      </p:sp>
      <p:grpSp>
        <p:nvGrpSpPr>
          <p:cNvPr id="9" name="Group 8">
            <a:extLst>
              <a:ext uri="{FF2B5EF4-FFF2-40B4-BE49-F238E27FC236}">
                <a16:creationId xmlns:a16="http://schemas.microsoft.com/office/drawing/2014/main" id="{F69883ED-DE65-4A16-7B2E-E2A10346C8A8}"/>
              </a:ext>
            </a:extLst>
          </p:cNvPr>
          <p:cNvGrpSpPr/>
          <p:nvPr/>
        </p:nvGrpSpPr>
        <p:grpSpPr>
          <a:xfrm>
            <a:off x="4156495" y="2600927"/>
            <a:ext cx="3842795" cy="3842795"/>
            <a:chOff x="4156495" y="2372810"/>
            <a:chExt cx="3842795" cy="3842795"/>
          </a:xfrm>
          <a:solidFill>
            <a:srgbClr val="FFE7D2"/>
          </a:solidFill>
        </p:grpSpPr>
        <p:sp>
          <p:nvSpPr>
            <p:cNvPr id="10" name="Oval 9">
              <a:extLst>
                <a:ext uri="{FF2B5EF4-FFF2-40B4-BE49-F238E27FC236}">
                  <a16:creationId xmlns:a16="http://schemas.microsoft.com/office/drawing/2014/main" id="{94F95684-06FC-30F2-CEAC-0928D1BFF79D}"/>
                </a:ext>
              </a:extLst>
            </p:cNvPr>
            <p:cNvSpPr/>
            <p:nvPr/>
          </p:nvSpPr>
          <p:spPr>
            <a:xfrm>
              <a:off x="4156495" y="2372810"/>
              <a:ext cx="3842795" cy="3842795"/>
            </a:xfrm>
            <a:prstGeom prst="ellipse">
              <a:avLst/>
            </a:prstGeom>
            <a:grpFill/>
            <a:ln w="19050" cap="flat">
              <a:solidFill>
                <a:schemeClr val="tx1"/>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bg1"/>
                  </a:solidFill>
                  <a:latin typeface="+mj-lt"/>
                </a:rPr>
                <a:t>-</a:t>
              </a:r>
            </a:p>
          </p:txBody>
        </p:sp>
        <p:grpSp>
          <p:nvGrpSpPr>
            <p:cNvPr id="11" name="Group 10">
              <a:extLst>
                <a:ext uri="{FF2B5EF4-FFF2-40B4-BE49-F238E27FC236}">
                  <a16:creationId xmlns:a16="http://schemas.microsoft.com/office/drawing/2014/main" id="{C2495A6E-2E6B-3CCC-C7C7-4AED6888C532}"/>
                </a:ext>
              </a:extLst>
            </p:cNvPr>
            <p:cNvGrpSpPr/>
            <p:nvPr/>
          </p:nvGrpSpPr>
          <p:grpSpPr>
            <a:xfrm>
              <a:off x="4201608" y="2372810"/>
              <a:ext cx="3234918" cy="3291606"/>
              <a:chOff x="4201608" y="2372810"/>
              <a:chExt cx="3234918" cy="3291606"/>
            </a:xfrm>
            <a:grpFill/>
          </p:grpSpPr>
          <p:cxnSp>
            <p:nvCxnSpPr>
              <p:cNvPr id="12" name="Straight Connector 11">
                <a:extLst>
                  <a:ext uri="{FF2B5EF4-FFF2-40B4-BE49-F238E27FC236}">
                    <a16:creationId xmlns:a16="http://schemas.microsoft.com/office/drawing/2014/main" id="{6C0C857C-3AA0-77A7-1285-47C7D6D3FF8C}"/>
                  </a:ext>
                </a:extLst>
              </p:cNvPr>
              <p:cNvCxnSpPr>
                <a:stCxn id="10" idx="0"/>
              </p:cNvCxnSpPr>
              <p:nvPr/>
            </p:nvCxnSpPr>
            <p:spPr>
              <a:xfrm>
                <a:off x="6077893" y="2372810"/>
                <a:ext cx="0" cy="1921397"/>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6CD3AB-37B4-540F-2655-B7E00221B59A}"/>
                  </a:ext>
                </a:extLst>
              </p:cNvPr>
              <p:cNvCxnSpPr/>
              <p:nvPr/>
            </p:nvCxnSpPr>
            <p:spPr>
              <a:xfrm flipH="1">
                <a:off x="4201608" y="4294207"/>
                <a:ext cx="1920240" cy="375354"/>
              </a:xfrm>
              <a:prstGeom prst="line">
                <a:avLst/>
              </a:prstGeom>
              <a:grpFill/>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96F4966-1A53-D3BE-D971-832BB6342280}"/>
                  </a:ext>
                </a:extLst>
              </p:cNvPr>
              <p:cNvCxnSpPr>
                <a:endCxn id="10" idx="5"/>
              </p:cNvCxnSpPr>
              <p:nvPr/>
            </p:nvCxnSpPr>
            <p:spPr>
              <a:xfrm>
                <a:off x="6077892" y="4294207"/>
                <a:ext cx="1358634" cy="1358634"/>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74E46A9-C4E8-9B8C-D888-0067E32FD091}"/>
                  </a:ext>
                </a:extLst>
              </p:cNvPr>
              <p:cNvCxnSpPr/>
              <p:nvPr/>
            </p:nvCxnSpPr>
            <p:spPr>
              <a:xfrm flipH="1">
                <a:off x="4719259" y="4305782"/>
                <a:ext cx="1358633" cy="1358634"/>
              </a:xfrm>
              <a:prstGeom prst="line">
                <a:avLst/>
              </a:prstGeom>
              <a:grpFill/>
              <a:ln w="5715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16" name="Group 15">
            <a:extLst>
              <a:ext uri="{FF2B5EF4-FFF2-40B4-BE49-F238E27FC236}">
                <a16:creationId xmlns:a16="http://schemas.microsoft.com/office/drawing/2014/main" id="{ECEB0DD3-C688-7FFD-CADB-B9636286A59E}"/>
              </a:ext>
            </a:extLst>
          </p:cNvPr>
          <p:cNvGrpSpPr/>
          <p:nvPr/>
        </p:nvGrpSpPr>
        <p:grpSpPr>
          <a:xfrm>
            <a:off x="3628452" y="2085012"/>
            <a:ext cx="4336117" cy="4299941"/>
            <a:chOff x="3628452" y="2085012"/>
            <a:chExt cx="4336117" cy="4299941"/>
          </a:xfrm>
        </p:grpSpPr>
        <p:sp>
          <p:nvSpPr>
            <p:cNvPr id="18" name="TextBox 17">
              <a:extLst>
                <a:ext uri="{FF2B5EF4-FFF2-40B4-BE49-F238E27FC236}">
                  <a16:creationId xmlns:a16="http://schemas.microsoft.com/office/drawing/2014/main" id="{0A1C9E73-9487-9725-2687-D55D45C192A8}"/>
                </a:ext>
              </a:extLst>
            </p:cNvPr>
            <p:cNvSpPr txBox="1"/>
            <p:nvPr/>
          </p:nvSpPr>
          <p:spPr>
            <a:xfrm>
              <a:off x="6128967" y="4104719"/>
              <a:ext cx="476968"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O</a:t>
              </a:r>
            </a:p>
          </p:txBody>
        </p:sp>
        <p:sp>
          <p:nvSpPr>
            <p:cNvPr id="19" name="TextBox 18">
              <a:extLst>
                <a:ext uri="{FF2B5EF4-FFF2-40B4-BE49-F238E27FC236}">
                  <a16:creationId xmlns:a16="http://schemas.microsoft.com/office/drawing/2014/main" id="{BF430F10-7101-4C8B-A4D6-5CDF2EF6C940}"/>
                </a:ext>
              </a:extLst>
            </p:cNvPr>
            <p:cNvSpPr txBox="1"/>
            <p:nvPr/>
          </p:nvSpPr>
          <p:spPr>
            <a:xfrm>
              <a:off x="5850982" y="2085012"/>
              <a:ext cx="476968"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A</a:t>
              </a:r>
            </a:p>
          </p:txBody>
        </p:sp>
        <p:sp>
          <p:nvSpPr>
            <p:cNvPr id="20" name="TextBox 19">
              <a:extLst>
                <a:ext uri="{FF2B5EF4-FFF2-40B4-BE49-F238E27FC236}">
                  <a16:creationId xmlns:a16="http://schemas.microsoft.com/office/drawing/2014/main" id="{17BC7F48-F0D4-D19A-26DC-EAA400799348}"/>
                </a:ext>
              </a:extLst>
            </p:cNvPr>
            <p:cNvSpPr txBox="1"/>
            <p:nvPr/>
          </p:nvSpPr>
          <p:spPr>
            <a:xfrm>
              <a:off x="3628452" y="4616866"/>
              <a:ext cx="476968"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D</a:t>
              </a:r>
            </a:p>
          </p:txBody>
        </p:sp>
        <p:sp>
          <p:nvSpPr>
            <p:cNvPr id="21" name="TextBox 20">
              <a:extLst>
                <a:ext uri="{FF2B5EF4-FFF2-40B4-BE49-F238E27FC236}">
                  <a16:creationId xmlns:a16="http://schemas.microsoft.com/office/drawing/2014/main" id="{74FB3F33-EA33-60F2-E161-F178EA4230E7}"/>
                </a:ext>
              </a:extLst>
            </p:cNvPr>
            <p:cNvSpPr txBox="1"/>
            <p:nvPr/>
          </p:nvSpPr>
          <p:spPr>
            <a:xfrm>
              <a:off x="4161075" y="5800178"/>
              <a:ext cx="476968"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C</a:t>
              </a:r>
            </a:p>
          </p:txBody>
        </p:sp>
        <p:sp>
          <p:nvSpPr>
            <p:cNvPr id="22" name="TextBox 21">
              <a:extLst>
                <a:ext uri="{FF2B5EF4-FFF2-40B4-BE49-F238E27FC236}">
                  <a16:creationId xmlns:a16="http://schemas.microsoft.com/office/drawing/2014/main" id="{E329E044-01A6-3559-BC95-F9E6DFDD0614}"/>
                </a:ext>
              </a:extLst>
            </p:cNvPr>
            <p:cNvSpPr txBox="1"/>
            <p:nvPr/>
          </p:nvSpPr>
          <p:spPr>
            <a:xfrm>
              <a:off x="7487601" y="5800177"/>
              <a:ext cx="476968"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B</a:t>
              </a:r>
            </a:p>
          </p:txBody>
        </p:sp>
      </p:grpSp>
      <p:sp>
        <p:nvSpPr>
          <p:cNvPr id="24" name="Rectangle 23">
            <a:extLst>
              <a:ext uri="{FF2B5EF4-FFF2-40B4-BE49-F238E27FC236}">
                <a16:creationId xmlns:a16="http://schemas.microsoft.com/office/drawing/2014/main" id="{FBF0B5D6-ADCB-750F-C5A9-A5314BD428A1}"/>
              </a:ext>
            </a:extLst>
          </p:cNvPr>
          <p:cNvSpPr/>
          <p:nvPr/>
        </p:nvSpPr>
        <p:spPr>
          <a:xfrm rot="2715848">
            <a:off x="5991943" y="4621975"/>
            <a:ext cx="211103" cy="211103"/>
          </a:xfrm>
          <a:prstGeom prst="rect">
            <a:avLst/>
          </a:prstGeom>
          <a:solidFill>
            <a:schemeClr val="bg1"/>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pic>
        <p:nvPicPr>
          <p:cNvPr id="26" name="그림 6">
            <a:extLst>
              <a:ext uri="{FF2B5EF4-FFF2-40B4-BE49-F238E27FC236}">
                <a16:creationId xmlns:a16="http://schemas.microsoft.com/office/drawing/2014/main" id="{22F16482-23D8-F886-1298-D632E453D2C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47870" l="12216" r="44145"/>
                    </a14:imgEffect>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8648" r="55406" b="51221"/>
          <a:stretch/>
        </p:blipFill>
        <p:spPr>
          <a:xfrm rot="12286528">
            <a:off x="1347047" y="2237945"/>
            <a:ext cx="2823773" cy="2879557"/>
          </a:xfrm>
          <a:prstGeom prst="rect">
            <a:avLst/>
          </a:prstGeom>
        </p:spPr>
      </p:pic>
      <p:pic>
        <p:nvPicPr>
          <p:cNvPr id="29" name="Picture 28">
            <a:extLst>
              <a:ext uri="{FF2B5EF4-FFF2-40B4-BE49-F238E27FC236}">
                <a16:creationId xmlns:a16="http://schemas.microsoft.com/office/drawing/2014/main" id="{08AF88D4-8185-2510-D054-6EECD8C14011}"/>
              </a:ext>
            </a:extLst>
          </p:cNvPr>
          <p:cNvPicPr>
            <a:picLocks noChangeAspect="1"/>
          </p:cNvPicPr>
          <p:nvPr/>
        </p:nvPicPr>
        <p:blipFill>
          <a:blip r:embed="rId11"/>
          <a:stretch>
            <a:fillRect/>
          </a:stretch>
        </p:blipFill>
        <p:spPr>
          <a:xfrm>
            <a:off x="4709059" y="4533899"/>
            <a:ext cx="2773920" cy="1420491"/>
          </a:xfrm>
          <a:prstGeom prst="rect">
            <a:avLst/>
          </a:prstGeom>
        </p:spPr>
      </p:pic>
      <p:pic>
        <p:nvPicPr>
          <p:cNvPr id="30" name="그림 6">
            <a:extLst>
              <a:ext uri="{FF2B5EF4-FFF2-40B4-BE49-F238E27FC236}">
                <a16:creationId xmlns:a16="http://schemas.microsoft.com/office/drawing/2014/main" id="{FDAEEE9B-DBE6-CEC2-4613-90F5B6A79C08}"/>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47870" l="12216" r="44145"/>
                    </a14:imgEffect>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8648" r="55406" b="51221"/>
          <a:stretch/>
        </p:blipFill>
        <p:spPr>
          <a:xfrm rot="12283914">
            <a:off x="4185767" y="2201430"/>
            <a:ext cx="2823773" cy="2879557"/>
          </a:xfrm>
          <a:prstGeom prst="rect">
            <a:avLst/>
          </a:prstGeom>
        </p:spPr>
      </p:pic>
      <p:pic>
        <p:nvPicPr>
          <p:cNvPr id="31" name="그림 6">
            <a:extLst>
              <a:ext uri="{FF2B5EF4-FFF2-40B4-BE49-F238E27FC236}">
                <a16:creationId xmlns:a16="http://schemas.microsoft.com/office/drawing/2014/main" id="{C2D639F8-933C-00BA-2802-E6028A7E6737}"/>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47870" l="12216" r="44145"/>
                    </a14:imgEffect>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8648" r="55406" b="51221"/>
          <a:stretch/>
        </p:blipFill>
        <p:spPr>
          <a:xfrm rot="4181347">
            <a:off x="4400939" y="4061811"/>
            <a:ext cx="2823773" cy="2879557"/>
          </a:xfrm>
          <a:prstGeom prst="rect">
            <a:avLst/>
          </a:prstGeom>
        </p:spPr>
      </p:pic>
      <p:pic>
        <p:nvPicPr>
          <p:cNvPr id="33" name="그림 6">
            <a:extLst>
              <a:ext uri="{FF2B5EF4-FFF2-40B4-BE49-F238E27FC236}">
                <a16:creationId xmlns:a16="http://schemas.microsoft.com/office/drawing/2014/main" id="{C041E05D-BE97-4EEA-D6FC-5D0F7F13038D}"/>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47870" l="12216" r="44145"/>
                    </a14:imgEffect>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8648" r="55406" b="51221"/>
          <a:stretch/>
        </p:blipFill>
        <p:spPr>
          <a:xfrm rot="17681103">
            <a:off x="5581798" y="2641505"/>
            <a:ext cx="2823773" cy="2879557"/>
          </a:xfrm>
          <a:prstGeom prst="rect">
            <a:avLst/>
          </a:prstGeom>
        </p:spPr>
      </p:pic>
      <p:pic>
        <p:nvPicPr>
          <p:cNvPr id="34" name="그림 6">
            <a:extLst>
              <a:ext uri="{FF2B5EF4-FFF2-40B4-BE49-F238E27FC236}">
                <a16:creationId xmlns:a16="http://schemas.microsoft.com/office/drawing/2014/main" id="{6E83B007-B80A-7EBB-AD23-3B771D0A17A4}"/>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47870" l="12216" r="44145"/>
                    </a14:imgEffect>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8648" r="55406" b="51221"/>
          <a:stretch/>
        </p:blipFill>
        <p:spPr>
          <a:xfrm rot="6193393">
            <a:off x="3936909" y="3737136"/>
            <a:ext cx="2823773" cy="2879557"/>
          </a:xfrm>
          <a:prstGeom prst="rect">
            <a:avLst/>
          </a:prstGeom>
        </p:spPr>
      </p:pic>
      <p:grpSp>
        <p:nvGrpSpPr>
          <p:cNvPr id="35" name="Group 34">
            <a:extLst>
              <a:ext uri="{FF2B5EF4-FFF2-40B4-BE49-F238E27FC236}">
                <a16:creationId xmlns:a16="http://schemas.microsoft.com/office/drawing/2014/main" id="{93A78A31-D055-8E67-83C5-8D23AD6282B0}"/>
              </a:ext>
            </a:extLst>
          </p:cNvPr>
          <p:cNvGrpSpPr/>
          <p:nvPr/>
        </p:nvGrpSpPr>
        <p:grpSpPr>
          <a:xfrm flipH="1">
            <a:off x="8072695" y="2242079"/>
            <a:ext cx="2575858" cy="4851169"/>
            <a:chOff x="-307894" y="1676098"/>
            <a:chExt cx="2976496" cy="5571932"/>
          </a:xfrm>
        </p:grpSpPr>
        <p:sp>
          <p:nvSpPr>
            <p:cNvPr id="36" name="Cloud Callout 53">
              <a:extLst>
                <a:ext uri="{FF2B5EF4-FFF2-40B4-BE49-F238E27FC236}">
                  <a16:creationId xmlns:a16="http://schemas.microsoft.com/office/drawing/2014/main" id="{403C36CA-59E0-C6BD-3522-89ECF451CC54}"/>
                </a:ext>
              </a:extLst>
            </p:cNvPr>
            <p:cNvSpPr/>
            <p:nvPr/>
          </p:nvSpPr>
          <p:spPr>
            <a:xfrm>
              <a:off x="-42435" y="1676098"/>
              <a:ext cx="2711037" cy="1607005"/>
            </a:xfrm>
            <a:prstGeom prst="cloudCallout">
              <a:avLst>
                <a:gd name="adj1" fmla="val -2833"/>
                <a:gd name="adj2" fmla="val 76185"/>
              </a:avLst>
            </a:prstGeom>
            <a:solidFill>
              <a:srgbClr val="FFBF53"/>
            </a:solidFill>
            <a:ln w="25400" cap="flat" cmpd="sng" algn="ctr">
              <a:solidFill>
                <a:srgbClr val="FFBF5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FFFFFF"/>
                  </a:solidFill>
                  <a:effectLst/>
                  <a:uLnTx/>
                  <a:uFillTx/>
                  <a:latin typeface="Calibri"/>
                  <a:ea typeface="+mn-ea"/>
                  <a:cs typeface="+mn-cs"/>
                </a:rPr>
                <a:t>Thảo</a:t>
              </a:r>
              <a:r>
                <a:rPr kumimoji="0" lang="en-US" sz="2400" b="1" i="0" u="none" strike="noStrike" kern="0" cap="none" spc="0" normalizeH="0" baseline="0" noProof="0" dirty="0">
                  <a:ln>
                    <a:noFill/>
                  </a:ln>
                  <a:solidFill>
                    <a:srgbClr val="FFFFFF"/>
                  </a:solidFill>
                  <a:effectLst/>
                  <a:uLnTx/>
                  <a:uFillTx/>
                  <a:latin typeface="Calibri"/>
                  <a:ea typeface="+mn-ea"/>
                  <a:cs typeface="+mn-cs"/>
                </a:rPr>
                <a:t> </a:t>
              </a:r>
              <a:r>
                <a:rPr kumimoji="0" lang="en-US" sz="2400" b="1" i="0" u="none" strike="noStrike" kern="0" cap="none" spc="0" normalizeH="0" baseline="0" noProof="0" dirty="0" err="1">
                  <a:ln>
                    <a:noFill/>
                  </a:ln>
                  <a:solidFill>
                    <a:srgbClr val="FFFFFF"/>
                  </a:solidFill>
                  <a:effectLst/>
                  <a:uLnTx/>
                  <a:uFillTx/>
                  <a:latin typeface="Calibri"/>
                  <a:ea typeface="+mn-ea"/>
                  <a:cs typeface="+mn-cs"/>
                </a:rPr>
                <a:t>luận</a:t>
              </a:r>
              <a:endParaRPr kumimoji="0" lang="en-US" sz="2400" b="1" i="0" u="none" strike="noStrike" kern="0" cap="none" spc="0" normalizeH="0" baseline="0" noProof="0" dirty="0">
                <a:ln>
                  <a:noFill/>
                </a:ln>
                <a:solidFill>
                  <a:srgbClr val="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FFFFFF"/>
                  </a:solidFill>
                  <a:effectLst/>
                  <a:uLnTx/>
                  <a:uFillTx/>
                  <a:latin typeface="Calibri"/>
                  <a:ea typeface="+mn-ea"/>
                  <a:cs typeface="+mn-cs"/>
                </a:rPr>
                <a:t>nhóm</a:t>
              </a:r>
              <a:r>
                <a:rPr kumimoji="0" lang="en-US" sz="2400" b="1" i="0" u="none" strike="noStrike" kern="0" cap="none" spc="0" normalizeH="0" baseline="0" noProof="0" dirty="0">
                  <a:ln>
                    <a:noFill/>
                  </a:ln>
                  <a:solidFill>
                    <a:srgbClr val="FFFFFF"/>
                  </a:solidFill>
                  <a:effectLst/>
                  <a:uLnTx/>
                  <a:uFillTx/>
                  <a:latin typeface="Calibri"/>
                  <a:ea typeface="+mn-ea"/>
                  <a:cs typeface="+mn-cs"/>
                </a:rPr>
                <a:t> 2</a:t>
              </a:r>
            </a:p>
          </p:txBody>
        </p:sp>
        <p:pic>
          <p:nvPicPr>
            <p:cNvPr id="37" name="图片 27">
              <a:extLst>
                <a:ext uri="{FF2B5EF4-FFF2-40B4-BE49-F238E27FC236}">
                  <a16:creationId xmlns:a16="http://schemas.microsoft.com/office/drawing/2014/main" id="{62E1476B-0746-7C43-5060-7F7588596CA2}"/>
                </a:ext>
              </a:extLst>
            </p:cNvPr>
            <p:cNvPicPr>
              <a:picLocks noChangeAspect="1"/>
            </p:cNvPicPr>
            <p:nvPr/>
          </p:nvPicPr>
          <p:blipFill>
            <a:blip r:embed="rId12" cstate="screen">
              <a:extLst>
                <a:ext uri="{BEBA8EAE-BF5A-486C-A8C5-ECC9F3942E4B}">
                  <a14:imgProps xmlns:a14="http://schemas.microsoft.com/office/drawing/2010/main">
                    <a14:imgLayer r:embed="rId13">
                      <a14:imgEffect>
                        <a14:backgroundRemoval t="2177" b="96010" l="3091" r="90000">
                          <a14:foregroundMark x1="16909" y1="54776" x2="10364" y2="49940"/>
                          <a14:foregroundMark x1="22000" y1="56832" x2="15636" y2="53083"/>
                          <a14:foregroundMark x1="52909" y1="32769" x2="53818" y2="28779"/>
                          <a14:foregroundMark x1="58545" y1="25030" x2="63273" y2="22491"/>
                          <a14:foregroundMark x1="69636" y1="74244" x2="60182" y2="69649"/>
                          <a14:foregroundMark x1="75636" y1="74244" x2="60727" y2="74849"/>
                        </a14:backgroundRemoval>
                      </a14:imgEffect>
                    </a14:imgLayer>
                  </a14:imgProps>
                </a:ext>
                <a:ext uri="{28A0092B-C50C-407E-A947-70E740481C1C}">
                  <a14:useLocalDpi xmlns:a14="http://schemas.microsoft.com/office/drawing/2010/main"/>
                </a:ext>
              </a:extLst>
            </a:blip>
            <a:stretch>
              <a:fillRect/>
            </a:stretch>
          </p:blipFill>
          <p:spPr>
            <a:xfrm flipH="1">
              <a:off x="-307894" y="3199604"/>
              <a:ext cx="2695775" cy="4048426"/>
            </a:xfrm>
            <a:prstGeom prst="rect">
              <a:avLst/>
            </a:prstGeom>
          </p:spPr>
        </p:pic>
      </p:grpSp>
    </p:spTree>
    <p:custDataLst>
      <p:tags r:id="rId1"/>
    </p:custDataLst>
    <p:extLst>
      <p:ext uri="{BB962C8B-B14F-4D97-AF65-F5344CB8AC3E}">
        <p14:creationId xmlns:p14="http://schemas.microsoft.com/office/powerpoint/2010/main" val="659212246"/>
      </p:ext>
    </p:extLst>
  </p:cSld>
  <p:clrMapOvr>
    <a:masterClrMapping/>
  </p:clrMapOvr>
  <mc:AlternateContent xmlns:mc="http://schemas.openxmlformats.org/markup-compatibility/2006" xmlns:p14="http://schemas.microsoft.com/office/powerpoint/2010/main">
    <mc:Choice Requires="p14">
      <p:transition spd="slow" p14:dur="1500" advTm="89373">
        <p:random/>
      </p:transition>
    </mc:Choice>
    <mc:Fallback xmlns="">
      <p:transition spd="slow" advTm="8937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nodeType="clickEffect">
                                  <p:stCondLst>
                                    <p:cond delay="0"/>
                                  </p:stCondLst>
                                  <p:childTnLst>
                                    <p:animEffect transition="out" filter="randombar(horizontal)">
                                      <p:cBhvr>
                                        <p:cTn id="19" dur="500"/>
                                        <p:tgtEl>
                                          <p:spTgt spid="26"/>
                                        </p:tgtEl>
                                      </p:cBhvr>
                                    </p:animEffect>
                                    <p:set>
                                      <p:cBhvr>
                                        <p:cTn id="20" dur="1" fill="hold">
                                          <p:stCondLst>
                                            <p:cond delay="499"/>
                                          </p:stCondLst>
                                        </p:cTn>
                                        <p:tgtEl>
                                          <p:spTgt spid="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1000" fill="hold"/>
                                        <p:tgtEl>
                                          <p:spTgt spid="30"/>
                                        </p:tgtEl>
                                        <p:attrNameLst>
                                          <p:attrName>ppt_w</p:attrName>
                                        </p:attrNameLst>
                                      </p:cBhvr>
                                      <p:tavLst>
                                        <p:tav tm="0">
                                          <p:val>
                                            <p:fltVal val="0"/>
                                          </p:val>
                                        </p:tav>
                                        <p:tav tm="100000">
                                          <p:val>
                                            <p:strVal val="#ppt_w"/>
                                          </p:val>
                                        </p:tav>
                                      </p:tavLst>
                                    </p:anim>
                                    <p:anim calcmode="lin" valueType="num">
                                      <p:cBhvr>
                                        <p:cTn id="26" dur="1000" fill="hold"/>
                                        <p:tgtEl>
                                          <p:spTgt spid="30"/>
                                        </p:tgtEl>
                                        <p:attrNameLst>
                                          <p:attrName>ppt_h</p:attrName>
                                        </p:attrNameLst>
                                      </p:cBhvr>
                                      <p:tavLst>
                                        <p:tav tm="0">
                                          <p:val>
                                            <p:fltVal val="0"/>
                                          </p:val>
                                        </p:tav>
                                        <p:tav tm="100000">
                                          <p:val>
                                            <p:strVal val="#ppt_h"/>
                                          </p:val>
                                        </p:tav>
                                      </p:tavLst>
                                    </p:anim>
                                    <p:anim calcmode="lin" valueType="num">
                                      <p:cBhvr>
                                        <p:cTn id="27"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xit" presetSubtype="10" fill="hold" nodeType="clickEffect">
                                  <p:stCondLst>
                                    <p:cond delay="0"/>
                                  </p:stCondLst>
                                  <p:childTnLst>
                                    <p:animEffect transition="out" filter="randombar(horizontal)">
                                      <p:cBhvr>
                                        <p:cTn id="32" dur="500"/>
                                        <p:tgtEl>
                                          <p:spTgt spid="30"/>
                                        </p:tgtEl>
                                      </p:cBhvr>
                                    </p:animEffect>
                                    <p:set>
                                      <p:cBhvr>
                                        <p:cTn id="33" dur="1" fill="hold">
                                          <p:stCondLst>
                                            <p:cond delay="499"/>
                                          </p:stCondLst>
                                        </p:cTn>
                                        <p:tgtEl>
                                          <p:spTgt spid="30"/>
                                        </p:tgtEl>
                                        <p:attrNameLst>
                                          <p:attrName>style.visibility</p:attrName>
                                        </p:attrNameLst>
                                      </p:cBhvr>
                                      <p:to>
                                        <p:strVal val="hidden"/>
                                      </p:to>
                                    </p:set>
                                  </p:childTnLst>
                                </p:cTn>
                              </p:par>
                              <p:par>
                                <p:cTn id="34" presetID="15"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1000" fill="hold"/>
                                        <p:tgtEl>
                                          <p:spTgt spid="33"/>
                                        </p:tgtEl>
                                        <p:attrNameLst>
                                          <p:attrName>ppt_w</p:attrName>
                                        </p:attrNameLst>
                                      </p:cBhvr>
                                      <p:tavLst>
                                        <p:tav tm="0">
                                          <p:val>
                                            <p:fltVal val="0"/>
                                          </p:val>
                                        </p:tav>
                                        <p:tav tm="100000">
                                          <p:val>
                                            <p:strVal val="#ppt_w"/>
                                          </p:val>
                                        </p:tav>
                                      </p:tavLst>
                                    </p:anim>
                                    <p:anim calcmode="lin" valueType="num">
                                      <p:cBhvr>
                                        <p:cTn id="37" dur="1000" fill="hold"/>
                                        <p:tgtEl>
                                          <p:spTgt spid="33"/>
                                        </p:tgtEl>
                                        <p:attrNameLst>
                                          <p:attrName>ppt_h</p:attrName>
                                        </p:attrNameLst>
                                      </p:cBhvr>
                                      <p:tavLst>
                                        <p:tav tm="0">
                                          <p:val>
                                            <p:fltVal val="0"/>
                                          </p:val>
                                        </p:tav>
                                        <p:tav tm="100000">
                                          <p:val>
                                            <p:strVal val="#ppt_h"/>
                                          </p:val>
                                        </p:tav>
                                      </p:tavLst>
                                    </p:anim>
                                    <p:anim calcmode="lin" valueType="num">
                                      <p:cBhvr>
                                        <p:cTn id="38"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xit" presetSubtype="10" fill="hold" nodeType="clickEffect">
                                  <p:stCondLst>
                                    <p:cond delay="0"/>
                                  </p:stCondLst>
                                  <p:childTnLst>
                                    <p:animEffect transition="out" filter="randombar(horizontal)">
                                      <p:cBhvr>
                                        <p:cTn id="43" dur="500"/>
                                        <p:tgtEl>
                                          <p:spTgt spid="33"/>
                                        </p:tgtEl>
                                      </p:cBhvr>
                                    </p:animEffect>
                                    <p:set>
                                      <p:cBhvr>
                                        <p:cTn id="44" dur="1" fill="hold">
                                          <p:stCondLst>
                                            <p:cond delay="499"/>
                                          </p:stCondLst>
                                        </p:cTn>
                                        <p:tgtEl>
                                          <p:spTgt spid="33"/>
                                        </p:tgtEl>
                                        <p:attrNameLst>
                                          <p:attrName>style.visibility</p:attrName>
                                        </p:attrNameLst>
                                      </p:cBhvr>
                                      <p:to>
                                        <p:strVal val="hidden"/>
                                      </p:to>
                                    </p:set>
                                  </p:childTnLst>
                                </p:cTn>
                              </p:par>
                              <p:par>
                                <p:cTn id="45" presetID="15"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1000" fill="hold"/>
                                        <p:tgtEl>
                                          <p:spTgt spid="31"/>
                                        </p:tgtEl>
                                        <p:attrNameLst>
                                          <p:attrName>ppt_w</p:attrName>
                                        </p:attrNameLst>
                                      </p:cBhvr>
                                      <p:tavLst>
                                        <p:tav tm="0">
                                          <p:val>
                                            <p:fltVal val="0"/>
                                          </p:val>
                                        </p:tav>
                                        <p:tav tm="100000">
                                          <p:val>
                                            <p:strVal val="#ppt_w"/>
                                          </p:val>
                                        </p:tav>
                                      </p:tavLst>
                                    </p:anim>
                                    <p:anim calcmode="lin" valueType="num">
                                      <p:cBhvr>
                                        <p:cTn id="48" dur="1000" fill="hold"/>
                                        <p:tgtEl>
                                          <p:spTgt spid="31"/>
                                        </p:tgtEl>
                                        <p:attrNameLst>
                                          <p:attrName>ppt_h</p:attrName>
                                        </p:attrNameLst>
                                      </p:cBhvr>
                                      <p:tavLst>
                                        <p:tav tm="0">
                                          <p:val>
                                            <p:fltVal val="0"/>
                                          </p:val>
                                        </p:tav>
                                        <p:tav tm="100000">
                                          <p:val>
                                            <p:strVal val="#ppt_h"/>
                                          </p:val>
                                        </p:tav>
                                      </p:tavLst>
                                    </p:anim>
                                    <p:anim calcmode="lin" valueType="num">
                                      <p:cBhvr>
                                        <p:cTn id="49"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xit" presetSubtype="10" fill="hold" nodeType="clickEffect">
                                  <p:stCondLst>
                                    <p:cond delay="0"/>
                                  </p:stCondLst>
                                  <p:childTnLst>
                                    <p:animEffect transition="out" filter="randombar(horizontal)">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par>
                          <p:cTn id="56" fill="hold">
                            <p:stCondLst>
                              <p:cond delay="500"/>
                            </p:stCondLst>
                            <p:childTnLst>
                              <p:par>
                                <p:cTn id="57" presetID="22" presetClass="entr" presetSubtype="1"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up)">
                                      <p:cBhvr>
                                        <p:cTn id="59" dur="500"/>
                                        <p:tgtEl>
                                          <p:spTgt spid="29"/>
                                        </p:tgtEl>
                                      </p:cBhvr>
                                    </p:animEffect>
                                  </p:childTnLst>
                                </p:cTn>
                              </p:par>
                            </p:childTnLst>
                          </p:cTn>
                        </p:par>
                        <p:par>
                          <p:cTn id="60" fill="hold">
                            <p:stCondLst>
                              <p:cond delay="1000"/>
                            </p:stCondLst>
                            <p:childTnLst>
                              <p:par>
                                <p:cTn id="61" presetID="14" presetClass="entr" presetSubtype="10"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randombar(horizontal)">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15" presetClass="entr" presetSubtype="0" fill="hold" nodeType="clickEffect">
                                  <p:stCondLst>
                                    <p:cond delay="0"/>
                                  </p:stCondLst>
                                  <p:childTnLst>
                                    <p:set>
                                      <p:cBhvr>
                                        <p:cTn id="67" dur="1" fill="hold">
                                          <p:stCondLst>
                                            <p:cond delay="0"/>
                                          </p:stCondLst>
                                        </p:cTn>
                                        <p:tgtEl>
                                          <p:spTgt spid="34"/>
                                        </p:tgtEl>
                                        <p:attrNameLst>
                                          <p:attrName>style.visibility</p:attrName>
                                        </p:attrNameLst>
                                      </p:cBhvr>
                                      <p:to>
                                        <p:strVal val="visible"/>
                                      </p:to>
                                    </p:set>
                                    <p:anim calcmode="lin" valueType="num">
                                      <p:cBhvr>
                                        <p:cTn id="68" dur="1000" fill="hold"/>
                                        <p:tgtEl>
                                          <p:spTgt spid="34"/>
                                        </p:tgtEl>
                                        <p:attrNameLst>
                                          <p:attrName>ppt_w</p:attrName>
                                        </p:attrNameLst>
                                      </p:cBhvr>
                                      <p:tavLst>
                                        <p:tav tm="0">
                                          <p:val>
                                            <p:fltVal val="0"/>
                                          </p:val>
                                        </p:tav>
                                        <p:tav tm="100000">
                                          <p:val>
                                            <p:strVal val="#ppt_w"/>
                                          </p:val>
                                        </p:tav>
                                      </p:tavLst>
                                    </p:anim>
                                    <p:anim calcmode="lin" valueType="num">
                                      <p:cBhvr>
                                        <p:cTn id="69" dur="1000" fill="hold"/>
                                        <p:tgtEl>
                                          <p:spTgt spid="34"/>
                                        </p:tgtEl>
                                        <p:attrNameLst>
                                          <p:attrName>ppt_h</p:attrName>
                                        </p:attrNameLst>
                                      </p:cBhvr>
                                      <p:tavLst>
                                        <p:tav tm="0">
                                          <p:val>
                                            <p:fltVal val="0"/>
                                          </p:val>
                                        </p:tav>
                                        <p:tav tm="100000">
                                          <p:val>
                                            <p:strVal val="#ppt_h"/>
                                          </p:val>
                                        </p:tav>
                                      </p:tavLst>
                                    </p:anim>
                                    <p:anim calcmode="lin" valueType="num">
                                      <p:cBhvr>
                                        <p:cTn id="70"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2" fill="hold">
                      <p:stCondLst>
                        <p:cond delay="indefinite"/>
                      </p:stCondLst>
                      <p:childTnLst>
                        <p:par>
                          <p:cTn id="73" fill="hold">
                            <p:stCondLst>
                              <p:cond delay="0"/>
                            </p:stCondLst>
                            <p:childTnLst>
                              <p:par>
                                <p:cTn id="74" presetID="14" presetClass="exit" presetSubtype="10" fill="hold" nodeType="clickEffect">
                                  <p:stCondLst>
                                    <p:cond delay="0"/>
                                  </p:stCondLst>
                                  <p:childTnLst>
                                    <p:animEffect transition="out" filter="randombar(horizontal)">
                                      <p:cBhvr>
                                        <p:cTn id="75" dur="500"/>
                                        <p:tgtEl>
                                          <p:spTgt spid="34"/>
                                        </p:tgtEl>
                                      </p:cBhvr>
                                    </p:animEffect>
                                    <p:set>
                                      <p:cBhvr>
                                        <p:cTn id="76"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62D077-9D79-846E-148A-973A8A80D56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112682" y="-110812"/>
            <a:ext cx="2152075" cy="1572904"/>
          </a:xfrm>
          <a:prstGeom prst="rect">
            <a:avLst/>
          </a:prstGeom>
        </p:spPr>
      </p:pic>
      <p:sp>
        <p:nvSpPr>
          <p:cNvPr id="7" name="TextBox 6">
            <a:extLst>
              <a:ext uri="{FF2B5EF4-FFF2-40B4-BE49-F238E27FC236}">
                <a16:creationId xmlns:a16="http://schemas.microsoft.com/office/drawing/2014/main" id="{EC2AFD53-DBE0-5D05-34DA-4160F6247CBE}"/>
              </a:ext>
            </a:extLst>
          </p:cNvPr>
          <p:cNvSpPr txBox="1"/>
          <p:nvPr/>
        </p:nvSpPr>
        <p:spPr>
          <a:xfrm>
            <a:off x="1188719" y="1266575"/>
            <a:ext cx="9839309" cy="2009061"/>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algn="ctr"/>
            <a:r>
              <a:rPr lang="vi-VN" sz="2800" b="1" dirty="0">
                <a:solidFill>
                  <a:srgbClr val="0070C0"/>
                </a:solidFill>
                <a:latin typeface="Cambria" panose="02040503050406030204" pitchFamily="18" charset="0"/>
                <a:ea typeface="Cambria" panose="02040503050406030204" pitchFamily="18" charset="0"/>
              </a:rPr>
              <a:t>Ghép 8 khối lập phương nhỏ được khối lập phương lớn (như hình vẽ). Người ta sơn màu đỏ vào tất cả các mặt của khối lập phương lớn. Hỏi có tất cả bao nhiêu mặt của các khối lập phương nhỏ được sơn màu đỏ?</a:t>
            </a:r>
            <a:endParaRPr lang="en-US" sz="2800" b="1" dirty="0">
              <a:solidFill>
                <a:srgbClr val="0070C0"/>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C37ADC60-E35B-E4A1-493A-F51B973B6064}"/>
              </a:ext>
            </a:extLst>
          </p:cNvPr>
          <p:cNvPicPr>
            <a:picLocks noChangeAspect="1"/>
          </p:cNvPicPr>
          <p:nvPr/>
        </p:nvPicPr>
        <p:blipFill rotWithShape="1">
          <a:blip r:embed="rId6"/>
          <a:srcRect l="7958" t="2031" r="6279" b="4950"/>
          <a:stretch/>
        </p:blipFill>
        <p:spPr>
          <a:xfrm>
            <a:off x="4372170" y="3275636"/>
            <a:ext cx="3197673" cy="2925975"/>
          </a:xfrm>
          <a:prstGeom prst="rect">
            <a:avLst/>
          </a:prstGeom>
        </p:spPr>
      </p:pic>
      <p:sp>
        <p:nvSpPr>
          <p:cNvPr id="9" name="TextBox 8">
            <a:extLst>
              <a:ext uri="{FF2B5EF4-FFF2-40B4-BE49-F238E27FC236}">
                <a16:creationId xmlns:a16="http://schemas.microsoft.com/office/drawing/2014/main" id="{43138023-ADAA-1572-2FC1-B697510110B2}"/>
              </a:ext>
            </a:extLst>
          </p:cNvPr>
          <p:cNvSpPr txBox="1"/>
          <p:nvPr/>
        </p:nvSpPr>
        <p:spPr>
          <a:xfrm>
            <a:off x="646596" y="3665989"/>
            <a:ext cx="3723988" cy="2281476"/>
          </a:xfrm>
          <a:prstGeom prst="roundRect">
            <a:avLst/>
          </a:prstGeom>
          <a:solidFill>
            <a:srgbClr val="00B0F0"/>
          </a:solidFill>
          <a:ln>
            <a:solidFill>
              <a:schemeClr val="tx1"/>
            </a:solidFill>
          </a:ln>
        </p:spPr>
        <p:txBody>
          <a:bodyPr wrap="square" rtlCol="0">
            <a:spAutoFit/>
          </a:bodyPr>
          <a:lstStyle/>
          <a:p>
            <a:pPr algn="just"/>
            <a:r>
              <a:rPr lang="en-US" sz="3200" dirty="0" err="1">
                <a:solidFill>
                  <a:srgbClr val="3C077A"/>
                </a:solidFill>
                <a:latin typeface="Cambria" panose="02040503050406030204" pitchFamily="18" charset="0"/>
                <a:ea typeface="Cambria" panose="02040503050406030204" pitchFamily="18" charset="0"/>
              </a:rPr>
              <a:t>Một</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mặt</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của</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khối</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lập</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phương</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lớn</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có</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bao</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nhiêu</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mặt</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lập</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phương</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nhỏ</a:t>
            </a:r>
            <a:r>
              <a:rPr lang="en-US" sz="3200" dirty="0">
                <a:solidFill>
                  <a:srgbClr val="3C077A"/>
                </a:solidFill>
                <a:latin typeface="Cambria" panose="02040503050406030204" pitchFamily="18" charset="0"/>
                <a:ea typeface="Cambria" panose="02040503050406030204" pitchFamily="18" charset="0"/>
              </a:rPr>
              <a:t>?</a:t>
            </a:r>
          </a:p>
        </p:txBody>
      </p:sp>
      <p:sp>
        <p:nvSpPr>
          <p:cNvPr id="10" name="TextBox 9">
            <a:extLst>
              <a:ext uri="{FF2B5EF4-FFF2-40B4-BE49-F238E27FC236}">
                <a16:creationId xmlns:a16="http://schemas.microsoft.com/office/drawing/2014/main" id="{BD3E0518-22A4-01AC-8121-536D7FD55431}"/>
              </a:ext>
            </a:extLst>
          </p:cNvPr>
          <p:cNvSpPr txBox="1"/>
          <p:nvPr/>
        </p:nvSpPr>
        <p:spPr>
          <a:xfrm flipH="1">
            <a:off x="7720726" y="3901164"/>
            <a:ext cx="4211655" cy="1940957"/>
          </a:xfrm>
          <a:prstGeom prst="roundRect">
            <a:avLst/>
          </a:prstGeom>
          <a:solidFill>
            <a:srgbClr val="F43A85"/>
          </a:solidFill>
          <a:ln>
            <a:solidFill>
              <a:schemeClr val="tx1"/>
            </a:solidFill>
          </a:ln>
        </p:spPr>
        <p:txBody>
          <a:bodyPr wrap="square" rtlCol="0">
            <a:spAutoFit/>
          </a:bodyPr>
          <a:lstStyle/>
          <a:p>
            <a:r>
              <a:rPr lang="en-US" sz="3200" dirty="0" err="1">
                <a:solidFill>
                  <a:schemeClr val="bg1"/>
                </a:solidFill>
                <a:latin typeface="Cambria" panose="02040503050406030204" pitchFamily="18" charset="0"/>
                <a:ea typeface="Cambria" panose="02040503050406030204" pitchFamily="18" charset="0"/>
              </a:rPr>
              <a:t>Một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mặt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của</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khối</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lập</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phương</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lớn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có</a:t>
            </a:r>
            <a:r>
              <a:rPr lang="en-US" sz="3200" dirty="0">
                <a:solidFill>
                  <a:schemeClr val="bg1"/>
                </a:solidFill>
                <a:latin typeface="Cambria" panose="02040503050406030204" pitchFamily="18" charset="0"/>
                <a:ea typeface="Cambria" panose="02040503050406030204" pitchFamily="18" charset="0"/>
              </a:rPr>
              <a:t> </a:t>
            </a:r>
            <a:r>
              <a:rPr lang="en-US" sz="4400" b="1" dirty="0">
                <a:solidFill>
                  <a:srgbClr val="FFFF00"/>
                </a:solidFill>
                <a:latin typeface="Cambria" panose="02040503050406030204" pitchFamily="18" charset="0"/>
                <a:ea typeface="Cambria" panose="02040503050406030204" pitchFamily="18" charset="0"/>
              </a:rPr>
              <a:t>4</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mặt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lập</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phương</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nhỏ</a:t>
            </a:r>
            <a:r>
              <a:rPr lang="en-US" sz="3200" dirty="0">
                <a:solidFill>
                  <a:schemeClr val="bg1"/>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6BD4A133-2B1B-EA12-D5AD-25D20B5628D4}"/>
              </a:ext>
            </a:extLst>
          </p:cNvPr>
          <p:cNvSpPr txBox="1"/>
          <p:nvPr/>
        </p:nvSpPr>
        <p:spPr>
          <a:xfrm>
            <a:off x="636401" y="3833062"/>
            <a:ext cx="3723988" cy="1736646"/>
          </a:xfrm>
          <a:prstGeom prst="roundRect">
            <a:avLst/>
          </a:prstGeom>
          <a:solidFill>
            <a:srgbClr val="00B8AC"/>
          </a:solidFill>
          <a:ln>
            <a:solidFill>
              <a:schemeClr val="tx1"/>
            </a:solidFill>
          </a:ln>
        </p:spPr>
        <p:txBody>
          <a:bodyPr wrap="square" rtlCol="0">
            <a:spAutoFit/>
          </a:bodyPr>
          <a:lstStyle/>
          <a:p>
            <a:pPr algn="just"/>
            <a:r>
              <a:rPr lang="en-US" sz="3200" dirty="0" err="1">
                <a:latin typeface="Cambria" panose="02040503050406030204" pitchFamily="18" charset="0"/>
                <a:ea typeface="Cambria" panose="02040503050406030204" pitchFamily="18" charset="0"/>
              </a:rPr>
              <a:t>Khối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lập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phương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lớn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bao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nhiêu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mặt</a:t>
            </a:r>
            <a:r>
              <a:rPr lang="en-US" sz="3200"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BF3C6537-041B-86F6-376C-4C3CD2C3B7E3}"/>
              </a:ext>
            </a:extLst>
          </p:cNvPr>
          <p:cNvSpPr txBox="1"/>
          <p:nvPr/>
        </p:nvSpPr>
        <p:spPr>
          <a:xfrm flipH="1">
            <a:off x="7720725" y="4173578"/>
            <a:ext cx="4211655" cy="1396127"/>
          </a:xfrm>
          <a:prstGeom prst="roundRect">
            <a:avLst/>
          </a:prstGeom>
          <a:solidFill>
            <a:srgbClr val="FBD261"/>
          </a:solidFill>
          <a:ln>
            <a:solidFill>
              <a:schemeClr val="tx1"/>
            </a:solidFill>
          </a:ln>
        </p:spPr>
        <p:txBody>
          <a:bodyPr wrap="square" rtlCol="0">
            <a:spAutoFit/>
          </a:bodyPr>
          <a:lstStyle/>
          <a:p>
            <a:pPr lvl="0"/>
            <a:r>
              <a:rPr lang="en-US" sz="3200" dirty="0" err="1">
                <a:latin typeface="Cambria" panose="02040503050406030204" pitchFamily="18" charset="0"/>
                <a:ea typeface="Cambria" panose="02040503050406030204" pitchFamily="18" charset="0"/>
              </a:rPr>
              <a:t>Khối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lập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phương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lớn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4400" b="1" dirty="0">
                <a:solidFill>
                  <a:srgbClr val="F43A85"/>
                </a:solidFill>
                <a:latin typeface="Cambria" panose="02040503050406030204" pitchFamily="18" charset="0"/>
                <a:ea typeface="Cambria" panose="02040503050406030204" pitchFamily="18" charset="0"/>
              </a:rPr>
              <a:t>6</a:t>
            </a:r>
            <a:r>
              <a:rPr lang="en-US" sz="3200" dirty="0">
                <a:solidFill>
                  <a:prstClr val="black"/>
                </a:solidFill>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mặt</a:t>
            </a:r>
            <a:r>
              <a:rPr lang="en-US" sz="3200" dirty="0">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6024E384-F044-7186-ABBF-0C4F35E360C1}"/>
              </a:ext>
            </a:extLst>
          </p:cNvPr>
          <p:cNvSpPr txBox="1"/>
          <p:nvPr/>
        </p:nvSpPr>
        <p:spPr>
          <a:xfrm>
            <a:off x="646596" y="3709598"/>
            <a:ext cx="3723988" cy="2281476"/>
          </a:xfrm>
          <a:prstGeom prst="roundRect">
            <a:avLst/>
          </a:prstGeom>
          <a:solidFill>
            <a:schemeClr val="accent2">
              <a:lumMod val="75000"/>
            </a:schemeClr>
          </a:solidFill>
          <a:ln>
            <a:solidFill>
              <a:schemeClr val="tx1"/>
            </a:solidFill>
          </a:ln>
        </p:spPr>
        <p:txBody>
          <a:bodyPr wrap="square" rtlCol="0">
            <a:spAutoFit/>
          </a:bodyPr>
          <a:lstStyle/>
          <a:p>
            <a:pPr algn="just"/>
            <a:r>
              <a:rPr lang="en-US" sz="3200" dirty="0" err="1">
                <a:solidFill>
                  <a:schemeClr val="bg1"/>
                </a:solidFill>
                <a:latin typeface="Cambria" panose="02040503050406030204" pitchFamily="18" charset="0"/>
                <a:ea typeface="Cambria" panose="02040503050406030204" pitchFamily="18" charset="0"/>
              </a:rPr>
              <a:t>Có</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tất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cả</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bao</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nhiêu</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mặt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các</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khối</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lập</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phương</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nhỏ</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được</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sơn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màu</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đỏ</a:t>
            </a:r>
            <a:r>
              <a:rPr lang="en-US" sz="3200" dirty="0">
                <a:solidFill>
                  <a:schemeClr val="bg1"/>
                </a:solidFill>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DF4FF36A-B179-7AA9-BB85-F67B71EBF04A}"/>
              </a:ext>
            </a:extLst>
          </p:cNvPr>
          <p:cNvSpPr txBox="1"/>
          <p:nvPr/>
        </p:nvSpPr>
        <p:spPr>
          <a:xfrm flipH="1">
            <a:off x="7933693" y="4445995"/>
            <a:ext cx="4211655" cy="851297"/>
          </a:xfrm>
          <a:prstGeom prst="roundRect">
            <a:avLst/>
          </a:prstGeom>
          <a:solidFill>
            <a:srgbClr val="00B050"/>
          </a:solidFill>
          <a:ln>
            <a:solidFill>
              <a:schemeClr val="tx1"/>
            </a:solidFill>
          </a:ln>
        </p:spPr>
        <p:txBody>
          <a:bodyPr wrap="square" rtlCol="0">
            <a:spAutoFit/>
          </a:bodyPr>
          <a:lstStyle/>
          <a:p>
            <a:pPr lvl="0" algn="ctr"/>
            <a:r>
              <a:rPr lang="en-US" sz="4400" b="1" dirty="0">
                <a:solidFill>
                  <a:srgbClr val="3C077A"/>
                </a:solidFill>
                <a:latin typeface="Cambria" panose="02040503050406030204" pitchFamily="18" charset="0"/>
                <a:ea typeface="Cambria" panose="02040503050406030204" pitchFamily="18" charset="0"/>
              </a:rPr>
              <a:t>4 x 6 = 24</a:t>
            </a:r>
            <a:endParaRPr lang="en-US" sz="3200" dirty="0">
              <a:solidFill>
                <a:srgbClr val="3C077A"/>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871446915"/>
      </p:ext>
    </p:extLst>
  </p:cSld>
  <p:clrMapOvr>
    <a:masterClrMapping/>
  </p:clrMapOvr>
  <mc:AlternateContent xmlns:mc="http://schemas.openxmlformats.org/markup-compatibility/2006" xmlns:p14="http://schemas.microsoft.com/office/powerpoint/2010/main">
    <mc:Choice Requires="p14">
      <p:transition spd="slow" p14:dur="1500" advTm="32717">
        <p:random/>
      </p:transition>
    </mc:Choice>
    <mc:Fallback xmlns="">
      <p:transition spd="slow" advTm="3271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16" presetClass="exit" presetSubtype="21" fill="hold" grpId="1" nodeType="withEffect">
                                  <p:stCondLst>
                                    <p:cond delay="0"/>
                                  </p:stCondLst>
                                  <p:childTnLst>
                                    <p:animEffect transition="out" filter="barn(inVertical)">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1" nodeType="clickEffect">
                                  <p:stCondLst>
                                    <p:cond delay="0"/>
                                  </p:stCondLst>
                                  <p:childTnLst>
                                    <p:animEffect transition="out" filter="barn(inVertical)">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16" presetClass="exit" presetSubtype="21" fill="hold" grpId="1" nodeType="withEffect">
                                  <p:stCondLst>
                                    <p:cond delay="0"/>
                                  </p:stCondLst>
                                  <p:childTnLst>
                                    <p:animEffect transition="out" filter="barn(inVertical)">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randombar(horizont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xit" presetSubtype="21" fill="hold" grpId="1" nodeType="clickEffect">
                                  <p:stCondLst>
                                    <p:cond delay="0"/>
                                  </p:stCondLst>
                                  <p:childTnLst>
                                    <p:animEffect transition="out" filter="barn(inVertical)">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par>
                                <p:cTn id="54" presetID="16" presetClass="exit" presetSubtype="21" fill="hold" grpId="1" nodeType="withEffect">
                                  <p:stCondLst>
                                    <p:cond delay="0"/>
                                  </p:stCondLst>
                                  <p:childTnLst>
                                    <p:animEffect transition="out" filter="barn(inVertical)">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DC991"/>
        </a:solidFill>
        <a:effectLst/>
      </p:bgPr>
    </p:bg>
    <p:spTree>
      <p:nvGrpSpPr>
        <p:cNvPr id="1" name=""/>
        <p:cNvGrpSpPr/>
        <p:nvPr/>
      </p:nvGrpSpPr>
      <p:grpSpPr>
        <a:xfrm>
          <a:off x="0" y="0"/>
          <a:ext cx="0" cy="0"/>
          <a:chOff x="0" y="0"/>
          <a:chExt cx="0" cy="0"/>
        </a:xfrm>
      </p:grpSpPr>
      <p:sp>
        <p:nvSpPr>
          <p:cNvPr id="2" name="Freeform 2"/>
          <p:cNvSpPr/>
          <p:nvPr/>
        </p:nvSpPr>
        <p:spPr>
          <a:xfrm>
            <a:off x="2090308" y="5862766"/>
            <a:ext cx="2146673" cy="1073337"/>
          </a:xfrm>
          <a:custGeom>
            <a:avLst/>
            <a:gdLst/>
            <a:ahLst/>
            <a:cxnLst/>
            <a:rect l="l" t="t" r="r" b="b"/>
            <a:pathLst>
              <a:path w="3220009" h="1610005">
                <a:moveTo>
                  <a:pt x="0" y="0"/>
                </a:moveTo>
                <a:lnTo>
                  <a:pt x="3220010" y="0"/>
                </a:lnTo>
                <a:lnTo>
                  <a:pt x="3220010" y="1610005"/>
                </a:lnTo>
                <a:lnTo>
                  <a:pt x="0" y="16100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3" name="Group 3"/>
          <p:cNvGrpSpPr/>
          <p:nvPr/>
        </p:nvGrpSpPr>
        <p:grpSpPr>
          <a:xfrm>
            <a:off x="2838753" y="342110"/>
            <a:ext cx="7695547" cy="5934918"/>
            <a:chOff x="0" y="-28575"/>
            <a:chExt cx="3040216" cy="2218828"/>
          </a:xfrm>
        </p:grpSpPr>
        <p:sp>
          <p:nvSpPr>
            <p:cNvPr id="4" name="Freeform 4"/>
            <p:cNvSpPr/>
            <p:nvPr/>
          </p:nvSpPr>
          <p:spPr>
            <a:xfrm>
              <a:off x="35025" y="-26042"/>
              <a:ext cx="3005191" cy="2190253"/>
            </a:xfrm>
            <a:custGeom>
              <a:avLst/>
              <a:gdLst/>
              <a:ahLst/>
              <a:cxnLst/>
              <a:rect l="l" t="t" r="r" b="b"/>
              <a:pathLst>
                <a:path w="3005191" h="2190253">
                  <a:moveTo>
                    <a:pt x="67850" y="0"/>
                  </a:moveTo>
                  <a:lnTo>
                    <a:pt x="2937341" y="0"/>
                  </a:lnTo>
                  <a:cubicBezTo>
                    <a:pt x="2955336" y="0"/>
                    <a:pt x="2972594" y="7148"/>
                    <a:pt x="2985318" y="19873"/>
                  </a:cubicBezTo>
                  <a:cubicBezTo>
                    <a:pt x="2998043" y="32597"/>
                    <a:pt x="3005191" y="49855"/>
                    <a:pt x="3005191" y="67850"/>
                  </a:cubicBezTo>
                  <a:lnTo>
                    <a:pt x="3005191" y="2122403"/>
                  </a:lnTo>
                  <a:cubicBezTo>
                    <a:pt x="3005191" y="2140398"/>
                    <a:pt x="2998043" y="2157656"/>
                    <a:pt x="2985318" y="2170380"/>
                  </a:cubicBezTo>
                  <a:cubicBezTo>
                    <a:pt x="2972594" y="2183105"/>
                    <a:pt x="2955336" y="2190253"/>
                    <a:pt x="2937341" y="2190253"/>
                  </a:cubicBezTo>
                  <a:lnTo>
                    <a:pt x="67850" y="2190253"/>
                  </a:lnTo>
                  <a:cubicBezTo>
                    <a:pt x="49855" y="2190253"/>
                    <a:pt x="32597" y="2183105"/>
                    <a:pt x="19873" y="2170380"/>
                  </a:cubicBezTo>
                  <a:cubicBezTo>
                    <a:pt x="7148" y="2157656"/>
                    <a:pt x="0" y="2140398"/>
                    <a:pt x="0" y="2122403"/>
                  </a:cubicBezTo>
                  <a:lnTo>
                    <a:pt x="0" y="67850"/>
                  </a:lnTo>
                  <a:cubicBezTo>
                    <a:pt x="0" y="49855"/>
                    <a:pt x="7148" y="32597"/>
                    <a:pt x="19873" y="19873"/>
                  </a:cubicBezTo>
                  <a:cubicBezTo>
                    <a:pt x="32597" y="7148"/>
                    <a:pt x="49855" y="0"/>
                    <a:pt x="67850" y="0"/>
                  </a:cubicBezTo>
                  <a:close/>
                </a:path>
              </a:pathLst>
            </a:custGeom>
            <a:solidFill>
              <a:schemeClr val="bg1"/>
            </a:solidFill>
          </p:spPr>
          <p:txBody>
            <a:bodyPr/>
            <a:lstStyle/>
            <a:p>
              <a:pPr defTabSz="609630"/>
              <a:endParaRPr lang="en-US" sz="1200">
                <a:solidFill>
                  <a:prstClr val="black"/>
                </a:solidFill>
                <a:latin typeface="Calibri"/>
              </a:endParaRPr>
            </a:p>
          </p:txBody>
        </p:sp>
        <p:sp>
          <p:nvSpPr>
            <p:cNvPr id="5" name="TextBox 5"/>
            <p:cNvSpPr txBox="1"/>
            <p:nvPr/>
          </p:nvSpPr>
          <p:spPr>
            <a:xfrm>
              <a:off x="0" y="-28575"/>
              <a:ext cx="3005191" cy="2218828"/>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6" name="Freeform 6"/>
          <p:cNvSpPr/>
          <p:nvPr/>
        </p:nvSpPr>
        <p:spPr>
          <a:xfrm>
            <a:off x="384110" y="790161"/>
            <a:ext cx="3235082" cy="6075271"/>
          </a:xfrm>
          <a:custGeom>
            <a:avLst/>
            <a:gdLst/>
            <a:ahLst/>
            <a:cxnLst/>
            <a:rect l="l" t="t" r="r" b="b"/>
            <a:pathLst>
              <a:path w="4852623" h="9112907">
                <a:moveTo>
                  <a:pt x="0" y="0"/>
                </a:moveTo>
                <a:lnTo>
                  <a:pt x="4852623" y="0"/>
                </a:lnTo>
                <a:lnTo>
                  <a:pt x="4852623" y="9112908"/>
                </a:lnTo>
                <a:lnTo>
                  <a:pt x="0" y="91129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23" name="Freeform 23"/>
          <p:cNvSpPr/>
          <p:nvPr/>
        </p:nvSpPr>
        <p:spPr>
          <a:xfrm>
            <a:off x="183277" y="166231"/>
            <a:ext cx="1196003" cy="1196003"/>
          </a:xfrm>
          <a:custGeom>
            <a:avLst/>
            <a:gdLst/>
            <a:ahLst/>
            <a:cxnLst/>
            <a:rect l="l" t="t" r="r" b="b"/>
            <a:pathLst>
              <a:path w="1794004" h="1794004">
                <a:moveTo>
                  <a:pt x="0" y="0"/>
                </a:moveTo>
                <a:lnTo>
                  <a:pt x="1794004" y="0"/>
                </a:lnTo>
                <a:lnTo>
                  <a:pt x="1794004" y="1794004"/>
                </a:lnTo>
                <a:lnTo>
                  <a:pt x="0" y="17940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grpSp>
        <p:nvGrpSpPr>
          <p:cNvPr id="24" name="Group 24"/>
          <p:cNvGrpSpPr/>
          <p:nvPr/>
        </p:nvGrpSpPr>
        <p:grpSpPr>
          <a:xfrm>
            <a:off x="3581214" y="5851031"/>
            <a:ext cx="6598049" cy="163056"/>
            <a:chOff x="0" y="0"/>
            <a:chExt cx="2606636" cy="64417"/>
          </a:xfrm>
        </p:grpSpPr>
        <p:sp>
          <p:nvSpPr>
            <p:cNvPr id="25" name="Freeform 25"/>
            <p:cNvSpPr/>
            <p:nvPr/>
          </p:nvSpPr>
          <p:spPr>
            <a:xfrm>
              <a:off x="0" y="0"/>
              <a:ext cx="2606636" cy="64417"/>
            </a:xfrm>
            <a:custGeom>
              <a:avLst/>
              <a:gdLst/>
              <a:ahLst/>
              <a:cxnLst/>
              <a:rect l="l" t="t" r="r" b="b"/>
              <a:pathLst>
                <a:path w="2606636" h="64417">
                  <a:moveTo>
                    <a:pt x="23467" y="0"/>
                  </a:moveTo>
                  <a:lnTo>
                    <a:pt x="2583169" y="0"/>
                  </a:lnTo>
                  <a:cubicBezTo>
                    <a:pt x="2596130" y="0"/>
                    <a:pt x="2606636" y="10507"/>
                    <a:pt x="2606636" y="23467"/>
                  </a:cubicBezTo>
                  <a:lnTo>
                    <a:pt x="2606636" y="40950"/>
                  </a:lnTo>
                  <a:cubicBezTo>
                    <a:pt x="2606636" y="53910"/>
                    <a:pt x="2596130" y="64417"/>
                    <a:pt x="2583169" y="64417"/>
                  </a:cubicBezTo>
                  <a:lnTo>
                    <a:pt x="23467" y="64417"/>
                  </a:lnTo>
                  <a:cubicBezTo>
                    <a:pt x="10507" y="64417"/>
                    <a:pt x="0" y="53910"/>
                    <a:pt x="0" y="40950"/>
                  </a:cubicBezTo>
                  <a:lnTo>
                    <a:pt x="0" y="23467"/>
                  </a:lnTo>
                  <a:cubicBezTo>
                    <a:pt x="0" y="10507"/>
                    <a:pt x="10507" y="0"/>
                    <a:pt x="23467" y="0"/>
                  </a:cubicBezTo>
                  <a:close/>
                </a:path>
              </a:pathLst>
            </a:custGeom>
            <a:solidFill>
              <a:srgbClr val="FF9E71"/>
            </a:solidFill>
          </p:spPr>
          <p:txBody>
            <a:bodyPr/>
            <a:lstStyle/>
            <a:p>
              <a:pPr defTabSz="609630"/>
              <a:endParaRPr lang="en-US" sz="1200">
                <a:solidFill>
                  <a:prstClr val="black"/>
                </a:solidFill>
                <a:latin typeface="Calibri"/>
              </a:endParaRPr>
            </a:p>
          </p:txBody>
        </p:sp>
        <p:sp>
          <p:nvSpPr>
            <p:cNvPr id="26" name="TextBox 26"/>
            <p:cNvSpPr txBox="1"/>
            <p:nvPr/>
          </p:nvSpPr>
          <p:spPr>
            <a:xfrm>
              <a:off x="0" y="-28575"/>
              <a:ext cx="2606636" cy="92992"/>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pic>
        <p:nvPicPr>
          <p:cNvPr id="27" name="Picture 26"/>
          <p:cNvPicPr>
            <a:picLocks noChangeAspect="1"/>
          </p:cNvPicPr>
          <p:nvPr/>
        </p:nvPicPr>
        <p:blipFill>
          <a:blip r:embed="rId8"/>
          <a:stretch>
            <a:fillRect/>
          </a:stretch>
        </p:blipFill>
        <p:spPr>
          <a:xfrm flipH="1">
            <a:off x="9110670" y="3771900"/>
            <a:ext cx="2983750" cy="3073400"/>
          </a:xfrm>
          <a:prstGeom prst="rect">
            <a:avLst/>
          </a:prstGeom>
        </p:spPr>
      </p:pic>
      <p:pic>
        <p:nvPicPr>
          <p:cNvPr id="8" name="Picture 7"/>
          <p:cNvPicPr>
            <a:picLocks noChangeAspect="1"/>
          </p:cNvPicPr>
          <p:nvPr/>
        </p:nvPicPr>
        <p:blipFill>
          <a:blip r:embed="rId9"/>
          <a:stretch>
            <a:fillRect/>
          </a:stretch>
        </p:blipFill>
        <p:spPr>
          <a:xfrm>
            <a:off x="3163644" y="166231"/>
            <a:ext cx="6754953" cy="5974598"/>
          </a:xfrm>
          <a:prstGeom prst="rect">
            <a:avLst/>
          </a:prstGeom>
        </p:spPr>
      </p:pic>
    </p:spTree>
    <p:extLst>
      <p:ext uri="{BB962C8B-B14F-4D97-AF65-F5344CB8AC3E}">
        <p14:creationId xmlns:p14="http://schemas.microsoft.com/office/powerpoint/2010/main" val="893817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5.5|4.9|4.3|4.2|5.2|3.8|5.5"/>
</p:tagLst>
</file>

<file path=ppt/tags/tag2.xml><?xml version="1.0" encoding="utf-8"?>
<p:tagLst xmlns:a="http://schemas.openxmlformats.org/drawingml/2006/main" xmlns:r="http://schemas.openxmlformats.org/officeDocument/2006/relationships" xmlns:p="http://schemas.openxmlformats.org/presentationml/2006/main">
  <p:tag name="TIMING" val="|4.1|8.9|7.7|10.9|5.1|9.6|7.7|8.3"/>
</p:tagLst>
</file>

<file path=ppt/tags/tag3.xml><?xml version="1.0" encoding="utf-8"?>
<p:tagLst xmlns:a="http://schemas.openxmlformats.org/drawingml/2006/main" xmlns:r="http://schemas.openxmlformats.org/officeDocument/2006/relationships" xmlns:p="http://schemas.openxmlformats.org/presentationml/2006/main">
  <p:tag name="TIMING" val="|8.1|1.2|7.2|6.1"/>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182</Words>
  <Application>Microsoft Office PowerPoint</Application>
  <PresentationFormat>Widescreen</PresentationFormat>
  <Paragraphs>26</Paragraphs>
  <Slides>6</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Cambria</vt:lpstr>
      <vt:lpstr>仓耳玄三M W05</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38</cp:revision>
  <dcterms:created xsi:type="dcterms:W3CDTF">2022-07-15T08:52:07Z</dcterms:created>
  <dcterms:modified xsi:type="dcterms:W3CDTF">2025-11-25T15:42:38Z</dcterms:modified>
</cp:coreProperties>
</file>