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</p:sldMasterIdLst>
  <p:notesMasterIdLst>
    <p:notesMasterId r:id="rId8"/>
  </p:notesMasterIdLst>
  <p:sldIdLst>
    <p:sldId id="256" r:id="rId4"/>
    <p:sldId id="261" r:id="rId5"/>
    <p:sldId id="292" r:id="rId6"/>
    <p:sldId id="27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27B394-4744-9CA3-B63C-E73201977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217731"/>
            <a:ext cx="1487572" cy="148757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9.sv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879651" y="-375861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DB568-CEE1-BF1A-3807-7DEAA7EF7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315" y="2029450"/>
            <a:ext cx="10199492" cy="2139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2EED78-1EE5-E26D-0DDB-13840F3824DF}"/>
              </a:ext>
            </a:extLst>
          </p:cNvPr>
          <p:cNvGrpSpPr/>
          <p:nvPr/>
        </p:nvGrpSpPr>
        <p:grpSpPr>
          <a:xfrm>
            <a:off x="3218099" y="423346"/>
            <a:ext cx="2789297" cy="1798859"/>
            <a:chOff x="7507377" y="1638300"/>
            <a:chExt cx="6605035" cy="521334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B2BC9B0-AFE5-2761-10A0-D4022077B5F7}"/>
                </a:ext>
              </a:extLst>
            </p:cNvPr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2282AC-7F24-62F0-5F5C-59596520DC0A}"/>
                </a:ext>
              </a:extLst>
            </p:cNvPr>
            <p:cNvSpPr txBox="1"/>
            <p:nvPr/>
          </p:nvSpPr>
          <p:spPr>
            <a:xfrm>
              <a:off x="7805187" y="2747308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22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4835E8-97E6-834E-DE80-852D42F0FEBE}"/>
              </a:ext>
            </a:extLst>
          </p:cNvPr>
          <p:cNvSpPr txBox="1"/>
          <p:nvPr/>
        </p:nvSpPr>
        <p:spPr>
          <a:xfrm>
            <a:off x="5533292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E6640-7D54-1EDE-3B48-2EA82BD76BEB}"/>
              </a:ext>
            </a:extLst>
          </p:cNvPr>
          <p:cNvSpPr txBox="1"/>
          <p:nvPr/>
        </p:nvSpPr>
        <p:spPr>
          <a:xfrm>
            <a:off x="5257459" y="4443046"/>
            <a:ext cx="6002921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3E1DBC-249B-EA4F-E934-BC0793EEF666}"/>
              </a:ext>
            </a:extLst>
          </p:cNvPr>
          <p:cNvSpPr txBox="1"/>
          <p:nvPr/>
        </p:nvSpPr>
        <p:spPr>
          <a:xfrm>
            <a:off x="5532587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18A85-A5CE-C072-4DC6-87D40A6309BC}"/>
              </a:ext>
            </a:extLst>
          </p:cNvPr>
          <p:cNvSpPr txBox="1"/>
          <p:nvPr/>
        </p:nvSpPr>
        <p:spPr>
          <a:xfrm>
            <a:off x="5532587" y="2884638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6D23D4-B3D7-C8CD-B799-9953FDD25384}"/>
              </a:ext>
            </a:extLst>
          </p:cNvPr>
          <p:cNvSpPr/>
          <p:nvPr/>
        </p:nvSpPr>
        <p:spPr>
          <a:xfrm>
            <a:off x="6671110" y="4591123"/>
            <a:ext cx="3059044" cy="1415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24" grpId="0" animBg="1"/>
      <p:bldP spid="24" grpId="1" animBg="1"/>
      <p:bldP spid="25" grpId="0"/>
      <p:bldP spid="25" grpId="1"/>
      <p:bldP spid="38" grpId="0" animBg="1"/>
      <p:bldP spid="39" grpId="0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853588" y="775262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942492" y="357360"/>
            <a:ext cx="8649910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125BE6-ACB5-AEEA-14FC-AE1A328EE934}"/>
              </a:ext>
            </a:extLst>
          </p:cNvPr>
          <p:cNvSpPr txBox="1"/>
          <p:nvPr/>
        </p:nvSpPr>
        <p:spPr>
          <a:xfrm>
            <a:off x="853588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3EB04-91C1-8FF1-D80B-94B39C926A83}"/>
              </a:ext>
            </a:extLst>
          </p:cNvPr>
          <p:cNvSpPr txBox="1"/>
          <p:nvPr/>
        </p:nvSpPr>
        <p:spPr>
          <a:xfrm>
            <a:off x="845421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EE5E9-CEE8-1911-76B9-AC7049D45BA8}"/>
              </a:ext>
            </a:extLst>
          </p:cNvPr>
          <p:cNvSpPr txBox="1"/>
          <p:nvPr/>
        </p:nvSpPr>
        <p:spPr>
          <a:xfrm>
            <a:off x="2158604" y="4536939"/>
            <a:ext cx="23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EC170-5FF6-1210-631A-A74052C509BF}"/>
              </a:ext>
            </a:extLst>
          </p:cNvPr>
          <p:cNvSpPr txBox="1"/>
          <p:nvPr/>
        </p:nvSpPr>
        <p:spPr>
          <a:xfrm>
            <a:off x="652460" y="3266484"/>
            <a:ext cx="5577406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lá súng nằm vừa khít hết chiều dài nên chiều dài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x 1= 7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74EFA-05F2-CB1E-ED99-97B0AAA65020}"/>
              </a:ext>
            </a:extLst>
          </p:cNvPr>
          <p:cNvSpPr txBox="1"/>
          <p:nvPr/>
        </p:nvSpPr>
        <p:spPr>
          <a:xfrm>
            <a:off x="652459" y="4797055"/>
            <a:ext cx="5370425" cy="83099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0E38F-BC44-179C-AC44-303E7F115ADD}"/>
              </a:ext>
            </a:extLst>
          </p:cNvPr>
          <p:cNvSpPr txBox="1"/>
          <p:nvPr/>
        </p:nvSpPr>
        <p:spPr>
          <a:xfrm>
            <a:off x="445477" y="4789066"/>
            <a:ext cx="6160788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có 4 lá súng nằm vừa khít nên chiều rộng cái ao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 x 1= 4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229</Words>
  <Application>Microsoft Office PowerPoint</Application>
  <PresentationFormat>Widescreen</PresentationFormat>
  <Paragraphs>25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等线</vt:lpstr>
      <vt:lpstr>等线 Light</vt:lpstr>
      <vt:lpstr>Arial</vt:lpstr>
      <vt:lpstr>Calibri</vt:lpstr>
      <vt:lpstr>Calibri Light</vt:lpstr>
      <vt:lpstr>Cambria</vt:lpstr>
      <vt:lpstr>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2022-07-15T05:41:18Z</dcterms:created>
  <dcterms:modified xsi:type="dcterms:W3CDTF">2025-11-25T15:35:47Z</dcterms:modified>
</cp:coreProperties>
</file>