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97" r:id="rId3"/>
    <p:sldMasterId id="2147483711" r:id="rId4"/>
  </p:sldMasterIdLst>
  <p:notesMasterIdLst>
    <p:notesMasterId r:id="rId31"/>
  </p:notesMasterIdLst>
  <p:handoutMasterIdLst>
    <p:handoutMasterId r:id="rId32"/>
  </p:handoutMasterIdLst>
  <p:sldIdLst>
    <p:sldId id="259" r:id="rId5"/>
    <p:sldId id="348" r:id="rId6"/>
    <p:sldId id="349" r:id="rId7"/>
    <p:sldId id="350" r:id="rId8"/>
    <p:sldId id="257" r:id="rId9"/>
    <p:sldId id="295" r:id="rId10"/>
    <p:sldId id="296" r:id="rId11"/>
    <p:sldId id="479" r:id="rId12"/>
    <p:sldId id="500" r:id="rId13"/>
    <p:sldId id="501" r:id="rId14"/>
    <p:sldId id="502" r:id="rId15"/>
    <p:sldId id="503" r:id="rId16"/>
    <p:sldId id="504" r:id="rId17"/>
    <p:sldId id="505" r:id="rId18"/>
    <p:sldId id="506" r:id="rId19"/>
    <p:sldId id="507" r:id="rId20"/>
    <p:sldId id="365" r:id="rId21"/>
    <p:sldId id="366" r:id="rId22"/>
    <p:sldId id="508" r:id="rId23"/>
    <p:sldId id="509" r:id="rId24"/>
    <p:sldId id="510" r:id="rId25"/>
    <p:sldId id="511" r:id="rId26"/>
    <p:sldId id="512" r:id="rId27"/>
    <p:sldId id="498" r:id="rId28"/>
    <p:sldId id="499" r:id="rId29"/>
    <p:sldId id="28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FFCC"/>
    <a:srgbClr val="00FF00"/>
    <a:srgbClr val="FEDEDE"/>
    <a:srgbClr val="FFCCFF"/>
    <a:srgbClr val="FFFFCC"/>
    <a:srgbClr val="D9ACCF"/>
    <a:srgbClr val="FEFEFF"/>
    <a:srgbClr val="855BA2"/>
    <a:srgbClr val="70408B"/>
    <a:srgbClr val="875E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notesViewPr>
    <p:cSldViewPr snapToGrid="0">
      <p:cViewPr varScale="1">
        <p:scale>
          <a:sx n="57" d="100"/>
          <a:sy n="57" d="100"/>
        </p:scale>
        <p:origin x="3259"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60ABE3-9145-D3EC-4F28-D84ED4BEB52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222EEFA-0DE1-06AC-08FF-9565310B6CB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E49697-56AB-4665-801D-7BEC896D9B79}" type="datetimeFigureOut">
              <a:rPr lang="en-US" smtClean="0"/>
              <a:t>5/3/2025</a:t>
            </a:fld>
            <a:endParaRPr lang="en-US"/>
          </a:p>
        </p:txBody>
      </p:sp>
      <p:sp>
        <p:nvSpPr>
          <p:cNvPr id="4" name="Footer Placeholder 3">
            <a:extLst>
              <a:ext uri="{FF2B5EF4-FFF2-40B4-BE49-F238E27FC236}">
                <a16:creationId xmlns:a16="http://schemas.microsoft.com/office/drawing/2014/main" id="{AEFA6C7F-57A7-F269-FD2E-A051365656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41FE123-D811-9445-2546-28635BEDD4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BB35F8-FE39-4CB9-9844-AE02BEAD22ED}" type="slidenum">
              <a:rPr lang="en-US" smtClean="0"/>
              <a:t>‹#›</a:t>
            </a:fld>
            <a:endParaRPr lang="en-US"/>
          </a:p>
        </p:txBody>
      </p:sp>
    </p:spTree>
    <p:extLst>
      <p:ext uri="{BB962C8B-B14F-4D97-AF65-F5344CB8AC3E}">
        <p14:creationId xmlns:p14="http://schemas.microsoft.com/office/powerpoint/2010/main" val="2985935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B5E021-7566-4D7F-A62D-4ADB850A8884}" type="datetimeFigureOut">
              <a:rPr lang="en-US" smtClean="0"/>
              <a:t>5/3/2025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6854EF-8C27-4D76-B755-1794355016F8}" type="slidenum">
              <a:rPr lang="en-US" smtClean="0"/>
              <a:t>‹#›</a:t>
            </a:fld>
            <a:endParaRPr lang="en-US"/>
          </a:p>
        </p:txBody>
      </p:sp>
    </p:spTree>
    <p:extLst>
      <p:ext uri="{BB962C8B-B14F-4D97-AF65-F5344CB8AC3E}">
        <p14:creationId xmlns:p14="http://schemas.microsoft.com/office/powerpoint/2010/main" val="2744562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26854EF-8C27-4D76-B755-1794355016F8}" type="slidenum">
              <a:rPr lang="en-US" smtClean="0"/>
              <a:t>1</a:t>
            </a:fld>
            <a:endParaRPr lang="en-US"/>
          </a:p>
        </p:txBody>
      </p:sp>
    </p:spTree>
    <p:extLst>
      <p:ext uri="{BB962C8B-B14F-4D97-AF65-F5344CB8AC3E}">
        <p14:creationId xmlns:p14="http://schemas.microsoft.com/office/powerpoint/2010/main" val="2594880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6735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92963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412023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26854EF-8C27-4D76-B755-1794355016F8}" type="slidenum">
              <a:rPr lang="en-US" smtClean="0"/>
              <a:t>5</a:t>
            </a:fld>
            <a:endParaRPr lang="en-US"/>
          </a:p>
        </p:txBody>
      </p:sp>
    </p:spTree>
    <p:extLst>
      <p:ext uri="{BB962C8B-B14F-4D97-AF65-F5344CB8AC3E}">
        <p14:creationId xmlns:p14="http://schemas.microsoft.com/office/powerpoint/2010/main" val="2376637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F26854EF-8C27-4D76-B755-1794355016F8}" type="slidenum">
              <a:rPr lang="en-US" smtClean="0"/>
              <a:t>6</a:t>
            </a:fld>
            <a:endParaRPr lang="en-US"/>
          </a:p>
        </p:txBody>
      </p:sp>
    </p:spTree>
    <p:extLst>
      <p:ext uri="{BB962C8B-B14F-4D97-AF65-F5344CB8AC3E}">
        <p14:creationId xmlns:p14="http://schemas.microsoft.com/office/powerpoint/2010/main" val="582529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D8895-A2F5-81D7-5EFD-89A27012B18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7909EC-D8A5-2380-1728-F44B30367E1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6EF330-4F30-46A9-9926-674A88A71C74}"/>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5/3/2025</a:t>
            </a:fld>
            <a:endParaRPr lang="en-US"/>
          </a:p>
        </p:txBody>
      </p:sp>
      <p:sp>
        <p:nvSpPr>
          <p:cNvPr id="5" name="Footer Placeholder 4">
            <a:extLst>
              <a:ext uri="{FF2B5EF4-FFF2-40B4-BE49-F238E27FC236}">
                <a16:creationId xmlns:a16="http://schemas.microsoft.com/office/drawing/2014/main" id="{7264DC4E-15E1-164B-685E-29810EA58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BD44B4-905A-70A6-C41A-C4A7E77139CC}"/>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40659619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40B5C-1008-4879-0F1D-CDE4695EBF5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369906-E5A4-A15A-7803-1BF7A041E38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DA232-42D2-BB7D-C5E1-86E90DB1FE21}"/>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5/3/2025</a:t>
            </a:fld>
            <a:endParaRPr lang="en-US"/>
          </a:p>
        </p:txBody>
      </p:sp>
      <p:sp>
        <p:nvSpPr>
          <p:cNvPr id="5" name="Footer Placeholder 4">
            <a:extLst>
              <a:ext uri="{FF2B5EF4-FFF2-40B4-BE49-F238E27FC236}">
                <a16:creationId xmlns:a16="http://schemas.microsoft.com/office/drawing/2014/main" id="{41BAF403-6694-0412-12A9-C837436F6F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6D9CFD-CD09-0D33-D11F-4702EC88FA84}"/>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4809768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B7FB5F-4821-3510-D03E-98D063B9A8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88E457-7472-BD78-1DE7-2CE1AEB7572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8D26C-D678-2593-370E-D1E35A9967D9}"/>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5/3/2025</a:t>
            </a:fld>
            <a:endParaRPr lang="en-US"/>
          </a:p>
        </p:txBody>
      </p:sp>
      <p:sp>
        <p:nvSpPr>
          <p:cNvPr id="5" name="Footer Placeholder 4">
            <a:extLst>
              <a:ext uri="{FF2B5EF4-FFF2-40B4-BE49-F238E27FC236}">
                <a16:creationId xmlns:a16="http://schemas.microsoft.com/office/drawing/2014/main" id="{D5DBB403-8A1E-F840-5CF3-D5BD33D78F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CCE5DE-AD7F-DD36-6DBD-339C0C5C925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0542868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971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descr="E:\ppt创作\2进行中\2进行中\新建文件夹\新建文件夹\12.png12"/>
          <p:cNvPicPr>
            <a:picLocks noChangeAspect="1"/>
          </p:cNvPicPr>
          <p:nvPr userDrawn="1"/>
        </p:nvPicPr>
        <p:blipFill>
          <a:blip r:embed="rId2"/>
          <a:srcRect l="34171" r="34171"/>
          <a:stretch>
            <a:fillRect/>
          </a:stretch>
        </p:blipFill>
        <p:spPr>
          <a:xfrm rot="5400000">
            <a:off x="2665144" y="-2665147"/>
            <a:ext cx="6861709" cy="12192001"/>
          </a:xfrm>
          <a:prstGeom prst="rect">
            <a:avLst/>
          </a:prstGeom>
        </p:spPr>
      </p:pic>
    </p:spTree>
    <p:extLst>
      <p:ext uri="{BB962C8B-B14F-4D97-AF65-F5344CB8AC3E}">
        <p14:creationId xmlns:p14="http://schemas.microsoft.com/office/powerpoint/2010/main" val="1767707034"/>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descr="E:\ppt创作\2进行中\2进行中\新建文件夹\新建文件夹\12.png12"/>
          <p:cNvPicPr>
            <a:picLocks noChangeAspect="1"/>
          </p:cNvPicPr>
          <p:nvPr userDrawn="1"/>
        </p:nvPicPr>
        <p:blipFill>
          <a:blip r:embed="rId2"/>
          <a:srcRect l="34171" r="34171"/>
          <a:stretch>
            <a:fillRect/>
          </a:stretch>
        </p:blipFill>
        <p:spPr>
          <a:xfrm rot="5400000">
            <a:off x="2707005" y="-2707005"/>
            <a:ext cx="6861810" cy="12275820"/>
          </a:xfrm>
          <a:prstGeom prst="rect">
            <a:avLst/>
          </a:prstGeom>
        </p:spPr>
      </p:pic>
      <p:pic>
        <p:nvPicPr>
          <p:cNvPr id="7" name="图片 6" descr="E:\ppt创作\2进行中\2进行中\新建文件夹\新建文件夹\14.png14"/>
          <p:cNvPicPr>
            <a:picLocks noChangeAspect="1"/>
          </p:cNvPicPr>
          <p:nvPr userDrawn="1"/>
        </p:nvPicPr>
        <p:blipFill>
          <a:blip r:embed="rId3"/>
          <a:srcRect l="33519" r="33519"/>
          <a:stretch>
            <a:fillRect/>
          </a:stretch>
        </p:blipFill>
        <p:spPr>
          <a:xfrm rot="5400000">
            <a:off x="2858675" y="-2360438"/>
            <a:ext cx="6682155" cy="11403036"/>
          </a:xfrm>
          <a:prstGeom prst="rect">
            <a:avLst/>
          </a:prstGeom>
        </p:spPr>
      </p:pic>
    </p:spTree>
    <p:extLst>
      <p:ext uri="{BB962C8B-B14F-4D97-AF65-F5344CB8AC3E}">
        <p14:creationId xmlns:p14="http://schemas.microsoft.com/office/powerpoint/2010/main" val="3501416953"/>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394972019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24309896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3056512185"/>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234549689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220945431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A8BAB-953F-7FC0-6A0A-3243D917A2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4363CF-8FB3-5416-34A7-442F5711CC6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65D05A-CBD3-5603-6B78-2EB55F16692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5/3/2025</a:t>
            </a:fld>
            <a:endParaRPr lang="en-US"/>
          </a:p>
        </p:txBody>
      </p:sp>
      <p:sp>
        <p:nvSpPr>
          <p:cNvPr id="5" name="Footer Placeholder 4">
            <a:extLst>
              <a:ext uri="{FF2B5EF4-FFF2-40B4-BE49-F238E27FC236}">
                <a16:creationId xmlns:a16="http://schemas.microsoft.com/office/drawing/2014/main" id="{1C6D5C26-AE22-F78E-2557-DDC7E32BC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C69081-4FA9-CFB4-40C4-750E72C0748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2938079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040776520"/>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3120099647"/>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246472270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2025/5/3</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17246549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07E82-65FE-4300-A810-CD92D20B92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AEE787-50AD-4A8E-83A1-AD630D3E8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E274D6-942E-4142-A3CC-C24A7CF972AE}"/>
              </a:ext>
            </a:extLst>
          </p:cNvPr>
          <p:cNvSpPr>
            <a:spLocks noGrp="1"/>
          </p:cNvSpPr>
          <p:nvPr>
            <p:ph type="dt" sz="half" idx="10"/>
          </p:nvPr>
        </p:nvSpPr>
        <p:spPr/>
        <p:txBody>
          <a:bodyPr/>
          <a:lstStyle/>
          <a:p>
            <a:fld id="{1979382C-7718-45CE-9E53-300FF85A589F}" type="datetimeFigureOut">
              <a:rPr lang="en-US" smtClean="0"/>
              <a:t>5/3/2025</a:t>
            </a:fld>
            <a:endParaRPr lang="en-US"/>
          </a:p>
        </p:txBody>
      </p:sp>
      <p:sp>
        <p:nvSpPr>
          <p:cNvPr id="5" name="Footer Placeholder 4">
            <a:extLst>
              <a:ext uri="{FF2B5EF4-FFF2-40B4-BE49-F238E27FC236}">
                <a16:creationId xmlns:a16="http://schemas.microsoft.com/office/drawing/2014/main" id="{0E833FC4-26B6-453D-9C61-D4491FD01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CEA4-2152-4182-99FE-0CDE542C1D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6870208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7466-9F8C-461C-ABFD-E552AFCA9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595887-BAA8-4FFC-8BE5-A3E81B717B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8B3B7-2F34-4FE7-BD14-144657390208}"/>
              </a:ext>
            </a:extLst>
          </p:cNvPr>
          <p:cNvSpPr>
            <a:spLocks noGrp="1"/>
          </p:cNvSpPr>
          <p:nvPr>
            <p:ph type="dt" sz="half" idx="10"/>
          </p:nvPr>
        </p:nvSpPr>
        <p:spPr/>
        <p:txBody>
          <a:bodyPr/>
          <a:lstStyle/>
          <a:p>
            <a:fld id="{1979382C-7718-45CE-9E53-300FF85A589F}" type="datetimeFigureOut">
              <a:rPr lang="en-US" smtClean="0"/>
              <a:t>5/3/2025</a:t>
            </a:fld>
            <a:endParaRPr lang="en-US"/>
          </a:p>
        </p:txBody>
      </p:sp>
      <p:sp>
        <p:nvSpPr>
          <p:cNvPr id="5" name="Footer Placeholder 4">
            <a:extLst>
              <a:ext uri="{FF2B5EF4-FFF2-40B4-BE49-F238E27FC236}">
                <a16:creationId xmlns:a16="http://schemas.microsoft.com/office/drawing/2014/main" id="{11BB69FB-2F37-4494-A945-C1258DD35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4999A-8895-4CE9-95A9-5AC1C54CB99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82279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29EF0-6442-4B22-97FD-8CF8A57F7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9360BB-38F7-45F3-B1B6-C434B015FB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15ED-7E73-43F8-B0C3-754CD4ABF439}"/>
              </a:ext>
            </a:extLst>
          </p:cNvPr>
          <p:cNvSpPr>
            <a:spLocks noGrp="1"/>
          </p:cNvSpPr>
          <p:nvPr>
            <p:ph type="dt" sz="half" idx="10"/>
          </p:nvPr>
        </p:nvSpPr>
        <p:spPr/>
        <p:txBody>
          <a:bodyPr/>
          <a:lstStyle/>
          <a:p>
            <a:fld id="{1979382C-7718-45CE-9E53-300FF85A589F}" type="datetimeFigureOut">
              <a:rPr lang="en-US" smtClean="0"/>
              <a:t>5/3/2025</a:t>
            </a:fld>
            <a:endParaRPr lang="en-US"/>
          </a:p>
        </p:txBody>
      </p:sp>
      <p:sp>
        <p:nvSpPr>
          <p:cNvPr id="5" name="Footer Placeholder 4">
            <a:extLst>
              <a:ext uri="{FF2B5EF4-FFF2-40B4-BE49-F238E27FC236}">
                <a16:creationId xmlns:a16="http://schemas.microsoft.com/office/drawing/2014/main" id="{E4B3D3FE-CEEF-4B0C-874A-F62387357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58017-3B0F-4FAB-9DD9-7D265A0E855F}"/>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904374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4690-9F35-4433-99EC-A4E8FF7C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11F4A-DAA2-4621-AE0D-32D6CB1F6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F1291-619C-4CF3-A549-BE54FA8ED8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50F493-07C5-42A3-A7C4-ADABAA3D0745}"/>
              </a:ext>
            </a:extLst>
          </p:cNvPr>
          <p:cNvSpPr>
            <a:spLocks noGrp="1"/>
          </p:cNvSpPr>
          <p:nvPr>
            <p:ph type="dt" sz="half" idx="10"/>
          </p:nvPr>
        </p:nvSpPr>
        <p:spPr/>
        <p:txBody>
          <a:bodyPr/>
          <a:lstStyle/>
          <a:p>
            <a:fld id="{1979382C-7718-45CE-9E53-300FF85A589F}" type="datetimeFigureOut">
              <a:rPr lang="en-US" smtClean="0"/>
              <a:t>5/3/2025</a:t>
            </a:fld>
            <a:endParaRPr lang="en-US"/>
          </a:p>
        </p:txBody>
      </p:sp>
      <p:sp>
        <p:nvSpPr>
          <p:cNvPr id="6" name="Footer Placeholder 5">
            <a:extLst>
              <a:ext uri="{FF2B5EF4-FFF2-40B4-BE49-F238E27FC236}">
                <a16:creationId xmlns:a16="http://schemas.microsoft.com/office/drawing/2014/main" id="{179CA820-6ACC-4CEB-94CC-BADA9819C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B697C-B662-4FA0-A20A-4EB9D0553A8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7180448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740C-E81F-4CD8-A507-2EA1C5BD56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20197-42F8-4DEE-B2AC-40B8E80CC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A6D472-8E68-44AE-B949-D07BD72CB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0C6E3-80BE-4164-98EF-F44EDF580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8E40C5-C3A1-48DD-87C4-3D9D939112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847DF3-556A-494C-BA2B-2D3D9CB2309A}"/>
              </a:ext>
            </a:extLst>
          </p:cNvPr>
          <p:cNvSpPr>
            <a:spLocks noGrp="1"/>
          </p:cNvSpPr>
          <p:nvPr>
            <p:ph type="dt" sz="half" idx="10"/>
          </p:nvPr>
        </p:nvSpPr>
        <p:spPr/>
        <p:txBody>
          <a:bodyPr/>
          <a:lstStyle/>
          <a:p>
            <a:fld id="{1979382C-7718-45CE-9E53-300FF85A589F}" type="datetimeFigureOut">
              <a:rPr lang="en-US" smtClean="0"/>
              <a:t>5/3/2025</a:t>
            </a:fld>
            <a:endParaRPr lang="en-US"/>
          </a:p>
        </p:txBody>
      </p:sp>
      <p:sp>
        <p:nvSpPr>
          <p:cNvPr id="8" name="Footer Placeholder 7">
            <a:extLst>
              <a:ext uri="{FF2B5EF4-FFF2-40B4-BE49-F238E27FC236}">
                <a16:creationId xmlns:a16="http://schemas.microsoft.com/office/drawing/2014/main" id="{41F29D24-C25A-46EA-B709-FF0E2E858D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F45F87-F078-4B5F-AEC0-8DA84D8E9B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1739485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4237-8C5B-44A0-9B19-068FF8CAC0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F728F3-6F64-4058-94C2-6312851CB069}"/>
              </a:ext>
            </a:extLst>
          </p:cNvPr>
          <p:cNvSpPr>
            <a:spLocks noGrp="1"/>
          </p:cNvSpPr>
          <p:nvPr>
            <p:ph type="dt" sz="half" idx="10"/>
          </p:nvPr>
        </p:nvSpPr>
        <p:spPr/>
        <p:txBody>
          <a:bodyPr/>
          <a:lstStyle/>
          <a:p>
            <a:fld id="{1979382C-7718-45CE-9E53-300FF85A589F}" type="datetimeFigureOut">
              <a:rPr lang="en-US" smtClean="0"/>
              <a:t>5/3/2025</a:t>
            </a:fld>
            <a:endParaRPr lang="en-US"/>
          </a:p>
        </p:txBody>
      </p:sp>
      <p:sp>
        <p:nvSpPr>
          <p:cNvPr id="4" name="Footer Placeholder 3">
            <a:extLst>
              <a:ext uri="{FF2B5EF4-FFF2-40B4-BE49-F238E27FC236}">
                <a16:creationId xmlns:a16="http://schemas.microsoft.com/office/drawing/2014/main" id="{C9DA0DB1-7495-468B-A483-1F3B628A86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9D9FB-E58B-4623-A297-FAF8A87B06F1}"/>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91935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05B30-2AD8-51C1-F6C1-BF0D0327B48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C9D1AF-EDD2-E0EB-2F7A-226C48350D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CBAF2E-9249-7484-7274-6C7DC691F037}"/>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5/3/2025</a:t>
            </a:fld>
            <a:endParaRPr lang="en-US"/>
          </a:p>
        </p:txBody>
      </p:sp>
      <p:sp>
        <p:nvSpPr>
          <p:cNvPr id="5" name="Footer Placeholder 4">
            <a:extLst>
              <a:ext uri="{FF2B5EF4-FFF2-40B4-BE49-F238E27FC236}">
                <a16:creationId xmlns:a16="http://schemas.microsoft.com/office/drawing/2014/main" id="{2C8DF08D-4F9B-84BA-0E51-18CF8B1A98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B434F-5F8C-5B04-6AAC-E6A79956C55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7976668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92E5C2-3C34-45D2-917A-BB63B4096C04}"/>
              </a:ext>
            </a:extLst>
          </p:cNvPr>
          <p:cNvSpPr>
            <a:spLocks noGrp="1"/>
          </p:cNvSpPr>
          <p:nvPr>
            <p:ph type="dt" sz="half" idx="10"/>
          </p:nvPr>
        </p:nvSpPr>
        <p:spPr/>
        <p:txBody>
          <a:bodyPr/>
          <a:lstStyle/>
          <a:p>
            <a:fld id="{1979382C-7718-45CE-9E53-300FF85A589F}" type="datetimeFigureOut">
              <a:rPr lang="en-US" smtClean="0"/>
              <a:t>5/3/2025</a:t>
            </a:fld>
            <a:endParaRPr lang="en-US"/>
          </a:p>
        </p:txBody>
      </p:sp>
      <p:sp>
        <p:nvSpPr>
          <p:cNvPr id="3" name="Footer Placeholder 2">
            <a:extLst>
              <a:ext uri="{FF2B5EF4-FFF2-40B4-BE49-F238E27FC236}">
                <a16:creationId xmlns:a16="http://schemas.microsoft.com/office/drawing/2014/main" id="{F3FD7403-11E8-477C-8AFC-C8F1EE0AC6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46E875-643C-4DBD-A792-33C4FCB2616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1961583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A6DB-46DC-43E5-8280-4E87D9CDCA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44F67B-81FD-42FE-87CB-73438F6D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3F77D7-E4C7-447E-BC47-B47DD29A9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0F34CD-7EEE-4E39-B5D4-543DB93B69CD}"/>
              </a:ext>
            </a:extLst>
          </p:cNvPr>
          <p:cNvSpPr>
            <a:spLocks noGrp="1"/>
          </p:cNvSpPr>
          <p:nvPr>
            <p:ph type="dt" sz="half" idx="10"/>
          </p:nvPr>
        </p:nvSpPr>
        <p:spPr/>
        <p:txBody>
          <a:bodyPr/>
          <a:lstStyle/>
          <a:p>
            <a:fld id="{1979382C-7718-45CE-9E53-300FF85A589F}" type="datetimeFigureOut">
              <a:rPr lang="en-US" smtClean="0"/>
              <a:t>5/3/2025</a:t>
            </a:fld>
            <a:endParaRPr lang="en-US"/>
          </a:p>
        </p:txBody>
      </p:sp>
      <p:sp>
        <p:nvSpPr>
          <p:cNvPr id="6" name="Footer Placeholder 5">
            <a:extLst>
              <a:ext uri="{FF2B5EF4-FFF2-40B4-BE49-F238E27FC236}">
                <a16:creationId xmlns:a16="http://schemas.microsoft.com/office/drawing/2014/main" id="{1FA7BAD4-D021-464F-B7C8-D9D4B906F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D97C1-214F-4734-876A-06314C00BC6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1155135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1C893-51AE-466C-B1DB-0A259F31E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84D100-4984-448C-B4D5-45FC87795C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FF4D4-7894-4327-B53D-E84AE0A17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F7C59D-0B6E-44BA-8851-F20EC36D4C1A}"/>
              </a:ext>
            </a:extLst>
          </p:cNvPr>
          <p:cNvSpPr>
            <a:spLocks noGrp="1"/>
          </p:cNvSpPr>
          <p:nvPr>
            <p:ph type="dt" sz="half" idx="10"/>
          </p:nvPr>
        </p:nvSpPr>
        <p:spPr/>
        <p:txBody>
          <a:bodyPr/>
          <a:lstStyle/>
          <a:p>
            <a:fld id="{1979382C-7718-45CE-9E53-300FF85A589F}" type="datetimeFigureOut">
              <a:rPr lang="en-US" smtClean="0"/>
              <a:t>5/3/2025</a:t>
            </a:fld>
            <a:endParaRPr lang="en-US"/>
          </a:p>
        </p:txBody>
      </p:sp>
      <p:sp>
        <p:nvSpPr>
          <p:cNvPr id="6" name="Footer Placeholder 5">
            <a:extLst>
              <a:ext uri="{FF2B5EF4-FFF2-40B4-BE49-F238E27FC236}">
                <a16:creationId xmlns:a16="http://schemas.microsoft.com/office/drawing/2014/main" id="{5F79528B-8ED5-45D2-A3A6-5F39B8C31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B6DCF5-EC1B-4FF8-ACA5-24DDA363752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437250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2639-5107-42F4-A286-5DC9D19A9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6C0C1-4211-45FA-B538-72A4D92B0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1621D-599E-4661-8CCC-42F9E12D5800}"/>
              </a:ext>
            </a:extLst>
          </p:cNvPr>
          <p:cNvSpPr>
            <a:spLocks noGrp="1"/>
          </p:cNvSpPr>
          <p:nvPr>
            <p:ph type="dt" sz="half" idx="10"/>
          </p:nvPr>
        </p:nvSpPr>
        <p:spPr/>
        <p:txBody>
          <a:bodyPr/>
          <a:lstStyle/>
          <a:p>
            <a:fld id="{1979382C-7718-45CE-9E53-300FF85A589F}" type="datetimeFigureOut">
              <a:rPr lang="en-US" smtClean="0"/>
              <a:t>5/3/2025</a:t>
            </a:fld>
            <a:endParaRPr lang="en-US"/>
          </a:p>
        </p:txBody>
      </p:sp>
      <p:sp>
        <p:nvSpPr>
          <p:cNvPr id="5" name="Footer Placeholder 4">
            <a:extLst>
              <a:ext uri="{FF2B5EF4-FFF2-40B4-BE49-F238E27FC236}">
                <a16:creationId xmlns:a16="http://schemas.microsoft.com/office/drawing/2014/main" id="{D3A96674-932E-42B5-964F-B2882D659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74E45-DA20-4437-8907-23F65481CB6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6508554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FDB7C6-1DE0-4F91-A302-A5B270F8AB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153332-1DB0-42C0-99DD-BB5A017ED1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8789B-3107-4E9C-9F47-24E1D65CCEDC}"/>
              </a:ext>
            </a:extLst>
          </p:cNvPr>
          <p:cNvSpPr>
            <a:spLocks noGrp="1"/>
          </p:cNvSpPr>
          <p:nvPr>
            <p:ph type="dt" sz="half" idx="10"/>
          </p:nvPr>
        </p:nvSpPr>
        <p:spPr/>
        <p:txBody>
          <a:bodyPr/>
          <a:lstStyle/>
          <a:p>
            <a:fld id="{1979382C-7718-45CE-9E53-300FF85A589F}" type="datetimeFigureOut">
              <a:rPr lang="en-US" smtClean="0"/>
              <a:t>5/3/2025</a:t>
            </a:fld>
            <a:endParaRPr lang="en-US"/>
          </a:p>
        </p:txBody>
      </p:sp>
      <p:sp>
        <p:nvSpPr>
          <p:cNvPr id="5" name="Footer Placeholder 4">
            <a:extLst>
              <a:ext uri="{FF2B5EF4-FFF2-40B4-BE49-F238E27FC236}">
                <a16:creationId xmlns:a16="http://schemas.microsoft.com/office/drawing/2014/main" id="{B3FAA255-961E-4D86-AB1E-000FE943A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DFE52-5F60-40F5-9A03-FD1E3EC29754}"/>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5720911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9965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0719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5/3/2025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009649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5/3/2025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29241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5/3/2025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54308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D3878-D461-8E99-96DB-C83C69F87B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F6120F-1E8A-7D7A-9E10-2D1285BCE8F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79DDC5-A643-35E4-2126-5D9BB8534B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2BDAE6-28FC-4A11-9771-7723763FB756}"/>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5/3/2025</a:t>
            </a:fld>
            <a:endParaRPr lang="en-US"/>
          </a:p>
        </p:txBody>
      </p:sp>
      <p:sp>
        <p:nvSpPr>
          <p:cNvPr id="6" name="Footer Placeholder 5">
            <a:extLst>
              <a:ext uri="{FF2B5EF4-FFF2-40B4-BE49-F238E27FC236}">
                <a16:creationId xmlns:a16="http://schemas.microsoft.com/office/drawing/2014/main" id="{3D87C0E8-AF2E-F79A-1890-5CB0C3331B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82B85E-4C3E-DF23-09A8-387AA2FD1FC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1736510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5/3/2025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5672137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5/3/2025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703492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5/3/2025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961763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5/3/2025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348960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5/3/2025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300296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5/3/2025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647258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5/3/2025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351521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5/3/2025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71333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FCFB-E07C-E690-DDDE-09BCD93228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4308FE1-B90C-0201-0AD0-FEDFEAA55DB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5E08EA-8EC8-FE6C-C2D3-D24A6E6FA12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E6AF19-05C5-EE75-D4DE-DD9558EEDE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9CB52A-EABD-E5B0-060F-0D232CE95F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5460B1-0AEA-A0BC-A1F2-1BD0F7167D7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5/3/2025</a:t>
            </a:fld>
            <a:endParaRPr lang="en-US"/>
          </a:p>
        </p:txBody>
      </p:sp>
      <p:sp>
        <p:nvSpPr>
          <p:cNvPr id="8" name="Footer Placeholder 7">
            <a:extLst>
              <a:ext uri="{FF2B5EF4-FFF2-40B4-BE49-F238E27FC236}">
                <a16:creationId xmlns:a16="http://schemas.microsoft.com/office/drawing/2014/main" id="{62A67864-C0DF-0A66-054D-30EB4B499C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C2557CE-FAB4-B2C1-96AD-31E6AF9B7D23}"/>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7443793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D28B-A25A-727F-52EB-0EB0140577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B9FB9BE-74E5-0520-BE40-3EB709C99CCB}"/>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5/3/2025</a:t>
            </a:fld>
            <a:endParaRPr lang="en-US"/>
          </a:p>
        </p:txBody>
      </p:sp>
      <p:sp>
        <p:nvSpPr>
          <p:cNvPr id="4" name="Footer Placeholder 3">
            <a:extLst>
              <a:ext uri="{FF2B5EF4-FFF2-40B4-BE49-F238E27FC236}">
                <a16:creationId xmlns:a16="http://schemas.microsoft.com/office/drawing/2014/main" id="{4DD916C1-4286-EB33-6EC6-A903DD4FA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B9D2FB-B342-A051-3515-D5BA0968895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25390405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67B087-4609-8432-CE21-C7829A6B746D}"/>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5/3/2025</a:t>
            </a:fld>
            <a:endParaRPr lang="en-US"/>
          </a:p>
        </p:txBody>
      </p:sp>
      <p:sp>
        <p:nvSpPr>
          <p:cNvPr id="3" name="Footer Placeholder 2">
            <a:extLst>
              <a:ext uri="{FF2B5EF4-FFF2-40B4-BE49-F238E27FC236}">
                <a16:creationId xmlns:a16="http://schemas.microsoft.com/office/drawing/2014/main" id="{70D468E3-EB72-AE40-D542-F1865A849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ADFD0CD-5A0C-5274-9014-F0A602EEDF6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6990971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30A6-DC21-AF26-6C15-24DCEDA473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823FB6-ADEC-B4C4-D417-944A31DDC67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F69523-AB53-DBAF-E0E1-93B7550A4B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33CC3A-7711-2BF7-D2E7-6604DBA1A61C}"/>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5/3/2025</a:t>
            </a:fld>
            <a:endParaRPr lang="en-US"/>
          </a:p>
        </p:txBody>
      </p:sp>
      <p:sp>
        <p:nvSpPr>
          <p:cNvPr id="6" name="Footer Placeholder 5">
            <a:extLst>
              <a:ext uri="{FF2B5EF4-FFF2-40B4-BE49-F238E27FC236}">
                <a16:creationId xmlns:a16="http://schemas.microsoft.com/office/drawing/2014/main" id="{8A59F250-2702-92EA-BE9C-BE8F48FD98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061BFA1-F4E4-9F5D-DDEA-7FDC0BE2D8A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6583047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63272-CA08-D47C-4BFA-62A6AA3C12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06991D-AE40-0049-1C99-A9D2066C7EF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1E4AA2-EFD4-1798-614B-505FC63A18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3D01F3-E22D-9F41-DD3E-D376D2D3C952}"/>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5/3/2025</a:t>
            </a:fld>
            <a:endParaRPr lang="en-US"/>
          </a:p>
        </p:txBody>
      </p:sp>
      <p:sp>
        <p:nvSpPr>
          <p:cNvPr id="6" name="Footer Placeholder 5">
            <a:extLst>
              <a:ext uri="{FF2B5EF4-FFF2-40B4-BE49-F238E27FC236}">
                <a16:creationId xmlns:a16="http://schemas.microsoft.com/office/drawing/2014/main" id="{C435528D-480C-B935-0A15-3EE53A812F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796A2D-9687-9328-2382-8C2723AAE13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28595939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descr="A picture containing painting, drawing, fruit, child art&#10;&#10;Description automatically generated">
            <a:extLst>
              <a:ext uri="{FF2B5EF4-FFF2-40B4-BE49-F238E27FC236}">
                <a16:creationId xmlns:a16="http://schemas.microsoft.com/office/drawing/2014/main" id="{573787BA-CC4D-C634-9D80-4856B8203F1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F2B29DA-F5C9-E2EF-DB99-C28A9FF1DA9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30477" y="0"/>
            <a:ext cx="1545210" cy="1545210"/>
          </a:xfrm>
          <a:prstGeom prst="rect">
            <a:avLst/>
          </a:prstGeom>
        </p:spPr>
      </p:pic>
    </p:spTree>
    <p:extLst>
      <p:ext uri="{BB962C8B-B14F-4D97-AF65-F5344CB8AC3E}">
        <p14:creationId xmlns:p14="http://schemas.microsoft.com/office/powerpoint/2010/main" val="3023792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01600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字魂27号-布丁体" panose="00000500000000000000" pitchFamily="2" charset="-122"/>
          <a:ea typeface="字魂27号-布丁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27号-布丁体" panose="00000500000000000000" pitchFamily="2" charset="-122"/>
          <a:ea typeface="字魂27号-布丁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27号-布丁体" panose="00000500000000000000" pitchFamily="2" charset="-122"/>
          <a:ea typeface="字魂27号-布丁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27号-布丁体" panose="00000500000000000000" pitchFamily="2" charset="-122"/>
          <a:ea typeface="字魂27号-布丁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7号-布丁体" panose="00000500000000000000" pitchFamily="2" charset="-122"/>
          <a:ea typeface="字魂27号-布丁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7号-布丁体" panose="00000500000000000000" pitchFamily="2" charset="-122"/>
          <a:ea typeface="字魂27号-布丁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F6443-9D49-4363-B4B0-27BD47ABD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43C451-960E-4FC3-AE52-B3A2A5868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CC8BC-BC4D-46DD-84EA-732E907B0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9382C-7718-45CE-9E53-300FF85A589F}" type="datetimeFigureOut">
              <a:rPr lang="en-US" smtClean="0"/>
              <a:t>5/3/2025</a:t>
            </a:fld>
            <a:endParaRPr lang="en-US"/>
          </a:p>
        </p:txBody>
      </p:sp>
      <p:sp>
        <p:nvSpPr>
          <p:cNvPr id="5" name="Footer Placeholder 4">
            <a:extLst>
              <a:ext uri="{FF2B5EF4-FFF2-40B4-BE49-F238E27FC236}">
                <a16:creationId xmlns:a16="http://schemas.microsoft.com/office/drawing/2014/main" id="{9DB04C4A-C998-45D8-8438-6FD5C773A6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EF663C-3234-4780-A52E-F645A7CA20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19F9C-2A16-4D50-AF42-BE6A9B48952B}" type="slidenum">
              <a:rPr lang="en-US" smtClean="0"/>
              <a:t>‹#›</a:t>
            </a:fld>
            <a:endParaRPr lang="en-US"/>
          </a:p>
        </p:txBody>
      </p:sp>
    </p:spTree>
    <p:extLst>
      <p:ext uri="{BB962C8B-B14F-4D97-AF65-F5344CB8AC3E}">
        <p14:creationId xmlns:p14="http://schemas.microsoft.com/office/powerpoint/2010/main" val="299601127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16311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43.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jp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43.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43.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43.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43.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jp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slideLayout" Target="../slideLayouts/slideLayout43.xml"/><Relationship Id="rId7" Type="http://schemas.openxmlformats.org/officeDocument/2006/relationships/image" Target="../media/image42.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1.png"/><Relationship Id="rId5" Type="http://schemas.openxmlformats.org/officeDocument/2006/relationships/image" Target="../media/image30.jpg"/><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 Target="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7.svg"/><Relationship Id="rId1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31.svg"/><Relationship Id="rId12" Type="http://schemas.openxmlformats.org/officeDocument/2006/relationships/image" Target="../media/image15.png"/><Relationship Id="rId17" Type="http://schemas.openxmlformats.org/officeDocument/2006/relationships/image" Target="../media/image41.svg"/><Relationship Id="rId2" Type="http://schemas.openxmlformats.org/officeDocument/2006/relationships/notesSlide" Target="../notesSlides/notesSlide5.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39.svg"/><Relationship Id="rId10" Type="http://schemas.openxmlformats.org/officeDocument/2006/relationships/image" Target="../media/image14.png"/><Relationship Id="rId19" Type="http://schemas.openxmlformats.org/officeDocument/2006/relationships/image" Target="../media/image19.png"/><Relationship Id="rId4" Type="http://schemas.openxmlformats.org/officeDocument/2006/relationships/image" Target="../media/image11.png"/><Relationship Id="rId9" Type="http://schemas.openxmlformats.org/officeDocument/2006/relationships/image" Target="../media/image33.sv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id="{2B6C4795-565A-139D-CFB7-59D77AFD6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A child and child dancing&#10;&#10;Description automatically generated with low confidence">
            <a:extLst>
              <a:ext uri="{FF2B5EF4-FFF2-40B4-BE49-F238E27FC236}">
                <a16:creationId xmlns:a16="http://schemas.microsoft.com/office/drawing/2014/main" id="{0F184668-B761-4C2F-7A17-56087D80C3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1680" y="2055224"/>
            <a:ext cx="5421085" cy="5421085"/>
          </a:xfrm>
          <a:prstGeom prst="rect">
            <a:avLst/>
          </a:prstGeom>
        </p:spPr>
      </p:pic>
      <p:pic>
        <p:nvPicPr>
          <p:cNvPr id="2" name="Picture 1">
            <a:extLst>
              <a:ext uri="{FF2B5EF4-FFF2-40B4-BE49-F238E27FC236}">
                <a16:creationId xmlns:a16="http://schemas.microsoft.com/office/drawing/2014/main" id="{82A88255-0CB8-5453-661C-ADF63829A5BC}"/>
              </a:ext>
            </a:extLst>
          </p:cNvPr>
          <p:cNvPicPr>
            <a:picLocks noChangeAspect="1"/>
          </p:cNvPicPr>
          <p:nvPr/>
        </p:nvPicPr>
        <p:blipFill>
          <a:blip r:embed="rId5"/>
          <a:stretch>
            <a:fillRect/>
          </a:stretch>
        </p:blipFill>
        <p:spPr>
          <a:xfrm>
            <a:off x="151102" y="1214926"/>
            <a:ext cx="6504996" cy="4834547"/>
          </a:xfrm>
          <a:prstGeom prst="rect">
            <a:avLst/>
          </a:prstGeom>
        </p:spPr>
      </p:pic>
    </p:spTree>
    <p:extLst>
      <p:ext uri="{BB962C8B-B14F-4D97-AF65-F5344CB8AC3E}">
        <p14:creationId xmlns:p14="http://schemas.microsoft.com/office/powerpoint/2010/main" val="2428386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12"/>
                                        </p:tgtEl>
                                        <p:attrNameLst>
                                          <p:attrName>r</p:attrName>
                                        </p:attrNameLst>
                                      </p:cBhvr>
                                    </p:animRot>
                                    <p:animRot by="-240000">
                                      <p:cBhvr>
                                        <p:cTn id="7" dur="150" fill="hold">
                                          <p:stCondLst>
                                            <p:cond delay="150"/>
                                          </p:stCondLst>
                                        </p:cTn>
                                        <p:tgtEl>
                                          <p:spTgt spid="12"/>
                                        </p:tgtEl>
                                        <p:attrNameLst>
                                          <p:attrName>r</p:attrName>
                                        </p:attrNameLst>
                                      </p:cBhvr>
                                    </p:animRot>
                                    <p:animRot by="240000">
                                      <p:cBhvr>
                                        <p:cTn id="8" dur="150" fill="hold">
                                          <p:stCondLst>
                                            <p:cond delay="300"/>
                                          </p:stCondLst>
                                        </p:cTn>
                                        <p:tgtEl>
                                          <p:spTgt spid="12"/>
                                        </p:tgtEl>
                                        <p:attrNameLst>
                                          <p:attrName>r</p:attrName>
                                        </p:attrNameLst>
                                      </p:cBhvr>
                                    </p:animRot>
                                    <p:animRot by="-240000">
                                      <p:cBhvr>
                                        <p:cTn id="9" dur="150" fill="hold">
                                          <p:stCondLst>
                                            <p:cond delay="450"/>
                                          </p:stCondLst>
                                        </p:cTn>
                                        <p:tgtEl>
                                          <p:spTgt spid="12"/>
                                        </p:tgtEl>
                                        <p:attrNameLst>
                                          <p:attrName>r</p:attrName>
                                        </p:attrNameLst>
                                      </p:cBhvr>
                                    </p:animRot>
                                    <p:animRot by="120000">
                                      <p:cBhvr>
                                        <p:cTn id="10" dur="150" fill="hold">
                                          <p:stCondLst>
                                            <p:cond delay="6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8E0B527A-E736-DE3A-4ED3-0E50963B3652}"/>
              </a:ext>
            </a:extLst>
          </p:cNvPr>
          <p:cNvSpPr txBox="1"/>
          <p:nvPr/>
        </p:nvSpPr>
        <p:spPr>
          <a:xfrm>
            <a:off x="883920" y="252900"/>
            <a:ext cx="10566400" cy="584775"/>
          </a:xfrm>
          <a:prstGeom prst="rect">
            <a:avLst/>
          </a:prstGeom>
          <a:noFill/>
        </p:spPr>
        <p:txBody>
          <a:bodyPr wrap="square" rtlCol="0">
            <a:spAutoFit/>
          </a:bodyPr>
          <a:lstStyle/>
          <a:p>
            <a:pPr lvl="0" algn="ctr"/>
            <a:r>
              <a:rPr lang="en-US" sz="3200" b="1" dirty="0">
                <a:solidFill>
                  <a:srgbClr val="002060"/>
                </a:solidFill>
                <a:latin typeface="Cambria" panose="02040503050406030204" pitchFamily="18" charset="0"/>
                <a:ea typeface="Cambria" panose="02040503050406030204" pitchFamily="18" charset="0"/>
              </a:rPr>
              <a:t>4. </a:t>
            </a:r>
            <a:r>
              <a:rPr lang="vi-VN" sz="3200" b="1" dirty="0">
                <a:solidFill>
                  <a:srgbClr val="002060"/>
                </a:solidFill>
                <a:latin typeface="Cambria" panose="02040503050406030204" pitchFamily="18" charset="0"/>
                <a:ea typeface="Cambria" panose="02040503050406030204" pitchFamily="18" charset="0"/>
              </a:rPr>
              <a:t>Em sẽ làm gì nếu ở trong các tình huống dưới đây: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4F1648D0-08BA-8231-5176-76F66837D389}"/>
              </a:ext>
            </a:extLst>
          </p:cNvPr>
          <p:cNvPicPr>
            <a:picLocks noChangeAspect="1"/>
          </p:cNvPicPr>
          <p:nvPr/>
        </p:nvPicPr>
        <p:blipFill>
          <a:blip r:embed="rId3"/>
          <a:stretch>
            <a:fillRect/>
          </a:stretch>
        </p:blipFill>
        <p:spPr>
          <a:xfrm>
            <a:off x="1477371" y="1293738"/>
            <a:ext cx="7911178" cy="4795019"/>
          </a:xfrm>
          <a:prstGeom prst="rect">
            <a:avLst/>
          </a:prstGeom>
        </p:spPr>
      </p:pic>
    </p:spTree>
    <p:extLst>
      <p:ext uri="{BB962C8B-B14F-4D97-AF65-F5344CB8AC3E}">
        <p14:creationId xmlns:p14="http://schemas.microsoft.com/office/powerpoint/2010/main" val="174053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barn(inVertical)">
                                      <p:cBhvr>
                                        <p:cTn id="7" dur="500"/>
                                        <p:tgtEl>
                                          <p:spTgt spid="8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3120531" y="980557"/>
            <a:ext cx="6276776"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Diễn</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viên</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đa</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tài</a:t>
            </a:r>
            <a:endPar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2867891"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1</a:t>
            </a:r>
          </a:p>
        </p:txBody>
      </p:sp>
      <p:sp>
        <p:nvSpPr>
          <p:cNvPr id="5" name="TextBox 4">
            <a:extLst>
              <a:ext uri="{FF2B5EF4-FFF2-40B4-BE49-F238E27FC236}">
                <a16:creationId xmlns:a16="http://schemas.microsoft.com/office/drawing/2014/main" id="{182E3090-F844-DDA9-8CEC-19EB765EC352}"/>
              </a:ext>
            </a:extLst>
          </p:cNvPr>
          <p:cNvSpPr txBox="1"/>
          <p:nvPr/>
        </p:nvSpPr>
        <p:spPr>
          <a:xfrm>
            <a:off x="3467099" y="1923473"/>
            <a:ext cx="5444837"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Phụng</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chỉ</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nên</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dùng</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một</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phần</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tiền</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mừng</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tuổi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để</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khao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kem</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số</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tiền</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còn</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lại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nên</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đề</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dành</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tiết</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kiệm</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chỉ</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tiêu</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những</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việc</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khác</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6" name="Picture 5">
            <a:extLst>
              <a:ext uri="{FF2B5EF4-FFF2-40B4-BE49-F238E27FC236}">
                <a16:creationId xmlns:a16="http://schemas.microsoft.com/office/drawing/2014/main" id="{28B79343-5F3C-7DE0-75C8-E99ED764A008}"/>
              </a:ext>
            </a:extLst>
          </p:cNvPr>
          <p:cNvPicPr>
            <a:picLocks noChangeAspect="1"/>
          </p:cNvPicPr>
          <p:nvPr/>
        </p:nvPicPr>
        <p:blipFill>
          <a:blip r:embed="rId4"/>
          <a:stretch>
            <a:fillRect/>
          </a:stretch>
        </p:blipFill>
        <p:spPr>
          <a:xfrm>
            <a:off x="-156830" y="4636407"/>
            <a:ext cx="3676207" cy="2038624"/>
          </a:xfrm>
          <a:prstGeom prst="rect">
            <a:avLst/>
          </a:prstGeom>
        </p:spPr>
      </p:pic>
    </p:spTree>
    <p:extLst>
      <p:ext uri="{BB962C8B-B14F-4D97-AF65-F5344CB8AC3E}">
        <p14:creationId xmlns:p14="http://schemas.microsoft.com/office/powerpoint/2010/main" val="2498826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2867891"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2</a:t>
            </a:r>
          </a:p>
        </p:txBody>
      </p:sp>
      <p:sp>
        <p:nvSpPr>
          <p:cNvPr id="5" name="TextBox 4">
            <a:extLst>
              <a:ext uri="{FF2B5EF4-FFF2-40B4-BE49-F238E27FC236}">
                <a16:creationId xmlns:a16="http://schemas.microsoft.com/office/drawing/2014/main" id="{182E3090-F844-DDA9-8CEC-19EB765EC352}"/>
              </a:ext>
            </a:extLst>
          </p:cNvPr>
          <p:cNvSpPr txBox="1"/>
          <p:nvPr/>
        </p:nvSpPr>
        <p:spPr>
          <a:xfrm>
            <a:off x="3200401" y="1923473"/>
            <a:ext cx="6134986" cy="2862322"/>
          </a:xfrm>
          <a:prstGeom prst="rect">
            <a:avLst/>
          </a:prstGeom>
          <a:noFill/>
        </p:spPr>
        <p:txBody>
          <a:bodyPr wrap="square" rtlCol="0">
            <a:spAutoFit/>
          </a:bodyPr>
          <a:lstStyle/>
          <a:p>
            <a:pPr lvl="0" algn="just"/>
            <a:r>
              <a:rPr lang="vi-VN" sz="3600" b="1" dirty="0">
                <a:solidFill>
                  <a:prstClr val="white"/>
                </a:solidFill>
                <a:latin typeface="Calibri" panose="020F0502020204030204"/>
              </a:rPr>
              <a:t>Cân nhắc: Nếu món quà ấy thực sự cần đối với em thì có thể mua. Nếu món quả ấy em thích nhưng chưa thực sự cần đối với em, có thể không mua.</a:t>
            </a: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26AF62E-A44E-FD0D-10F5-C13B165F75AE}"/>
              </a:ext>
            </a:extLst>
          </p:cNvPr>
          <p:cNvPicPr>
            <a:picLocks noChangeAspect="1"/>
          </p:cNvPicPr>
          <p:nvPr/>
        </p:nvPicPr>
        <p:blipFill>
          <a:blip r:embed="rId4"/>
          <a:stretch>
            <a:fillRect/>
          </a:stretch>
        </p:blipFill>
        <p:spPr>
          <a:xfrm>
            <a:off x="0" y="4804033"/>
            <a:ext cx="3674541" cy="1926376"/>
          </a:xfrm>
          <a:prstGeom prst="rect">
            <a:avLst/>
          </a:prstGeom>
        </p:spPr>
      </p:pic>
    </p:spTree>
    <p:extLst>
      <p:ext uri="{BB962C8B-B14F-4D97-AF65-F5344CB8AC3E}">
        <p14:creationId xmlns:p14="http://schemas.microsoft.com/office/powerpoint/2010/main" val="30427740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66313" y="322118"/>
            <a:ext cx="2867891"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3</a:t>
            </a:r>
          </a:p>
        </p:txBody>
      </p:sp>
      <p:sp>
        <p:nvSpPr>
          <p:cNvPr id="5" name="TextBox 4">
            <a:extLst>
              <a:ext uri="{FF2B5EF4-FFF2-40B4-BE49-F238E27FC236}">
                <a16:creationId xmlns:a16="http://schemas.microsoft.com/office/drawing/2014/main" id="{182E3090-F844-DDA9-8CEC-19EB765EC352}"/>
              </a:ext>
            </a:extLst>
          </p:cNvPr>
          <p:cNvSpPr txBox="1"/>
          <p:nvPr/>
        </p:nvSpPr>
        <p:spPr>
          <a:xfrm>
            <a:off x="3189769" y="1328050"/>
            <a:ext cx="6134986" cy="2862322"/>
          </a:xfrm>
          <a:prstGeom prst="rect">
            <a:avLst/>
          </a:prstGeom>
          <a:noFill/>
        </p:spPr>
        <p:txBody>
          <a:bodyPr wrap="square" rtlCol="0">
            <a:spAutoFit/>
          </a:bodyPr>
          <a:lstStyle/>
          <a:p>
            <a:pPr lvl="0" algn="just"/>
            <a:r>
              <a:rPr lang="vi-VN" sz="3000" b="1" dirty="0">
                <a:solidFill>
                  <a:prstClr val="white"/>
                </a:solidFill>
                <a:latin typeface="Calibri" panose="020F0502020204030204"/>
              </a:rPr>
              <a:t>Nếu em thực sự cần đến chiếc xe đạp đó thì nên mua. Nếu chưa thực sự cần (vì đã có xe đạp cũ/nhà ở gần trường...) thì hãy nhờ bố gửi ngân hàng lấy lãi để có tiền phục vụ cho nhiều nhu cầu khác nữa.</a:t>
            </a:r>
            <a:endParaRPr kumimoji="0" lang="en-US" sz="3000" b="1" i="0" u="none" strike="noStrike" kern="1200" cap="none" spc="0" normalizeH="0" baseline="0" noProof="0" dirty="0">
              <a:ln>
                <a:noFill/>
              </a:ln>
              <a:solidFill>
                <a:prstClr val="white"/>
              </a:solidFill>
              <a:effectLst/>
              <a:uLnTx/>
              <a:uFillTx/>
              <a:latin typeface="Calibri" panose="020F0502020204030204"/>
            </a:endParaRPr>
          </a:p>
        </p:txBody>
      </p:sp>
      <p:pic>
        <p:nvPicPr>
          <p:cNvPr id="6" name="Picture 5">
            <a:extLst>
              <a:ext uri="{FF2B5EF4-FFF2-40B4-BE49-F238E27FC236}">
                <a16:creationId xmlns:a16="http://schemas.microsoft.com/office/drawing/2014/main" id="{FD4C9FF0-5A28-EA16-A6D7-36A402538135}"/>
              </a:ext>
            </a:extLst>
          </p:cNvPr>
          <p:cNvPicPr>
            <a:picLocks noChangeAspect="1"/>
          </p:cNvPicPr>
          <p:nvPr/>
        </p:nvPicPr>
        <p:blipFill>
          <a:blip r:embed="rId4"/>
          <a:stretch>
            <a:fillRect/>
          </a:stretch>
        </p:blipFill>
        <p:spPr>
          <a:xfrm>
            <a:off x="0" y="4303638"/>
            <a:ext cx="3731158" cy="2437404"/>
          </a:xfrm>
          <a:prstGeom prst="rect">
            <a:avLst/>
          </a:prstGeom>
        </p:spPr>
      </p:pic>
    </p:spTree>
    <p:extLst>
      <p:ext uri="{BB962C8B-B14F-4D97-AF65-F5344CB8AC3E}">
        <p14:creationId xmlns:p14="http://schemas.microsoft.com/office/powerpoint/2010/main" val="36513687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66313" y="322118"/>
            <a:ext cx="2867891"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4</a:t>
            </a:r>
          </a:p>
        </p:txBody>
      </p:sp>
      <p:sp>
        <p:nvSpPr>
          <p:cNvPr id="5" name="TextBox 4">
            <a:extLst>
              <a:ext uri="{FF2B5EF4-FFF2-40B4-BE49-F238E27FC236}">
                <a16:creationId xmlns:a16="http://schemas.microsoft.com/office/drawing/2014/main" id="{182E3090-F844-DDA9-8CEC-19EB765EC352}"/>
              </a:ext>
            </a:extLst>
          </p:cNvPr>
          <p:cNvSpPr txBox="1"/>
          <p:nvPr/>
        </p:nvSpPr>
        <p:spPr>
          <a:xfrm>
            <a:off x="3189769" y="1328050"/>
            <a:ext cx="6134986" cy="2631490"/>
          </a:xfrm>
          <a:prstGeom prst="rect">
            <a:avLst/>
          </a:prstGeom>
          <a:noFill/>
        </p:spPr>
        <p:txBody>
          <a:bodyPr wrap="square" rtlCol="0">
            <a:spAutoFit/>
          </a:bodyPr>
          <a:lstStyle/>
          <a:p>
            <a:pPr lvl="0" algn="just"/>
            <a:r>
              <a:rPr lang="vi-VN" sz="3300" b="1" dirty="0">
                <a:solidFill>
                  <a:prstClr val="white"/>
                </a:solidFill>
                <a:latin typeface="Calibri" panose="020F0502020204030204"/>
              </a:rPr>
              <a:t>Thường thì không nên vay mượn tiền đề mua sắm. Nhưng nếu em gần đủ tiền và thực sự cần bộ sách đó thì có thể vay bạn để mua rồi trả đúng hạn.</a:t>
            </a:r>
            <a:endParaRPr kumimoji="0" lang="en-US" sz="3300" b="1" i="0" u="none" strike="noStrike" kern="1200" cap="none" spc="0" normalizeH="0" baseline="0" noProof="0" dirty="0">
              <a:ln>
                <a:noFill/>
              </a:ln>
              <a:solidFill>
                <a:prstClr val="white"/>
              </a:solidFill>
              <a:effectLst/>
              <a:uLnTx/>
              <a:uFillTx/>
              <a:latin typeface="Calibri" panose="020F0502020204030204"/>
            </a:endParaRPr>
          </a:p>
        </p:txBody>
      </p:sp>
      <p:pic>
        <p:nvPicPr>
          <p:cNvPr id="7" name="Picture 6">
            <a:extLst>
              <a:ext uri="{FF2B5EF4-FFF2-40B4-BE49-F238E27FC236}">
                <a16:creationId xmlns:a16="http://schemas.microsoft.com/office/drawing/2014/main" id="{76EACB78-E151-AC92-465C-A86084565CB6}"/>
              </a:ext>
            </a:extLst>
          </p:cNvPr>
          <p:cNvPicPr>
            <a:picLocks noChangeAspect="1"/>
          </p:cNvPicPr>
          <p:nvPr/>
        </p:nvPicPr>
        <p:blipFill>
          <a:blip r:embed="rId4"/>
          <a:stretch>
            <a:fillRect/>
          </a:stretch>
        </p:blipFill>
        <p:spPr>
          <a:xfrm>
            <a:off x="77751" y="4368874"/>
            <a:ext cx="3484157" cy="2369557"/>
          </a:xfrm>
          <a:prstGeom prst="rect">
            <a:avLst/>
          </a:prstGeom>
        </p:spPr>
      </p:pic>
    </p:spTree>
    <p:extLst>
      <p:ext uri="{BB962C8B-B14F-4D97-AF65-F5344CB8AC3E}">
        <p14:creationId xmlns:p14="http://schemas.microsoft.com/office/powerpoint/2010/main" val="27362439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8" name="TextBox 7">
            <a:extLst>
              <a:ext uri="{FF2B5EF4-FFF2-40B4-BE49-F238E27FC236}">
                <a16:creationId xmlns:a16="http://schemas.microsoft.com/office/drawing/2014/main" id="{F229638A-2306-3191-6B0F-FA27CB4D6AC7}"/>
              </a:ext>
            </a:extLst>
          </p:cNvPr>
          <p:cNvSpPr txBox="1"/>
          <p:nvPr/>
        </p:nvSpPr>
        <p:spPr>
          <a:xfrm>
            <a:off x="279400" y="822340"/>
            <a:ext cx="11633200" cy="9131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NHẬN XÉT VÀ ĐÁNH GIÁ CÁC NHÓM</a:t>
            </a:r>
          </a:p>
        </p:txBody>
      </p:sp>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Tiêu</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chí</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xmln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Tree>
    <p:controls>
      <mc:AlternateContent xmlns:mc="http://schemas.openxmlformats.org/markup-compatibility/2006">
        <mc:Choice xmlns:v="urn:schemas-microsoft-com:vml" Requires="v">
          <p:control spid="1026" name="TextBox1" r:id="rId2" imgW="6458040" imgH="1504800"/>
        </mc:Choice>
        <mc:Fallback>
          <p:control name="TextBox1" r:id="rId2" imgW="6458040" imgH="15048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8"/>
                <a:stretch>
                  <a:fillRect/>
                </a:stretch>
              </p:blipFill>
              <p:spPr>
                <a:xfrm>
                  <a:off x="875480" y="3094052"/>
                  <a:ext cx="6455387" cy="1502122"/>
                </a:xfrm>
                <a:prstGeom prst="rect">
                  <a:avLst/>
                </a:prstGeom>
              </p:spPr>
            </p:pic>
          </p:control>
        </mc:Fallback>
      </mc:AlternateContent>
    </p:controls>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8E0B527A-E736-DE3A-4ED3-0E50963B3652}"/>
              </a:ext>
            </a:extLst>
          </p:cNvPr>
          <p:cNvSpPr txBox="1"/>
          <p:nvPr/>
        </p:nvSpPr>
        <p:spPr>
          <a:xfrm>
            <a:off x="660636" y="433653"/>
            <a:ext cx="10566400" cy="707886"/>
          </a:xfrm>
          <a:prstGeom prst="rect">
            <a:avLst/>
          </a:prstGeom>
          <a:noFill/>
        </p:spPr>
        <p:txBody>
          <a:bodyPr wrap="square" rtlCol="0">
            <a:spAutoFit/>
          </a:bodyPr>
          <a:lstStyle/>
          <a:p>
            <a:pPr lvl="0" algn="ctr"/>
            <a:r>
              <a:rPr lang="en-US" sz="4000" b="1" dirty="0">
                <a:solidFill>
                  <a:srgbClr val="002060"/>
                </a:solidFill>
                <a:latin typeface="Cambria" panose="02040503050406030204" pitchFamily="18" charset="0"/>
                <a:ea typeface="Cambria" panose="02040503050406030204" pitchFamily="18" charset="0"/>
              </a:rPr>
              <a:t>5. Em </a:t>
            </a:r>
            <a:r>
              <a:rPr lang="en-US" sz="4000" b="1" dirty="0" err="1">
                <a:solidFill>
                  <a:srgbClr val="002060"/>
                </a:solidFill>
                <a:latin typeface="Cambria" panose="02040503050406030204" pitchFamily="18" charset="0"/>
                <a:ea typeface="Cambria" panose="02040503050406030204" pitchFamily="18" charset="0"/>
              </a:rPr>
              <a:t>sẽ</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khuyên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bạn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điều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gì</a:t>
            </a:r>
            <a:r>
              <a:rPr lang="en-US" sz="4000" b="1" dirty="0">
                <a:solidFill>
                  <a:srgbClr val="00206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A3328D45-09D9-4240-1747-E154956CD712}"/>
              </a:ext>
            </a:extLst>
          </p:cNvPr>
          <p:cNvPicPr>
            <a:picLocks noChangeAspect="1"/>
          </p:cNvPicPr>
          <p:nvPr/>
        </p:nvPicPr>
        <p:blipFill>
          <a:blip r:embed="rId3"/>
          <a:stretch>
            <a:fillRect/>
          </a:stretch>
        </p:blipFill>
        <p:spPr>
          <a:xfrm>
            <a:off x="1271918" y="1686921"/>
            <a:ext cx="9977423" cy="3725051"/>
          </a:xfrm>
          <a:prstGeom prst="rect">
            <a:avLst/>
          </a:prstGeom>
        </p:spPr>
      </p:pic>
    </p:spTree>
    <p:extLst>
      <p:ext uri="{BB962C8B-B14F-4D97-AF65-F5344CB8AC3E}">
        <p14:creationId xmlns:p14="http://schemas.microsoft.com/office/powerpoint/2010/main" val="395304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barn(inVertical)">
                                      <p:cBhvr>
                                        <p:cTn id="7" dur="500"/>
                                        <p:tgtEl>
                                          <p:spTgt spid="8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051767F-B0D3-18A3-EB6F-8481E4EE5DDF}"/>
              </a:ext>
            </a:extLst>
          </p:cNvPr>
          <p:cNvPicPr>
            <a:picLocks noChangeAspect="1"/>
          </p:cNvPicPr>
          <p:nvPr/>
        </p:nvPicPr>
        <p:blipFill>
          <a:blip r:embed="rId3"/>
          <a:stretch>
            <a:fillRect/>
          </a:stretch>
        </p:blipFill>
        <p:spPr>
          <a:xfrm>
            <a:off x="-71920" y="0"/>
            <a:ext cx="12271463" cy="6858000"/>
          </a:xfrm>
          <a:prstGeom prst="rect">
            <a:avLst/>
          </a:prstGeom>
        </p:spPr>
      </p:pic>
      <p:sp>
        <p:nvSpPr>
          <p:cNvPr id="18" name="Rectangle 17">
            <a:extLst>
              <a:ext uri="{FF2B5EF4-FFF2-40B4-BE49-F238E27FC236}">
                <a16:creationId xmlns:a16="http://schemas.microsoft.com/office/drawing/2014/main" id="{0EC6FAE5-C1A5-D783-B5CC-5A1703F9EE6A}"/>
              </a:ext>
            </a:extLst>
          </p:cNvPr>
          <p:cNvSpPr/>
          <p:nvPr/>
        </p:nvSpPr>
        <p:spPr>
          <a:xfrm>
            <a:off x="742610" y="152400"/>
            <a:ext cx="10494161" cy="86157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Nêu</a:t>
            </a:r>
            <a:r>
              <a:rPr lang="en-US" sz="48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 b</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iểu</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hiện</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sử</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dụng</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tiền</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hợp</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lí</a:t>
            </a:r>
            <a:endPar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2" name="Picture 21" descr="A wicker basket with a black background&#10;&#10;Description automatically generated">
            <a:hlinkClick r:id="rId4" action="ppaction://hlinksldjump"/>
            <a:extLst>
              <a:ext uri="{FF2B5EF4-FFF2-40B4-BE49-F238E27FC236}">
                <a16:creationId xmlns:a16="http://schemas.microsoft.com/office/drawing/2014/main" id="{D3C807A3-56A1-38B2-6C96-A459C071BCB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
        <p:nvSpPr>
          <p:cNvPr id="2" name="Rectangle 1">
            <a:extLst>
              <a:ext uri="{FF2B5EF4-FFF2-40B4-BE49-F238E27FC236}">
                <a16:creationId xmlns:a16="http://schemas.microsoft.com/office/drawing/2014/main" id="{05F95828-56E1-9E21-7F47-FC10034C69A9}"/>
              </a:ext>
            </a:extLst>
          </p:cNvPr>
          <p:cNvSpPr/>
          <p:nvPr/>
        </p:nvSpPr>
        <p:spPr>
          <a:xfrm>
            <a:off x="1847088" y="1408004"/>
            <a:ext cx="8467344" cy="344690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just"/>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Lên kế hoạch trước khi mua sắm</a:t>
            </a:r>
          </a:p>
          <a:p>
            <a:pPr lvl="0" algn="just"/>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Chọn nơi có giá cả hợp lí</a:t>
            </a:r>
          </a:p>
          <a:p>
            <a:pPr marL="571500" lvl="0" indent="-571500" algn="just">
              <a:buFontTx/>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Mua hàng vừa đủ dùng</a:t>
            </a:r>
            <a:endPar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a:p>
            <a:pPr marL="571500" lvl="0" indent="-571500" algn="just">
              <a:buFontTx/>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Không mua hàng rẻ kém chất lượng</a:t>
            </a:r>
          </a:p>
          <a:p>
            <a:pPr marL="571500" lvl="0" indent="-571500" algn="just">
              <a:buFontTx/>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Mua hàng phù hợp với hoàn cảnh gia đình mình và với số tiền minh hiện có...</a:t>
            </a:r>
          </a:p>
        </p:txBody>
      </p:sp>
      <p:pic>
        <p:nvPicPr>
          <p:cNvPr id="4" name="Picture 3">
            <a:extLst>
              <a:ext uri="{FF2B5EF4-FFF2-40B4-BE49-F238E27FC236}">
                <a16:creationId xmlns:a16="http://schemas.microsoft.com/office/drawing/2014/main" id="{64F3692A-D8D4-0E57-6FAC-88C13EB40917}"/>
              </a:ext>
            </a:extLst>
          </p:cNvPr>
          <p:cNvPicPr>
            <a:picLocks noChangeAspect="1"/>
          </p:cNvPicPr>
          <p:nvPr/>
        </p:nvPicPr>
        <p:blipFill>
          <a:blip r:embed="rId6"/>
          <a:stretch>
            <a:fillRect/>
          </a:stretch>
        </p:blipFill>
        <p:spPr>
          <a:xfrm>
            <a:off x="5105400" y="6415768"/>
            <a:ext cx="2590800" cy="361950"/>
          </a:xfrm>
          <a:prstGeom prst="rect">
            <a:avLst/>
          </a:prstGeom>
        </p:spPr>
      </p:pic>
    </p:spTree>
    <p:extLst>
      <p:ext uri="{BB962C8B-B14F-4D97-AF65-F5344CB8AC3E}">
        <p14:creationId xmlns:p14="http://schemas.microsoft.com/office/powerpoint/2010/main" val="41048698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861FD123-C6CD-91FF-949C-BF530A1DE551}"/>
              </a:ext>
            </a:extLst>
          </p:cNvPr>
          <p:cNvGrpSpPr/>
          <p:nvPr/>
        </p:nvGrpSpPr>
        <p:grpSpPr>
          <a:xfrm>
            <a:off x="5592726" y="382772"/>
            <a:ext cx="5414489" cy="5921957"/>
            <a:chOff x="442192" y="1257300"/>
            <a:chExt cx="4495801" cy="5372481"/>
          </a:xfrm>
        </p:grpSpPr>
        <p:pic>
          <p:nvPicPr>
            <p:cNvPr id="6" name="Picture 5" descr="A picture containing text&#10;&#10;Description automatically generated">
              <a:extLst>
                <a:ext uri="{FF2B5EF4-FFF2-40B4-BE49-F238E27FC236}">
                  <a16:creationId xmlns:a16="http://schemas.microsoft.com/office/drawing/2014/main" id="{06232FAE-6B58-3887-C6A0-F337C3E1657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832D145C-BF2B-4808-2DBE-69599661CF55}"/>
                </a:ext>
              </a:extLst>
            </p:cNvPr>
            <p:cNvSpPr txBox="1"/>
            <p:nvPr/>
          </p:nvSpPr>
          <p:spPr>
            <a:xfrm>
              <a:off x="442192" y="3886390"/>
              <a:ext cx="4495800" cy="2429207"/>
            </a:xfrm>
            <a:prstGeom prst="rect">
              <a:avLst/>
            </a:prstGeom>
            <a:noFill/>
          </p:spPr>
          <p:txBody>
            <a:bodyPr wrap="square" rtlCol="0">
              <a:spAutoFit/>
            </a:bodyPr>
            <a:lstStyle/>
            <a:p>
              <a:pPr marL="0" marR="0" algn="just">
                <a:spcBef>
                  <a:spcPts val="0"/>
                </a:spcBef>
                <a:spcAft>
                  <a:spcPts val="0"/>
                </a:spcAft>
              </a:pPr>
              <a:r>
                <a:rPr lang="en-US" sz="2800" b="1" dirty="0" err="1">
                  <a:effectLst/>
                  <a:latin typeface="Cambria" panose="02040503050406030204" pitchFamily="18" charset="0"/>
                  <a:ea typeface="Cambria" panose="02040503050406030204" pitchFamily="18" charset="0"/>
                </a:rPr>
                <a:t>Khuyên</a:t>
              </a:r>
              <a:r>
                <a:rPr lang="en-US" sz="2800" b="1" dirty="0">
                  <a:effectLst/>
                  <a:latin typeface="Cambria" panose="02040503050406030204" pitchFamily="18" charset="0"/>
                  <a:ea typeface="Cambria" panose="02040503050406030204" pitchFamily="18" charset="0"/>
                </a:rPr>
                <a:t> Na </a:t>
              </a:r>
              <a:r>
                <a:rPr lang="en-US" sz="2800" b="1" dirty="0" err="1">
                  <a:effectLst/>
                  <a:latin typeface="Cambria" panose="02040503050406030204" pitchFamily="18" charset="0"/>
                  <a:ea typeface="Cambria" panose="02040503050406030204" pitchFamily="18" charset="0"/>
                </a:rPr>
                <a:t>không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nên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làm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vì</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việc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nhịn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ăn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sáng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sẽ</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dẫn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tới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ảnh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hưởng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không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tốt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tới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sức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khoẻ</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quả</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học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tập</a:t>
              </a:r>
              <a:r>
                <a:rPr lang="en-US" sz="2800" b="1" dirty="0">
                  <a:effectLst/>
                  <a:latin typeface="Cambria" panose="02040503050406030204" pitchFamily="18" charset="0"/>
                  <a:ea typeface="Cambria" panose="02040503050406030204" pitchFamily="18" charset="0"/>
                </a:rPr>
                <a:t>. Na </a:t>
              </a:r>
              <a:r>
                <a:rPr lang="en-US" sz="2800" b="1" dirty="0" err="1">
                  <a:effectLst/>
                  <a:latin typeface="Cambria" panose="02040503050406030204" pitchFamily="18" charset="0"/>
                  <a:ea typeface="Cambria" panose="02040503050406030204" pitchFamily="18" charset="0"/>
                </a:rPr>
                <a:t>nên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kiệm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dần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dần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đủ</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mua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món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đồ</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đó</a:t>
              </a:r>
              <a:r>
                <a:rPr lang="en-US" sz="2800" b="1" dirty="0">
                  <a:effectLst/>
                  <a:latin typeface="Cambria" panose="02040503050406030204" pitchFamily="18" charset="0"/>
                  <a:ea typeface="Cambria" panose="02040503050406030204" pitchFamily="18" charset="0"/>
                </a:rPr>
                <a:t>.</a:t>
              </a:r>
            </a:p>
          </p:txBody>
        </p:sp>
      </p:grpSp>
      <p:pic>
        <p:nvPicPr>
          <p:cNvPr id="12" name="Picture 11">
            <a:extLst>
              <a:ext uri="{FF2B5EF4-FFF2-40B4-BE49-F238E27FC236}">
                <a16:creationId xmlns:a16="http://schemas.microsoft.com/office/drawing/2014/main" id="{6618B53F-2838-7140-C44C-C9C4ACBB68DE}"/>
              </a:ext>
            </a:extLst>
          </p:cNvPr>
          <p:cNvPicPr>
            <a:picLocks noChangeAspect="1"/>
          </p:cNvPicPr>
          <p:nvPr/>
        </p:nvPicPr>
        <p:blipFill>
          <a:blip r:embed="rId4"/>
          <a:stretch>
            <a:fillRect/>
          </a:stretch>
        </p:blipFill>
        <p:spPr>
          <a:xfrm>
            <a:off x="367819" y="1199706"/>
            <a:ext cx="5057830" cy="1851837"/>
          </a:xfrm>
          <a:prstGeom prst="rect">
            <a:avLst/>
          </a:prstGeom>
        </p:spPr>
      </p:pic>
    </p:spTree>
    <p:extLst>
      <p:ext uri="{BB962C8B-B14F-4D97-AF65-F5344CB8AC3E}">
        <p14:creationId xmlns:p14="http://schemas.microsoft.com/office/powerpoint/2010/main" val="174733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861FD123-C6CD-91FF-949C-BF530A1DE551}"/>
              </a:ext>
            </a:extLst>
          </p:cNvPr>
          <p:cNvGrpSpPr/>
          <p:nvPr/>
        </p:nvGrpSpPr>
        <p:grpSpPr>
          <a:xfrm>
            <a:off x="5592726" y="382772"/>
            <a:ext cx="5414489" cy="5921957"/>
            <a:chOff x="442192" y="1257300"/>
            <a:chExt cx="4495801" cy="5372481"/>
          </a:xfrm>
        </p:grpSpPr>
        <p:pic>
          <p:nvPicPr>
            <p:cNvPr id="6" name="Picture 5" descr="A picture containing text&#10;&#10;Description automatically generated">
              <a:extLst>
                <a:ext uri="{FF2B5EF4-FFF2-40B4-BE49-F238E27FC236}">
                  <a16:creationId xmlns:a16="http://schemas.microsoft.com/office/drawing/2014/main" id="{06232FAE-6B58-3887-C6A0-F337C3E1657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832D145C-BF2B-4808-2DBE-69599661CF55}"/>
                </a:ext>
              </a:extLst>
            </p:cNvPr>
            <p:cNvSpPr txBox="1"/>
            <p:nvPr/>
          </p:nvSpPr>
          <p:spPr>
            <a:xfrm>
              <a:off x="442192" y="3886390"/>
              <a:ext cx="4495800" cy="2429206"/>
            </a:xfrm>
            <a:prstGeom prst="rect">
              <a:avLst/>
            </a:prstGeom>
            <a:noFill/>
          </p:spPr>
          <p:txBody>
            <a:bodyPr wrap="square" rtlCol="0">
              <a:spAutoFit/>
            </a:bodyPr>
            <a:lstStyle/>
            <a:p>
              <a:pPr marL="0" marR="0" algn="just">
                <a:spcBef>
                  <a:spcPts val="0"/>
                </a:spcBef>
                <a:spcAft>
                  <a:spcPts val="0"/>
                </a:spcAft>
              </a:pPr>
              <a:r>
                <a:rPr lang="en-US" sz="2800" b="1" dirty="0">
                  <a:effectLst/>
                  <a:latin typeface="Cambria" panose="02040503050406030204" pitchFamily="18" charset="0"/>
                  <a:ea typeface="Cambria" panose="02040503050406030204" pitchFamily="18" charset="0"/>
                </a:rPr>
                <a:t>Nam </a:t>
              </a:r>
              <a:r>
                <a:rPr lang="en-US" sz="2800" b="1" dirty="0" err="1">
                  <a:effectLst/>
                  <a:latin typeface="Cambria" panose="02040503050406030204" pitchFamily="18" charset="0"/>
                  <a:ea typeface="Cambria" panose="02040503050406030204" pitchFamily="18" charset="0"/>
                </a:rPr>
                <a:t>không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nên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làm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vì</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nếu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dùng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mua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rô</a:t>
              </a:r>
              <a:r>
                <a:rPr lang="en-US" sz="2800" b="1" dirty="0">
                  <a:effectLst/>
                  <a:latin typeface="Cambria" panose="02040503050406030204" pitchFamily="18" charset="0"/>
                  <a:ea typeface="Cambria" panose="02040503050406030204" pitchFamily="18" charset="0"/>
                </a:rPr>
                <a:t> – </a:t>
              </a:r>
              <a:r>
                <a:rPr lang="en-US" sz="2800" b="1" dirty="0" err="1">
                  <a:effectLst/>
                  <a:latin typeface="Cambria" panose="02040503050406030204" pitchFamily="18" charset="0"/>
                  <a:ea typeface="Cambria" panose="02040503050406030204" pitchFamily="18" charset="0"/>
                </a:rPr>
                <a:t>bốt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bạn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sẽ</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không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làm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những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việc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khác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nữa</a:t>
              </a:r>
              <a:r>
                <a:rPr lang="en-US" sz="2800" b="1" dirty="0">
                  <a:effectLst/>
                  <a:latin typeface="Cambria" panose="02040503050406030204" pitchFamily="18" charset="0"/>
                  <a:ea typeface="Cambria" panose="02040503050406030204" pitchFamily="18" charset="0"/>
                </a:rPr>
                <a:t>. Nam </a:t>
              </a:r>
              <a:r>
                <a:rPr lang="en-US" sz="2800" b="1" dirty="0" err="1">
                  <a:effectLst/>
                  <a:latin typeface="Cambria" panose="02040503050406030204" pitchFamily="18" charset="0"/>
                  <a:ea typeface="Cambria" panose="02040503050406030204" pitchFamily="18" charset="0"/>
                </a:rPr>
                <a:t>nên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kiệm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dần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dần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đủ</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mua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rô</a:t>
              </a:r>
              <a:r>
                <a:rPr lang="en-US" sz="2800" b="1" dirty="0">
                  <a:effectLst/>
                  <a:latin typeface="Cambria" panose="02040503050406030204" pitchFamily="18" charset="0"/>
                  <a:ea typeface="Cambria" panose="02040503050406030204" pitchFamily="18" charset="0"/>
                </a:rPr>
                <a:t> – </a:t>
              </a:r>
              <a:r>
                <a:rPr lang="en-US" sz="2800" b="1" dirty="0" err="1">
                  <a:effectLst/>
                  <a:latin typeface="Cambria" panose="02040503050406030204" pitchFamily="18" charset="0"/>
                  <a:ea typeface="Cambria" panose="02040503050406030204" pitchFamily="18" charset="0"/>
                </a:rPr>
                <a:t>bốt</a:t>
              </a:r>
              <a:r>
                <a:rPr lang="en-US" sz="2800" b="1" dirty="0">
                  <a:effectLst/>
                  <a:latin typeface="Cambria" panose="02040503050406030204" pitchFamily="18" charset="0"/>
                  <a:ea typeface="Cambria" panose="02040503050406030204" pitchFamily="18" charset="0"/>
                </a:rPr>
                <a:t>.</a:t>
              </a:r>
            </a:p>
          </p:txBody>
        </p:sp>
      </p:grpSp>
      <p:pic>
        <p:nvPicPr>
          <p:cNvPr id="8" name="Picture 7">
            <a:extLst>
              <a:ext uri="{FF2B5EF4-FFF2-40B4-BE49-F238E27FC236}">
                <a16:creationId xmlns:a16="http://schemas.microsoft.com/office/drawing/2014/main" id="{ABE787BD-18E4-A0B2-E886-17E5866F0439}"/>
              </a:ext>
            </a:extLst>
          </p:cNvPr>
          <p:cNvPicPr>
            <a:picLocks noChangeAspect="1"/>
          </p:cNvPicPr>
          <p:nvPr/>
        </p:nvPicPr>
        <p:blipFill>
          <a:blip r:embed="rId4"/>
          <a:stretch>
            <a:fillRect/>
          </a:stretch>
        </p:blipFill>
        <p:spPr>
          <a:xfrm>
            <a:off x="451440" y="1289530"/>
            <a:ext cx="4593741" cy="1645056"/>
          </a:xfrm>
          <a:prstGeom prst="rect">
            <a:avLst/>
          </a:prstGeom>
        </p:spPr>
      </p:pic>
    </p:spTree>
    <p:extLst>
      <p:ext uri="{BB962C8B-B14F-4D97-AF65-F5344CB8AC3E}">
        <p14:creationId xmlns:p14="http://schemas.microsoft.com/office/powerpoint/2010/main" val="394381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861FD123-C6CD-91FF-949C-BF530A1DE551}"/>
              </a:ext>
            </a:extLst>
          </p:cNvPr>
          <p:cNvGrpSpPr/>
          <p:nvPr/>
        </p:nvGrpSpPr>
        <p:grpSpPr>
          <a:xfrm>
            <a:off x="5592726" y="382772"/>
            <a:ext cx="5414489" cy="5921957"/>
            <a:chOff x="442192" y="1257300"/>
            <a:chExt cx="4495801" cy="5372481"/>
          </a:xfrm>
        </p:grpSpPr>
        <p:pic>
          <p:nvPicPr>
            <p:cNvPr id="6" name="Picture 5" descr="A picture containing text&#10;&#10;Description automatically generated">
              <a:extLst>
                <a:ext uri="{FF2B5EF4-FFF2-40B4-BE49-F238E27FC236}">
                  <a16:creationId xmlns:a16="http://schemas.microsoft.com/office/drawing/2014/main" id="{06232FAE-6B58-3887-C6A0-F337C3E1657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832D145C-BF2B-4808-2DBE-69599661CF55}"/>
                </a:ext>
              </a:extLst>
            </p:cNvPr>
            <p:cNvSpPr txBox="1"/>
            <p:nvPr/>
          </p:nvSpPr>
          <p:spPr>
            <a:xfrm>
              <a:off x="442192" y="3886390"/>
              <a:ext cx="4495800" cy="25967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Dung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kiệm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còn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dùng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tiêu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pic>
        <p:nvPicPr>
          <p:cNvPr id="9" name="Picture 8">
            <a:extLst>
              <a:ext uri="{FF2B5EF4-FFF2-40B4-BE49-F238E27FC236}">
                <a16:creationId xmlns:a16="http://schemas.microsoft.com/office/drawing/2014/main" id="{A86469A9-C0A0-572B-8C6D-C466E1AC4732}"/>
              </a:ext>
            </a:extLst>
          </p:cNvPr>
          <p:cNvPicPr>
            <a:picLocks noChangeAspect="1"/>
          </p:cNvPicPr>
          <p:nvPr/>
        </p:nvPicPr>
        <p:blipFill>
          <a:blip r:embed="rId4"/>
          <a:stretch>
            <a:fillRect/>
          </a:stretch>
        </p:blipFill>
        <p:spPr>
          <a:xfrm>
            <a:off x="465727" y="1012419"/>
            <a:ext cx="4712328" cy="1891343"/>
          </a:xfrm>
          <a:prstGeom prst="rect">
            <a:avLst/>
          </a:prstGeom>
        </p:spPr>
      </p:pic>
    </p:spTree>
    <p:extLst>
      <p:ext uri="{BB962C8B-B14F-4D97-AF65-F5344CB8AC3E}">
        <p14:creationId xmlns:p14="http://schemas.microsoft.com/office/powerpoint/2010/main" val="101461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861FD123-C6CD-91FF-949C-BF530A1DE551}"/>
              </a:ext>
            </a:extLst>
          </p:cNvPr>
          <p:cNvGrpSpPr/>
          <p:nvPr/>
        </p:nvGrpSpPr>
        <p:grpSpPr>
          <a:xfrm>
            <a:off x="5592727" y="382772"/>
            <a:ext cx="5478282" cy="5921957"/>
            <a:chOff x="442193" y="1257300"/>
            <a:chExt cx="4548770" cy="5372481"/>
          </a:xfrm>
        </p:grpSpPr>
        <p:pic>
          <p:nvPicPr>
            <p:cNvPr id="6" name="Picture 5" descr="A picture containing text&#10;&#10;Description automatically generated">
              <a:extLst>
                <a:ext uri="{FF2B5EF4-FFF2-40B4-BE49-F238E27FC236}">
                  <a16:creationId xmlns:a16="http://schemas.microsoft.com/office/drawing/2014/main" id="{06232FAE-6B58-3887-C6A0-F337C3E1657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832D145C-BF2B-4808-2DBE-69599661CF55}"/>
                </a:ext>
              </a:extLst>
            </p:cNvPr>
            <p:cNvSpPr txBox="1"/>
            <p:nvPr/>
          </p:nvSpPr>
          <p:spPr>
            <a:xfrm>
              <a:off x="495163" y="4224000"/>
              <a:ext cx="4495800" cy="20941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Thanh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dùng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máy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bỏ</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túi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kiệm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đỡ</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vất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pic>
        <p:nvPicPr>
          <p:cNvPr id="8" name="Picture 7">
            <a:extLst>
              <a:ext uri="{FF2B5EF4-FFF2-40B4-BE49-F238E27FC236}">
                <a16:creationId xmlns:a16="http://schemas.microsoft.com/office/drawing/2014/main" id="{23981B70-46F6-31AC-CBFF-15D5315CC82C}"/>
              </a:ext>
            </a:extLst>
          </p:cNvPr>
          <p:cNvPicPr>
            <a:picLocks noChangeAspect="1"/>
          </p:cNvPicPr>
          <p:nvPr/>
        </p:nvPicPr>
        <p:blipFill>
          <a:blip r:embed="rId4"/>
          <a:stretch>
            <a:fillRect/>
          </a:stretch>
        </p:blipFill>
        <p:spPr>
          <a:xfrm>
            <a:off x="699311" y="874195"/>
            <a:ext cx="4670611" cy="1837107"/>
          </a:xfrm>
          <a:prstGeom prst="rect">
            <a:avLst/>
          </a:prstGeom>
        </p:spPr>
      </p:pic>
    </p:spTree>
    <p:extLst>
      <p:ext uri="{BB962C8B-B14F-4D97-AF65-F5344CB8AC3E}">
        <p14:creationId xmlns:p14="http://schemas.microsoft.com/office/powerpoint/2010/main" val="346977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id="{2B6C4795-565A-139D-CFB7-59D77AFD6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cartoon of a child&#10;&#10;Description automatically generated with medium confidence">
            <a:extLst>
              <a:ext uri="{FF2B5EF4-FFF2-40B4-BE49-F238E27FC236}">
                <a16:creationId xmlns:a16="http://schemas.microsoft.com/office/drawing/2014/main" id="{2D02B301-3266-8905-1A1D-88F028B65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433" y="2745075"/>
            <a:ext cx="4282440" cy="4282440"/>
          </a:xfrm>
          <a:prstGeom prst="rect">
            <a:avLst/>
          </a:prstGeom>
        </p:spPr>
      </p:pic>
      <p:pic>
        <p:nvPicPr>
          <p:cNvPr id="6" name="Picture 5" descr="A cartoon of a child&#10;&#10;Description automatically generated with medium confidence">
            <a:extLst>
              <a:ext uri="{FF2B5EF4-FFF2-40B4-BE49-F238E27FC236}">
                <a16:creationId xmlns:a16="http://schemas.microsoft.com/office/drawing/2014/main" id="{0D78477C-4B1D-3E4C-8239-C537957300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7547" y="2732980"/>
            <a:ext cx="4269600" cy="4269600"/>
          </a:xfrm>
          <a:prstGeom prst="rect">
            <a:avLst/>
          </a:prstGeom>
        </p:spPr>
      </p:pic>
      <p:pic>
        <p:nvPicPr>
          <p:cNvPr id="8" name="Picture 7" descr="A green and red text on a black background&#10;&#10;Description automatically generated">
            <a:extLst>
              <a:ext uri="{FF2B5EF4-FFF2-40B4-BE49-F238E27FC236}">
                <a16:creationId xmlns:a16="http://schemas.microsoft.com/office/drawing/2014/main" id="{0388B0E2-1FB1-D9D3-0F6D-D6A18122F1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1128" y="766829"/>
            <a:ext cx="7193903" cy="5791702"/>
          </a:xfrm>
          <a:prstGeom prst="rect">
            <a:avLst/>
          </a:prstGeom>
        </p:spPr>
      </p:pic>
    </p:spTree>
    <p:extLst>
      <p:ext uri="{BB962C8B-B14F-4D97-AF65-F5344CB8AC3E}">
        <p14:creationId xmlns:p14="http://schemas.microsoft.com/office/powerpoint/2010/main" val="403812155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6"/>
                                        </p:tgtEl>
                                        <p:attrNameLst>
                                          <p:attrName>r</p:attrName>
                                        </p:attrNameLst>
                                      </p:cBhvr>
                                    </p:animRot>
                                    <p:animRot by="-240000">
                                      <p:cBhvr>
                                        <p:cTn id="7" dur="150" fill="hold">
                                          <p:stCondLst>
                                            <p:cond delay="150"/>
                                          </p:stCondLst>
                                        </p:cTn>
                                        <p:tgtEl>
                                          <p:spTgt spid="6"/>
                                        </p:tgtEl>
                                        <p:attrNameLst>
                                          <p:attrName>r</p:attrName>
                                        </p:attrNameLst>
                                      </p:cBhvr>
                                    </p:animRot>
                                    <p:animRot by="240000">
                                      <p:cBhvr>
                                        <p:cTn id="8" dur="150" fill="hold">
                                          <p:stCondLst>
                                            <p:cond delay="300"/>
                                          </p:stCondLst>
                                        </p:cTn>
                                        <p:tgtEl>
                                          <p:spTgt spid="6"/>
                                        </p:tgtEl>
                                        <p:attrNameLst>
                                          <p:attrName>r</p:attrName>
                                        </p:attrNameLst>
                                      </p:cBhvr>
                                    </p:animRot>
                                    <p:animRot by="-240000">
                                      <p:cBhvr>
                                        <p:cTn id="9" dur="150" fill="hold">
                                          <p:stCondLst>
                                            <p:cond delay="450"/>
                                          </p:stCondLst>
                                        </p:cTn>
                                        <p:tgtEl>
                                          <p:spTgt spid="6"/>
                                        </p:tgtEl>
                                        <p:attrNameLst>
                                          <p:attrName>r</p:attrName>
                                        </p:attrNameLst>
                                      </p:cBhvr>
                                    </p:animRot>
                                    <p:animRot by="120000">
                                      <p:cBhvr>
                                        <p:cTn id="10" dur="150" fill="hold">
                                          <p:stCondLst>
                                            <p:cond delay="600"/>
                                          </p:stCondLst>
                                        </p:cTn>
                                        <p:tgtEl>
                                          <p:spTgt spid="6"/>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3"/>
                                        </p:tgtEl>
                                        <p:attrNameLst>
                                          <p:attrName>r</p:attrName>
                                        </p:attrNameLst>
                                      </p:cBhvr>
                                    </p:animRot>
                                    <p:animRot by="-240000">
                                      <p:cBhvr>
                                        <p:cTn id="13" dur="150" fill="hold">
                                          <p:stCondLst>
                                            <p:cond delay="150"/>
                                          </p:stCondLst>
                                        </p:cTn>
                                        <p:tgtEl>
                                          <p:spTgt spid="3"/>
                                        </p:tgtEl>
                                        <p:attrNameLst>
                                          <p:attrName>r</p:attrName>
                                        </p:attrNameLst>
                                      </p:cBhvr>
                                    </p:animRot>
                                    <p:animRot by="240000">
                                      <p:cBhvr>
                                        <p:cTn id="14" dur="150" fill="hold">
                                          <p:stCondLst>
                                            <p:cond delay="300"/>
                                          </p:stCondLst>
                                        </p:cTn>
                                        <p:tgtEl>
                                          <p:spTgt spid="3"/>
                                        </p:tgtEl>
                                        <p:attrNameLst>
                                          <p:attrName>r</p:attrName>
                                        </p:attrNameLst>
                                      </p:cBhvr>
                                    </p:animRot>
                                    <p:animRot by="-240000">
                                      <p:cBhvr>
                                        <p:cTn id="15" dur="150" fill="hold">
                                          <p:stCondLst>
                                            <p:cond delay="450"/>
                                          </p:stCondLst>
                                        </p:cTn>
                                        <p:tgtEl>
                                          <p:spTgt spid="3"/>
                                        </p:tgtEl>
                                        <p:attrNameLst>
                                          <p:attrName>r</p:attrName>
                                        </p:attrNameLst>
                                      </p:cBhvr>
                                    </p:animRot>
                                    <p:animRot by="120000">
                                      <p:cBhvr>
                                        <p:cTn id="16" dur="150" fill="hold">
                                          <p:stCondLst>
                                            <p:cond delay="6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inting, drawing, fruit, child art&#10;&#10;Description automatically generated">
            <a:extLst>
              <a:ext uri="{FF2B5EF4-FFF2-40B4-BE49-F238E27FC236}">
                <a16:creationId xmlns:a16="http://schemas.microsoft.com/office/drawing/2014/main" id="{B5995127-925E-16FB-9876-FD3FAF83F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4C870601-D889-FC4A-BB3A-3865398EC7A5}"/>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3202156-5AB1-D1FA-E6C9-513D9401694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grpSp>
        <p:nvGrpSpPr>
          <p:cNvPr id="7" name="Group 6">
            <a:extLst>
              <a:ext uri="{FF2B5EF4-FFF2-40B4-BE49-F238E27FC236}">
                <a16:creationId xmlns:a16="http://schemas.microsoft.com/office/drawing/2014/main" id="{8C3F87FB-F228-6D85-6D26-09A49CCC1AB1}"/>
              </a:ext>
            </a:extLst>
          </p:cNvPr>
          <p:cNvGrpSpPr/>
          <p:nvPr/>
        </p:nvGrpSpPr>
        <p:grpSpPr>
          <a:xfrm>
            <a:off x="668972" y="809175"/>
            <a:ext cx="7469188" cy="2901588"/>
            <a:chOff x="457789" y="2120323"/>
            <a:chExt cx="6162594" cy="1065823"/>
          </a:xfrm>
        </p:grpSpPr>
        <p:sp>
          <p:nvSpPr>
            <p:cNvPr id="8" name="Freeform 3">
              <a:extLst>
                <a:ext uri="{FF2B5EF4-FFF2-40B4-BE49-F238E27FC236}">
                  <a16:creationId xmlns:a16="http://schemas.microsoft.com/office/drawing/2014/main" id="{BF089AA3-C6ED-7B0D-49D7-4823B9384A4C}"/>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1BCC5AB-DCE1-AC4D-338D-2CBD6F42AEE8}"/>
                </a:ext>
              </a:extLst>
            </p:cNvPr>
            <p:cNvSpPr txBox="1"/>
            <p:nvPr/>
          </p:nvSpPr>
          <p:spPr>
            <a:xfrm>
              <a:off x="509450" y="2120323"/>
              <a:ext cx="6097870" cy="7453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FF0000"/>
                  </a:solidFill>
                  <a:latin typeface="Cambria" panose="02040503050406030204" pitchFamily="18" charset="0"/>
                  <a:ea typeface="Cambria" panose="02040503050406030204" pitchFamily="18" charset="0"/>
                </a:rPr>
                <a:t>V</a:t>
              </a:r>
              <a:r>
                <a:rPr lang="vi-VN" sz="4800" b="1" dirty="0">
                  <a:solidFill>
                    <a:srgbClr val="FF0000"/>
                  </a:solidFill>
                  <a:latin typeface="Cambria" panose="02040503050406030204" pitchFamily="18" charset="0"/>
                  <a:ea typeface="Cambria" panose="02040503050406030204" pitchFamily="18" charset="0"/>
                </a:rPr>
                <a:t>ề nhà tuyên truyền cùng người thân về các cách sử dụng tiền hợp lý</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0992318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id="{2B6C4795-565A-139D-CFB7-59D77AFD6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artoon of a child&#10;&#10;Description automatically generated with medium confidence">
            <a:extLst>
              <a:ext uri="{FF2B5EF4-FFF2-40B4-BE49-F238E27FC236}">
                <a16:creationId xmlns:a16="http://schemas.microsoft.com/office/drawing/2014/main" id="{8ADE05CC-1401-2B73-C059-224B8D7B38E1}"/>
              </a:ext>
            </a:extLst>
          </p:cNvPr>
          <p:cNvPicPr>
            <a:picLocks noChangeAspect="1"/>
          </p:cNvPicPr>
          <p:nvPr/>
        </p:nvPicPr>
        <p:blipFill rotWithShape="1">
          <a:blip r:embed="rId3">
            <a:extLst>
              <a:ext uri="{28A0092B-C50C-407E-A947-70E740481C1C}">
                <a14:useLocalDpi xmlns:a14="http://schemas.microsoft.com/office/drawing/2010/main" val="0"/>
              </a:ext>
            </a:extLst>
          </a:blip>
          <a:srcRect l="21733" r="30267"/>
          <a:stretch/>
        </p:blipFill>
        <p:spPr>
          <a:xfrm>
            <a:off x="991368" y="3322320"/>
            <a:ext cx="1697126" cy="3535680"/>
          </a:xfrm>
          <a:prstGeom prst="rect">
            <a:avLst/>
          </a:prstGeom>
        </p:spPr>
      </p:pic>
      <p:pic>
        <p:nvPicPr>
          <p:cNvPr id="3" name="Picture 2" descr="A cartoon of a child&#10;&#10;Description automatically generated with medium confidence">
            <a:extLst>
              <a:ext uri="{FF2B5EF4-FFF2-40B4-BE49-F238E27FC236}">
                <a16:creationId xmlns:a16="http://schemas.microsoft.com/office/drawing/2014/main" id="{3DD72E24-7BA1-AB12-A6C5-E08BE0111C12}"/>
              </a:ext>
            </a:extLst>
          </p:cNvPr>
          <p:cNvPicPr>
            <a:picLocks noChangeAspect="1"/>
          </p:cNvPicPr>
          <p:nvPr/>
        </p:nvPicPr>
        <p:blipFill rotWithShape="1">
          <a:blip r:embed="rId4">
            <a:extLst>
              <a:ext uri="{28A0092B-C50C-407E-A947-70E740481C1C}">
                <a14:useLocalDpi xmlns:a14="http://schemas.microsoft.com/office/drawing/2010/main" val="0"/>
              </a:ext>
            </a:extLst>
          </a:blip>
          <a:srcRect l="24044" r="23333"/>
          <a:stretch/>
        </p:blipFill>
        <p:spPr>
          <a:xfrm>
            <a:off x="8551584" y="3322320"/>
            <a:ext cx="1937542" cy="3681984"/>
          </a:xfrm>
          <a:prstGeom prst="rect">
            <a:avLst/>
          </a:prstGeom>
        </p:spPr>
      </p:pic>
      <p:pic>
        <p:nvPicPr>
          <p:cNvPr id="8" name="Picture 7">
            <a:extLst>
              <a:ext uri="{FF2B5EF4-FFF2-40B4-BE49-F238E27FC236}">
                <a16:creationId xmlns:a16="http://schemas.microsoft.com/office/drawing/2014/main" id="{CCDC3839-F2E0-BAF1-AFF8-36C63E94DEED}"/>
              </a:ext>
            </a:extLst>
          </p:cNvPr>
          <p:cNvPicPr>
            <a:picLocks noChangeAspect="1"/>
          </p:cNvPicPr>
          <p:nvPr/>
        </p:nvPicPr>
        <p:blipFill>
          <a:blip r:embed="rId5"/>
          <a:stretch>
            <a:fillRect/>
          </a:stretch>
        </p:blipFill>
        <p:spPr>
          <a:xfrm>
            <a:off x="0" y="560280"/>
            <a:ext cx="10723793" cy="4182218"/>
          </a:xfrm>
          <a:prstGeom prst="rect">
            <a:avLst/>
          </a:prstGeom>
        </p:spPr>
      </p:pic>
    </p:spTree>
    <p:extLst>
      <p:ext uri="{BB962C8B-B14F-4D97-AF65-F5344CB8AC3E}">
        <p14:creationId xmlns:p14="http://schemas.microsoft.com/office/powerpoint/2010/main" val="231464002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E9D459-DE9D-5E3A-C580-CF37F94499C6}"/>
              </a:ext>
            </a:extLst>
          </p:cNvPr>
          <p:cNvPicPr>
            <a:picLocks noChangeAspect="1"/>
          </p:cNvPicPr>
          <p:nvPr/>
        </p:nvPicPr>
        <p:blipFill>
          <a:blip r:embed="rId3"/>
          <a:stretch>
            <a:fillRect/>
          </a:stretch>
        </p:blipFill>
        <p:spPr>
          <a:xfrm>
            <a:off x="-71920" y="0"/>
            <a:ext cx="12271463" cy="6858000"/>
          </a:xfrm>
          <a:prstGeom prst="rect">
            <a:avLst/>
          </a:prstGeom>
        </p:spPr>
      </p:pic>
      <p:sp>
        <p:nvSpPr>
          <p:cNvPr id="9" name="Rectangle 8">
            <a:extLst>
              <a:ext uri="{FF2B5EF4-FFF2-40B4-BE49-F238E27FC236}">
                <a16:creationId xmlns:a16="http://schemas.microsoft.com/office/drawing/2014/main" id="{A515B79A-7231-08D8-62D8-6D33819F5A80}"/>
              </a:ext>
            </a:extLst>
          </p:cNvPr>
          <p:cNvSpPr/>
          <p:nvPr/>
        </p:nvSpPr>
        <p:spPr>
          <a:xfrm>
            <a:off x="742610" y="152400"/>
            <a:ext cx="10494161" cy="86157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Nêu</a:t>
            </a:r>
            <a:r>
              <a:rPr lang="en-US" sz="48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 ý</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nghĩa</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sử</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dụng</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tiền</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hợp</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lí</a:t>
            </a:r>
            <a:endPar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 name="Picture 9" descr="A wicker basket with a black background&#10;&#10;Description automatically generated">
            <a:hlinkClick r:id="rId4" action="ppaction://hlinksldjump"/>
            <a:extLst>
              <a:ext uri="{FF2B5EF4-FFF2-40B4-BE49-F238E27FC236}">
                <a16:creationId xmlns:a16="http://schemas.microsoft.com/office/drawing/2014/main" id="{A42AF44D-6A38-DADA-6713-C240DAA5B35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
        <p:nvSpPr>
          <p:cNvPr id="11" name="Rectangle 10">
            <a:extLst>
              <a:ext uri="{FF2B5EF4-FFF2-40B4-BE49-F238E27FC236}">
                <a16:creationId xmlns:a16="http://schemas.microsoft.com/office/drawing/2014/main" id="{A886EA96-079A-2D76-E9A1-630B88D0D14E}"/>
              </a:ext>
            </a:extLst>
          </p:cNvPr>
          <p:cNvSpPr/>
          <p:nvPr/>
        </p:nvSpPr>
        <p:spPr>
          <a:xfrm>
            <a:off x="1655064" y="1554308"/>
            <a:ext cx="8979408" cy="3200678"/>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just"/>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Có tiền chủ động trong chi tiêu, đáp ứng được nhu cầu của bản thân</a:t>
            </a:r>
            <a:endPar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a:p>
            <a:pPr lvl="0" algn="just"/>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Phòng ngừa rủi ro</a:t>
            </a:r>
          </a:p>
          <a:p>
            <a:pPr lvl="0" algn="just"/>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Giúp đỡ những người gặp khó khăn trong cuộc sống.</a:t>
            </a:r>
          </a:p>
        </p:txBody>
      </p:sp>
      <p:pic>
        <p:nvPicPr>
          <p:cNvPr id="2" name="Picture 1">
            <a:extLst>
              <a:ext uri="{FF2B5EF4-FFF2-40B4-BE49-F238E27FC236}">
                <a16:creationId xmlns:a16="http://schemas.microsoft.com/office/drawing/2014/main" id="{113CD5B7-F6CB-E132-5AF5-420EBC1ED6CA}"/>
              </a:ext>
            </a:extLst>
          </p:cNvPr>
          <p:cNvPicPr>
            <a:picLocks noChangeAspect="1"/>
          </p:cNvPicPr>
          <p:nvPr/>
        </p:nvPicPr>
        <p:blipFill>
          <a:blip r:embed="rId6"/>
          <a:stretch>
            <a:fillRect/>
          </a:stretch>
        </p:blipFill>
        <p:spPr>
          <a:xfrm>
            <a:off x="5105400" y="6415768"/>
            <a:ext cx="2590800" cy="361950"/>
          </a:xfrm>
          <a:prstGeom prst="rect">
            <a:avLst/>
          </a:prstGeom>
        </p:spPr>
      </p:pic>
    </p:spTree>
    <p:extLst>
      <p:ext uri="{BB962C8B-B14F-4D97-AF65-F5344CB8AC3E}">
        <p14:creationId xmlns:p14="http://schemas.microsoft.com/office/powerpoint/2010/main" val="14673958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4686FD-2963-5442-E045-46F9AD33AF2A}"/>
              </a:ext>
            </a:extLst>
          </p:cNvPr>
          <p:cNvPicPr>
            <a:picLocks noChangeAspect="1"/>
          </p:cNvPicPr>
          <p:nvPr/>
        </p:nvPicPr>
        <p:blipFill>
          <a:blip r:embed="rId3"/>
          <a:stretch>
            <a:fillRect/>
          </a:stretch>
        </p:blipFill>
        <p:spPr>
          <a:xfrm>
            <a:off x="-71920" y="0"/>
            <a:ext cx="12271463" cy="6858000"/>
          </a:xfrm>
          <a:prstGeom prst="rect">
            <a:avLst/>
          </a:prstGeom>
        </p:spPr>
      </p:pic>
      <p:sp>
        <p:nvSpPr>
          <p:cNvPr id="4" name="Rectangle 3">
            <a:extLst>
              <a:ext uri="{FF2B5EF4-FFF2-40B4-BE49-F238E27FC236}">
                <a16:creationId xmlns:a16="http://schemas.microsoft.com/office/drawing/2014/main" id="{E88E9312-E9F5-468D-81CC-C682A63B2E0E}"/>
              </a:ext>
            </a:extLst>
          </p:cNvPr>
          <p:cNvSpPr/>
          <p:nvPr/>
        </p:nvSpPr>
        <p:spPr>
          <a:xfrm>
            <a:off x="742610" y="152400"/>
            <a:ext cx="10494161" cy="86157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Nêu</a:t>
            </a:r>
            <a:r>
              <a:rPr lang="en-US" sz="48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 c</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ách</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sử</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dụng</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tiền</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hợp</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lí</a:t>
            </a:r>
            <a:endPar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9" name="Picture 8" descr="A wicker basket with a black background&#10;&#10;Description automatically generated">
            <a:hlinkClick r:id="rId4" action="ppaction://hlinksldjump"/>
            <a:extLst>
              <a:ext uri="{FF2B5EF4-FFF2-40B4-BE49-F238E27FC236}">
                <a16:creationId xmlns:a16="http://schemas.microsoft.com/office/drawing/2014/main" id="{8AEBA507-55D3-F309-C05B-233249B032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
        <p:nvSpPr>
          <p:cNvPr id="10" name="Rectangle 9">
            <a:extLst>
              <a:ext uri="{FF2B5EF4-FFF2-40B4-BE49-F238E27FC236}">
                <a16:creationId xmlns:a16="http://schemas.microsoft.com/office/drawing/2014/main" id="{5DF7F6D0-7894-7894-09DB-A1FF0288C884}"/>
              </a:ext>
            </a:extLst>
          </p:cNvPr>
          <p:cNvSpPr/>
          <p:nvPr/>
        </p:nvSpPr>
        <p:spPr>
          <a:xfrm>
            <a:off x="1572768" y="2422988"/>
            <a:ext cx="9701784" cy="1969572"/>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just"/>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Chia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tiền</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thành</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các</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phân</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phù</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hợp</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với</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hoàn</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cảnh</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bản</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thân</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nguyên</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tắc</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6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chiếc</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lọ</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p>
          <a:p>
            <a:pPr lvl="0" algn="just"/>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Kiểm</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soát</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chi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tiêu</a:t>
            </a:r>
            <a:endPar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3" name="Picture 2">
            <a:extLst>
              <a:ext uri="{FF2B5EF4-FFF2-40B4-BE49-F238E27FC236}">
                <a16:creationId xmlns:a16="http://schemas.microsoft.com/office/drawing/2014/main" id="{5DA5442D-D893-7E0E-C503-C498CFB1A3BD}"/>
              </a:ext>
            </a:extLst>
          </p:cNvPr>
          <p:cNvPicPr>
            <a:picLocks noChangeAspect="1"/>
          </p:cNvPicPr>
          <p:nvPr/>
        </p:nvPicPr>
        <p:blipFill>
          <a:blip r:embed="rId6"/>
          <a:stretch>
            <a:fillRect/>
          </a:stretch>
        </p:blipFill>
        <p:spPr>
          <a:xfrm>
            <a:off x="5105400" y="6415768"/>
            <a:ext cx="2590800" cy="361950"/>
          </a:xfrm>
          <a:prstGeom prst="rect">
            <a:avLst/>
          </a:prstGeom>
        </p:spPr>
      </p:pic>
    </p:spTree>
    <p:extLst>
      <p:ext uri="{BB962C8B-B14F-4D97-AF65-F5344CB8AC3E}">
        <p14:creationId xmlns:p14="http://schemas.microsoft.com/office/powerpoint/2010/main" val="19990362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id="{2B6C4795-565A-139D-CFB7-59D77AFD6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Graphic 14">
            <a:extLst>
              <a:ext uri="{FF2B5EF4-FFF2-40B4-BE49-F238E27FC236}">
                <a16:creationId xmlns:a16="http://schemas.microsoft.com/office/drawing/2014/main" id="{C59BFB26-EAA7-0ED1-A6B7-94B6EA85C28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642099" y="1758965"/>
            <a:ext cx="1549901" cy="4692360"/>
          </a:xfrm>
          <a:prstGeom prst="rect">
            <a:avLst/>
          </a:prstGeom>
        </p:spPr>
      </p:pic>
      <p:pic>
        <p:nvPicPr>
          <p:cNvPr id="17" name="Graphic 16">
            <a:extLst>
              <a:ext uri="{FF2B5EF4-FFF2-40B4-BE49-F238E27FC236}">
                <a16:creationId xmlns:a16="http://schemas.microsoft.com/office/drawing/2014/main" id="{BD511EFE-A672-0206-A244-388D172CA067}"/>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469916" y="5006252"/>
            <a:ext cx="2114550" cy="1885950"/>
          </a:xfrm>
          <a:prstGeom prst="rect">
            <a:avLst/>
          </a:prstGeom>
        </p:spPr>
      </p:pic>
      <p:pic>
        <p:nvPicPr>
          <p:cNvPr id="19" name="Graphic 18">
            <a:extLst>
              <a:ext uri="{FF2B5EF4-FFF2-40B4-BE49-F238E27FC236}">
                <a16:creationId xmlns:a16="http://schemas.microsoft.com/office/drawing/2014/main" id="{89ECC979-A0CD-2EEA-6E3E-D44E7838B81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354583" y="5671055"/>
            <a:ext cx="2028825" cy="1171575"/>
          </a:xfrm>
          <a:prstGeom prst="rect">
            <a:avLst/>
          </a:prstGeom>
        </p:spPr>
      </p:pic>
      <p:pic>
        <p:nvPicPr>
          <p:cNvPr id="21" name="Graphic 20">
            <a:extLst>
              <a:ext uri="{FF2B5EF4-FFF2-40B4-BE49-F238E27FC236}">
                <a16:creationId xmlns:a16="http://schemas.microsoft.com/office/drawing/2014/main" id="{AB60C3AE-AEB1-D713-9150-E0E3AB58D7E1}"/>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919521" y="5581650"/>
            <a:ext cx="1905000" cy="1276350"/>
          </a:xfrm>
          <a:prstGeom prst="rect">
            <a:avLst/>
          </a:prstGeom>
        </p:spPr>
      </p:pic>
      <p:sp>
        <p:nvSpPr>
          <p:cNvPr id="16" name="Rectangle: Rounded Corners 15">
            <a:extLst>
              <a:ext uri="{FF2B5EF4-FFF2-40B4-BE49-F238E27FC236}">
                <a16:creationId xmlns:a16="http://schemas.microsoft.com/office/drawing/2014/main" id="{7A78FCBF-CAF1-B701-DA2E-A2D0DA5227B5}"/>
              </a:ext>
            </a:extLst>
          </p:cNvPr>
          <p:cNvSpPr/>
          <p:nvPr/>
        </p:nvSpPr>
        <p:spPr>
          <a:xfrm>
            <a:off x="3124200" y="579120"/>
            <a:ext cx="7221995" cy="4511040"/>
          </a:xfrm>
          <a:prstGeom prst="roundRect">
            <a:avLst/>
          </a:prstGeom>
          <a:solidFill>
            <a:schemeClr val="bg1">
              <a:alpha val="7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endParaRPr>
          </a:p>
        </p:txBody>
      </p:sp>
      <p:pic>
        <p:nvPicPr>
          <p:cNvPr id="13" name="Graphic 12">
            <a:extLst>
              <a:ext uri="{FF2B5EF4-FFF2-40B4-BE49-F238E27FC236}">
                <a16:creationId xmlns:a16="http://schemas.microsoft.com/office/drawing/2014/main" id="{8F42F275-9D77-C8D2-7E27-15A383B8CE5D}"/>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8765595" y="4218365"/>
            <a:ext cx="1956507" cy="2561358"/>
          </a:xfrm>
          <a:prstGeom prst="rect">
            <a:avLst/>
          </a:prstGeom>
        </p:spPr>
      </p:pic>
      <p:pic>
        <p:nvPicPr>
          <p:cNvPr id="9" name="Graphic 8">
            <a:extLst>
              <a:ext uri="{FF2B5EF4-FFF2-40B4-BE49-F238E27FC236}">
                <a16:creationId xmlns:a16="http://schemas.microsoft.com/office/drawing/2014/main" id="{329C0EA7-C27F-9B43-F13F-C2B8B79C25C8}"/>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403514" y="2026227"/>
            <a:ext cx="2876533" cy="4678073"/>
          </a:xfrm>
          <a:prstGeom prst="rect">
            <a:avLst/>
          </a:prstGeom>
        </p:spPr>
      </p:pic>
      <p:pic>
        <p:nvPicPr>
          <p:cNvPr id="11" name="Graphic 10">
            <a:extLst>
              <a:ext uri="{FF2B5EF4-FFF2-40B4-BE49-F238E27FC236}">
                <a16:creationId xmlns:a16="http://schemas.microsoft.com/office/drawing/2014/main" id="{C38F6029-DE06-AA9B-E712-580DEA302794}"/>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1433393" y="3719945"/>
            <a:ext cx="2650233" cy="4166755"/>
          </a:xfrm>
          <a:prstGeom prst="rect">
            <a:avLst/>
          </a:prstGeom>
        </p:spPr>
      </p:pic>
      <p:sp>
        <p:nvSpPr>
          <p:cNvPr id="18" name="TextBox 3">
            <a:extLst>
              <a:ext uri="{FF2B5EF4-FFF2-40B4-BE49-F238E27FC236}">
                <a16:creationId xmlns:a16="http://schemas.microsoft.com/office/drawing/2014/main" id="{37136ACD-9E11-0B29-2621-4B5A3547E81F}"/>
              </a:ext>
            </a:extLst>
          </p:cNvPr>
          <p:cNvSpPr txBox="1"/>
          <p:nvPr/>
        </p:nvSpPr>
        <p:spPr>
          <a:xfrm>
            <a:off x="3922515" y="663730"/>
            <a:ext cx="5748007" cy="584775"/>
          </a:xfrm>
          <a:prstGeom prst="rect">
            <a:avLst/>
          </a:prstGeom>
          <a:noFill/>
        </p:spPr>
        <p:txBody>
          <a:bodyPr wrap="square" rtlCol="0">
            <a:spAutoFit/>
          </a:bodyPr>
          <a:lstStyle/>
          <a:p>
            <a:pPr algn="ctr"/>
            <a:r>
              <a:rPr lang="en-US" sz="3200" b="1" dirty="0" err="1"/>
              <a:t>Thứ</a:t>
            </a:r>
            <a:r>
              <a:rPr lang="en-US" sz="3200" b="1" dirty="0"/>
              <a:t> … </a:t>
            </a:r>
            <a:r>
              <a:rPr lang="en-US" sz="3200" b="1" dirty="0" err="1"/>
              <a:t>ngày</a:t>
            </a:r>
            <a:r>
              <a:rPr lang="en-US" sz="3200" b="1" dirty="0"/>
              <a:t> … </a:t>
            </a:r>
            <a:r>
              <a:rPr lang="en-US" sz="3200" b="1" dirty="0" err="1"/>
              <a:t>tháng</a:t>
            </a:r>
            <a:r>
              <a:rPr lang="en-US" sz="3200" b="1" dirty="0"/>
              <a:t> … </a:t>
            </a:r>
            <a:r>
              <a:rPr lang="en-US" sz="3200" b="1" dirty="0" err="1"/>
              <a:t>năm</a:t>
            </a:r>
            <a:r>
              <a:rPr lang="en-US" sz="3200" b="1" dirty="0"/>
              <a:t> …</a:t>
            </a:r>
          </a:p>
        </p:txBody>
      </p:sp>
      <p:pic>
        <p:nvPicPr>
          <p:cNvPr id="2" name="Picture 1">
            <a:extLst>
              <a:ext uri="{FF2B5EF4-FFF2-40B4-BE49-F238E27FC236}">
                <a16:creationId xmlns:a16="http://schemas.microsoft.com/office/drawing/2014/main" id="{79C7CABD-4E31-2D89-6289-8FC53107AE8E}"/>
              </a:ext>
            </a:extLst>
          </p:cNvPr>
          <p:cNvPicPr>
            <a:picLocks noChangeAspect="1"/>
          </p:cNvPicPr>
          <p:nvPr/>
        </p:nvPicPr>
        <p:blipFill>
          <a:blip r:embed="rId18"/>
          <a:stretch>
            <a:fillRect/>
          </a:stretch>
        </p:blipFill>
        <p:spPr>
          <a:xfrm>
            <a:off x="5328802" y="1197826"/>
            <a:ext cx="2712955" cy="865707"/>
          </a:xfrm>
          <a:prstGeom prst="rect">
            <a:avLst/>
          </a:prstGeom>
        </p:spPr>
      </p:pic>
      <p:pic>
        <p:nvPicPr>
          <p:cNvPr id="4" name="Picture 3">
            <a:extLst>
              <a:ext uri="{FF2B5EF4-FFF2-40B4-BE49-F238E27FC236}">
                <a16:creationId xmlns:a16="http://schemas.microsoft.com/office/drawing/2014/main" id="{FB5FD4F5-F912-4BB7-3630-D6C3F8121E8B}"/>
              </a:ext>
            </a:extLst>
          </p:cNvPr>
          <p:cNvPicPr>
            <a:picLocks noChangeAspect="1"/>
          </p:cNvPicPr>
          <p:nvPr/>
        </p:nvPicPr>
        <p:blipFill>
          <a:blip r:embed="rId19"/>
          <a:stretch>
            <a:fillRect/>
          </a:stretch>
        </p:blipFill>
        <p:spPr>
          <a:xfrm>
            <a:off x="3505200" y="2966443"/>
            <a:ext cx="6290405" cy="2222102"/>
          </a:xfrm>
          <a:prstGeom prst="rect">
            <a:avLst/>
          </a:prstGeom>
        </p:spPr>
      </p:pic>
      <p:pic>
        <p:nvPicPr>
          <p:cNvPr id="7" name="Picture 6">
            <a:extLst>
              <a:ext uri="{FF2B5EF4-FFF2-40B4-BE49-F238E27FC236}">
                <a16:creationId xmlns:a16="http://schemas.microsoft.com/office/drawing/2014/main" id="{269CC707-576E-409C-0C73-C72482022B2C}"/>
              </a:ext>
            </a:extLst>
          </p:cNvPr>
          <p:cNvPicPr>
            <a:picLocks noChangeAspect="1"/>
          </p:cNvPicPr>
          <p:nvPr/>
        </p:nvPicPr>
        <p:blipFill>
          <a:blip r:embed="rId20"/>
          <a:stretch>
            <a:fillRect/>
          </a:stretch>
        </p:blipFill>
        <p:spPr>
          <a:xfrm>
            <a:off x="5132697" y="2295106"/>
            <a:ext cx="3115326" cy="859611"/>
          </a:xfrm>
          <a:prstGeom prst="rect">
            <a:avLst/>
          </a:prstGeom>
        </p:spPr>
      </p:pic>
    </p:spTree>
    <p:extLst>
      <p:ext uri="{BB962C8B-B14F-4D97-AF65-F5344CB8AC3E}">
        <p14:creationId xmlns:p14="http://schemas.microsoft.com/office/powerpoint/2010/main" val="3807802606"/>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id="{2B6C4795-565A-139D-CFB7-59D77AFD6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cartoon of a child&#10;&#10;Description automatically generated with medium confidence">
            <a:extLst>
              <a:ext uri="{FF2B5EF4-FFF2-40B4-BE49-F238E27FC236}">
                <a16:creationId xmlns:a16="http://schemas.microsoft.com/office/drawing/2014/main" id="{2D02B301-3266-8905-1A1D-88F028B65E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433" y="2745075"/>
            <a:ext cx="4282440" cy="4282440"/>
          </a:xfrm>
          <a:prstGeom prst="rect">
            <a:avLst/>
          </a:prstGeom>
        </p:spPr>
      </p:pic>
      <p:pic>
        <p:nvPicPr>
          <p:cNvPr id="6" name="Picture 5" descr="A cartoon of a child&#10;&#10;Description automatically generated with medium confidence">
            <a:extLst>
              <a:ext uri="{FF2B5EF4-FFF2-40B4-BE49-F238E27FC236}">
                <a16:creationId xmlns:a16="http://schemas.microsoft.com/office/drawing/2014/main" id="{0D78477C-4B1D-3E4C-8239-C537957300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7547" y="2732980"/>
            <a:ext cx="4269600" cy="4269600"/>
          </a:xfrm>
          <a:prstGeom prst="rect">
            <a:avLst/>
          </a:prstGeom>
        </p:spPr>
      </p:pic>
      <p:pic>
        <p:nvPicPr>
          <p:cNvPr id="2" name="Picture 1">
            <a:extLst>
              <a:ext uri="{FF2B5EF4-FFF2-40B4-BE49-F238E27FC236}">
                <a16:creationId xmlns:a16="http://schemas.microsoft.com/office/drawing/2014/main" id="{BA95CD04-8C5E-8E31-759A-4933861B8A62}"/>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r="49093"/>
          <a:stretch/>
        </p:blipFill>
        <p:spPr>
          <a:xfrm>
            <a:off x="475147" y="702440"/>
            <a:ext cx="5965004" cy="2877561"/>
          </a:xfrm>
          <a:prstGeom prst="rect">
            <a:avLst/>
          </a:prstGeom>
        </p:spPr>
      </p:pic>
      <p:pic>
        <p:nvPicPr>
          <p:cNvPr id="4" name="Picture 3">
            <a:extLst>
              <a:ext uri="{FF2B5EF4-FFF2-40B4-BE49-F238E27FC236}">
                <a16:creationId xmlns:a16="http://schemas.microsoft.com/office/drawing/2014/main" id="{063C1387-D555-04FE-BB04-D5CF94A80216}"/>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51565"/>
          <a:stretch/>
        </p:blipFill>
        <p:spPr>
          <a:xfrm>
            <a:off x="5165049" y="3429000"/>
            <a:ext cx="5675407" cy="2877561"/>
          </a:xfrm>
          <a:prstGeom prst="rect">
            <a:avLst/>
          </a:prstGeom>
        </p:spPr>
      </p:pic>
    </p:spTree>
    <p:extLst>
      <p:ext uri="{BB962C8B-B14F-4D97-AF65-F5344CB8AC3E}">
        <p14:creationId xmlns:p14="http://schemas.microsoft.com/office/powerpoint/2010/main" val="2914782328"/>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6"/>
                                            </p:tgtEl>
                                            <p:attrNameLst>
                                              <p:attrName>r</p:attrName>
                                            </p:attrNameLst>
                                          </p:cBhvr>
                                        </p:animRot>
                                        <p:animRot by="-240000">
                                          <p:cBhvr>
                                            <p:cTn id="7" dur="150" fill="hold">
                                              <p:stCondLst>
                                                <p:cond delay="150"/>
                                              </p:stCondLst>
                                            </p:cTn>
                                            <p:tgtEl>
                                              <p:spTgt spid="6"/>
                                            </p:tgtEl>
                                            <p:attrNameLst>
                                              <p:attrName>r</p:attrName>
                                            </p:attrNameLst>
                                          </p:cBhvr>
                                        </p:animRot>
                                        <p:animRot by="240000">
                                          <p:cBhvr>
                                            <p:cTn id="8" dur="150" fill="hold">
                                              <p:stCondLst>
                                                <p:cond delay="300"/>
                                              </p:stCondLst>
                                            </p:cTn>
                                            <p:tgtEl>
                                              <p:spTgt spid="6"/>
                                            </p:tgtEl>
                                            <p:attrNameLst>
                                              <p:attrName>r</p:attrName>
                                            </p:attrNameLst>
                                          </p:cBhvr>
                                        </p:animRot>
                                        <p:animRot by="-240000">
                                          <p:cBhvr>
                                            <p:cTn id="9" dur="150" fill="hold">
                                              <p:stCondLst>
                                                <p:cond delay="450"/>
                                              </p:stCondLst>
                                            </p:cTn>
                                            <p:tgtEl>
                                              <p:spTgt spid="6"/>
                                            </p:tgtEl>
                                            <p:attrNameLst>
                                              <p:attrName>r</p:attrName>
                                            </p:attrNameLst>
                                          </p:cBhvr>
                                        </p:animRot>
                                        <p:animRot by="120000">
                                          <p:cBhvr>
                                            <p:cTn id="10" dur="150" fill="hold">
                                              <p:stCondLst>
                                                <p:cond delay="600"/>
                                              </p:stCondLst>
                                            </p:cTn>
                                            <p:tgtEl>
                                              <p:spTgt spid="6"/>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3"/>
                                            </p:tgtEl>
                                            <p:attrNameLst>
                                              <p:attrName>r</p:attrName>
                                            </p:attrNameLst>
                                          </p:cBhvr>
                                        </p:animRot>
                                        <p:animRot by="-240000">
                                          <p:cBhvr>
                                            <p:cTn id="13" dur="150" fill="hold">
                                              <p:stCondLst>
                                                <p:cond delay="150"/>
                                              </p:stCondLst>
                                            </p:cTn>
                                            <p:tgtEl>
                                              <p:spTgt spid="3"/>
                                            </p:tgtEl>
                                            <p:attrNameLst>
                                              <p:attrName>r</p:attrName>
                                            </p:attrNameLst>
                                          </p:cBhvr>
                                        </p:animRot>
                                        <p:animRot by="240000">
                                          <p:cBhvr>
                                            <p:cTn id="14" dur="150" fill="hold">
                                              <p:stCondLst>
                                                <p:cond delay="300"/>
                                              </p:stCondLst>
                                            </p:cTn>
                                            <p:tgtEl>
                                              <p:spTgt spid="3"/>
                                            </p:tgtEl>
                                            <p:attrNameLst>
                                              <p:attrName>r</p:attrName>
                                            </p:attrNameLst>
                                          </p:cBhvr>
                                        </p:animRot>
                                        <p:animRot by="-240000">
                                          <p:cBhvr>
                                            <p:cTn id="15" dur="150" fill="hold">
                                              <p:stCondLst>
                                                <p:cond delay="450"/>
                                              </p:stCondLst>
                                            </p:cTn>
                                            <p:tgtEl>
                                              <p:spTgt spid="3"/>
                                            </p:tgtEl>
                                            <p:attrNameLst>
                                              <p:attrName>r</p:attrName>
                                            </p:attrNameLst>
                                          </p:cBhvr>
                                        </p:animRot>
                                        <p:animRot by="120000">
                                          <p:cBhvr>
                                            <p:cTn id="16" dur="150" fill="hold">
                                              <p:stCondLst>
                                                <p:cond delay="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2" presetClass="emph" presetSubtype="0" repeatCount="2000" fill="hold" nodeType="afterEffect">
                                      <p:stCondLst>
                                        <p:cond delay="0"/>
                                      </p:stCondLst>
                                      <p:childTnLst>
                                        <p:animRot by="120000">
                                          <p:cBhvr>
                                            <p:cTn id="11" dur="75" fill="hold">
                                              <p:stCondLst>
                                                <p:cond delay="0"/>
                                              </p:stCondLst>
                                            </p:cTn>
                                            <p:tgtEl>
                                              <p:spTgt spid="7"/>
                                            </p:tgtEl>
                                            <p:attrNameLst>
                                              <p:attrName>r</p:attrName>
                                            </p:attrNameLst>
                                          </p:cBhvr>
                                        </p:animRot>
                                        <p:animRot by="-240000">
                                          <p:cBhvr>
                                            <p:cTn id="12" dur="150" fill="hold">
                                              <p:stCondLst>
                                                <p:cond delay="150"/>
                                              </p:stCondLst>
                                            </p:cTn>
                                            <p:tgtEl>
                                              <p:spTgt spid="7"/>
                                            </p:tgtEl>
                                            <p:attrNameLst>
                                              <p:attrName>r</p:attrName>
                                            </p:attrNameLst>
                                          </p:cBhvr>
                                        </p:animRot>
                                        <p:animRot by="240000">
                                          <p:cBhvr>
                                            <p:cTn id="13" dur="150" fill="hold">
                                              <p:stCondLst>
                                                <p:cond delay="300"/>
                                              </p:stCondLst>
                                            </p:cTn>
                                            <p:tgtEl>
                                              <p:spTgt spid="7"/>
                                            </p:tgtEl>
                                            <p:attrNameLst>
                                              <p:attrName>r</p:attrName>
                                            </p:attrNameLst>
                                          </p:cBhvr>
                                        </p:animRot>
                                        <p:animRot by="-240000">
                                          <p:cBhvr>
                                            <p:cTn id="14" dur="150" fill="hold">
                                              <p:stCondLst>
                                                <p:cond delay="450"/>
                                              </p:stCondLst>
                                            </p:cTn>
                                            <p:tgtEl>
                                              <p:spTgt spid="7"/>
                                            </p:tgtEl>
                                            <p:attrNameLst>
                                              <p:attrName>r</p:attrName>
                                            </p:attrNameLst>
                                          </p:cBhvr>
                                        </p:animRot>
                                        <p:animRot by="120000">
                                          <p:cBhvr>
                                            <p:cTn id="15" dur="150" fill="hold">
                                              <p:stCondLst>
                                                <p:cond delay="600"/>
                                              </p:stCondLst>
                                            </p:cTn>
                                            <p:tgtEl>
                                              <p:spTgt spid="7"/>
                                            </p:tgtEl>
                                            <p:attrNameLst>
                                              <p:attrName>r</p:attrName>
                                            </p:attrNameLst>
                                          </p:cBhvr>
                                        </p:animRot>
                                      </p:childTnLst>
                                    </p:cTn>
                                  </p:par>
                                  <p:par>
                                    <p:cTn id="16" presetID="32" presetClass="emph" presetSubtype="0" repeatCount="2000" fill="hold" nodeType="withEffect">
                                      <p:stCondLst>
                                        <p:cond delay="0"/>
                                      </p:stCondLst>
                                      <p:childTnLst>
                                        <p:animRot by="120000">
                                          <p:cBhvr>
                                            <p:cTn id="17" dur="75" fill="hold">
                                              <p:stCondLst>
                                                <p:cond delay="0"/>
                                              </p:stCondLst>
                                            </p:cTn>
                                            <p:tgtEl>
                                              <p:spTgt spid="6"/>
                                            </p:tgtEl>
                                            <p:attrNameLst>
                                              <p:attrName>r</p:attrName>
                                            </p:attrNameLst>
                                          </p:cBhvr>
                                        </p:animRot>
                                        <p:animRot by="-240000">
                                          <p:cBhvr>
                                            <p:cTn id="18" dur="150" fill="hold">
                                              <p:stCondLst>
                                                <p:cond delay="150"/>
                                              </p:stCondLst>
                                            </p:cTn>
                                            <p:tgtEl>
                                              <p:spTgt spid="6"/>
                                            </p:tgtEl>
                                            <p:attrNameLst>
                                              <p:attrName>r</p:attrName>
                                            </p:attrNameLst>
                                          </p:cBhvr>
                                        </p:animRot>
                                        <p:animRot by="240000">
                                          <p:cBhvr>
                                            <p:cTn id="19" dur="150" fill="hold">
                                              <p:stCondLst>
                                                <p:cond delay="300"/>
                                              </p:stCondLst>
                                            </p:cTn>
                                            <p:tgtEl>
                                              <p:spTgt spid="6"/>
                                            </p:tgtEl>
                                            <p:attrNameLst>
                                              <p:attrName>r</p:attrName>
                                            </p:attrNameLst>
                                          </p:cBhvr>
                                        </p:animRot>
                                        <p:animRot by="-240000">
                                          <p:cBhvr>
                                            <p:cTn id="20" dur="150" fill="hold">
                                              <p:stCondLst>
                                                <p:cond delay="450"/>
                                              </p:stCondLst>
                                            </p:cTn>
                                            <p:tgtEl>
                                              <p:spTgt spid="6"/>
                                            </p:tgtEl>
                                            <p:attrNameLst>
                                              <p:attrName>r</p:attrName>
                                            </p:attrNameLst>
                                          </p:cBhvr>
                                        </p:animRot>
                                        <p:animRot by="120000">
                                          <p:cBhvr>
                                            <p:cTn id="21" dur="150" fill="hold">
                                              <p:stCondLst>
                                                <p:cond delay="600"/>
                                              </p:stCondLst>
                                            </p:cTn>
                                            <p:tgtEl>
                                              <p:spTgt spid="6"/>
                                            </p:tgtEl>
                                            <p:attrNameLst>
                                              <p:attrName>r</p:attrName>
                                            </p:attrNameLst>
                                          </p:cBhvr>
                                        </p:animRot>
                                      </p:childTnLst>
                                    </p:cTn>
                                  </p:par>
                                  <p:par>
                                    <p:cTn id="22" presetID="32" presetClass="emph" presetSubtype="0" repeatCount="2000" fill="hold" nodeType="withEffect">
                                      <p:stCondLst>
                                        <p:cond delay="0"/>
                                      </p:stCondLst>
                                      <p:childTnLst>
                                        <p:animRot by="120000">
                                          <p:cBhvr>
                                            <p:cTn id="23" dur="75" fill="hold">
                                              <p:stCondLst>
                                                <p:cond delay="0"/>
                                              </p:stCondLst>
                                            </p:cTn>
                                            <p:tgtEl>
                                              <p:spTgt spid="3"/>
                                            </p:tgtEl>
                                            <p:attrNameLst>
                                              <p:attrName>r</p:attrName>
                                            </p:attrNameLst>
                                          </p:cBhvr>
                                        </p:animRot>
                                        <p:animRot by="-240000">
                                          <p:cBhvr>
                                            <p:cTn id="24" dur="150" fill="hold">
                                              <p:stCondLst>
                                                <p:cond delay="150"/>
                                              </p:stCondLst>
                                            </p:cTn>
                                            <p:tgtEl>
                                              <p:spTgt spid="3"/>
                                            </p:tgtEl>
                                            <p:attrNameLst>
                                              <p:attrName>r</p:attrName>
                                            </p:attrNameLst>
                                          </p:cBhvr>
                                        </p:animRot>
                                        <p:animRot by="240000">
                                          <p:cBhvr>
                                            <p:cTn id="25" dur="150" fill="hold">
                                              <p:stCondLst>
                                                <p:cond delay="300"/>
                                              </p:stCondLst>
                                            </p:cTn>
                                            <p:tgtEl>
                                              <p:spTgt spid="3"/>
                                            </p:tgtEl>
                                            <p:attrNameLst>
                                              <p:attrName>r</p:attrName>
                                            </p:attrNameLst>
                                          </p:cBhvr>
                                        </p:animRot>
                                        <p:animRot by="-240000">
                                          <p:cBhvr>
                                            <p:cTn id="26" dur="150" fill="hold">
                                              <p:stCondLst>
                                                <p:cond delay="450"/>
                                              </p:stCondLst>
                                            </p:cTn>
                                            <p:tgtEl>
                                              <p:spTgt spid="3"/>
                                            </p:tgtEl>
                                            <p:attrNameLst>
                                              <p:attrName>r</p:attrName>
                                            </p:attrNameLst>
                                          </p:cBhvr>
                                        </p:animRot>
                                        <p:animRot by="120000">
                                          <p:cBhvr>
                                            <p:cTn id="27" dur="150" fill="hold">
                                              <p:stCondLst>
                                                <p:cond delay="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8E0B527A-E736-DE3A-4ED3-0E50963B3652}"/>
              </a:ext>
            </a:extLst>
          </p:cNvPr>
          <p:cNvSpPr txBox="1"/>
          <p:nvPr/>
        </p:nvSpPr>
        <p:spPr>
          <a:xfrm>
            <a:off x="883920" y="252900"/>
            <a:ext cx="10566400" cy="1077218"/>
          </a:xfrm>
          <a:prstGeom prst="rect">
            <a:avLst/>
          </a:prstGeom>
          <a:noFill/>
        </p:spPr>
        <p:txBody>
          <a:bodyPr wrap="square" rtlCol="0">
            <a:spAutoFit/>
          </a:bodyPr>
          <a:lstStyle/>
          <a:p>
            <a:pPr lvl="0" algn="ctr"/>
            <a:r>
              <a:rPr lang="en-US" sz="3200" b="1" dirty="0">
                <a:solidFill>
                  <a:srgbClr val="002060"/>
                </a:solidFill>
                <a:latin typeface="Cambria" panose="02040503050406030204" pitchFamily="18" charset="0"/>
                <a:ea typeface="Cambria" panose="02040503050406030204" pitchFamily="18" charset="0"/>
              </a:rPr>
              <a:t>3. </a:t>
            </a:r>
            <a:r>
              <a:rPr lang="vi-VN" sz="3200" b="1" dirty="0">
                <a:solidFill>
                  <a:srgbClr val="002060"/>
                </a:solidFill>
                <a:latin typeface="Cambria" panose="02040503050406030204" pitchFamily="18" charset="0"/>
                <a:ea typeface="Cambria" panose="02040503050406030204" pitchFamily="18" charset="0"/>
              </a:rPr>
              <a:t>Em hãy nhận xét về việc sử dụng tiền của các bạn trong các trường hợp dưới đây: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F4B3DF0-9497-D8A1-B033-6E2927D16E35}"/>
              </a:ext>
            </a:extLst>
          </p:cNvPr>
          <p:cNvPicPr>
            <a:picLocks noChangeAspect="1"/>
          </p:cNvPicPr>
          <p:nvPr/>
        </p:nvPicPr>
        <p:blipFill>
          <a:blip r:embed="rId3"/>
          <a:stretch>
            <a:fillRect/>
          </a:stretch>
        </p:blipFill>
        <p:spPr>
          <a:xfrm>
            <a:off x="1913860" y="1396431"/>
            <a:ext cx="8320973" cy="5265974"/>
          </a:xfrm>
          <a:prstGeom prst="rect">
            <a:avLst/>
          </a:prstGeom>
        </p:spPr>
      </p:pic>
    </p:spTree>
    <p:extLst>
      <p:ext uri="{BB962C8B-B14F-4D97-AF65-F5344CB8AC3E}">
        <p14:creationId xmlns:p14="http://schemas.microsoft.com/office/powerpoint/2010/main" val="265180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barn(inVertical)">
                                      <p:cBhvr>
                                        <p:cTn id="7" dur="500"/>
                                        <p:tgtEl>
                                          <p:spTgt spid="8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518B4E-3713-FAC1-B590-0909F73441FA}"/>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23" name="Picture 22">
            <a:extLst>
              <a:ext uri="{FF2B5EF4-FFF2-40B4-BE49-F238E27FC236}">
                <a16:creationId xmlns:a16="http://schemas.microsoft.com/office/drawing/2014/main" id="{A1ECBA39-6C51-1963-B435-1BF7037C9D4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1506" b="90351" l="62888" r="95866">
                        <a14:foregroundMark x1="77164" y1="12838" x2="82235" y2="18329"/>
                        <a14:foregroundMark x1="87565" y1="11829" x2="87565" y2="11829"/>
                        <a14:foregroundMark x1="76744" y1="11506" x2="76744" y2="11506"/>
                        <a14:foregroundMark x1="80749" y1="29512" x2="77422" y2="42350"/>
                        <a14:foregroundMark x1="71286" y1="28987" x2="69412" y2="34154"/>
                        <a14:foregroundMark x1="72093" y1="38151" x2="77164" y2="39160"/>
                        <a14:foregroundMark x1="81686" y1="31167" x2="80103" y2="38353"/>
                        <a14:foregroundMark x1="73966" y1="36819" x2="75549" y2="40816"/>
                        <a14:foregroundMark x1="62888" y1="40170" x2="62888" y2="40170"/>
                        <a14:foregroundMark x1="67959" y1="89988" x2="67959" y2="89988"/>
                        <a14:foregroundMark x1="77293" y1="90351" x2="77293" y2="90351"/>
                      </a14:backgroundRemoval>
                    </a14:imgEffect>
                  </a14:imgLayer>
                </a14:imgProps>
              </a:ext>
              <a:ext uri="{28A0092B-C50C-407E-A947-70E740481C1C}">
                <a14:useLocalDpi xmlns:a14="http://schemas.microsoft.com/office/drawing/2010/main" val="0"/>
              </a:ext>
            </a:extLst>
          </a:blip>
          <a:srcRect l="58954" t="5942" b="5942"/>
          <a:stretch/>
        </p:blipFill>
        <p:spPr>
          <a:xfrm>
            <a:off x="8427142" y="943350"/>
            <a:ext cx="3518624" cy="6042944"/>
          </a:xfrm>
          <a:prstGeom prst="rect">
            <a:avLst/>
          </a:prstGeom>
        </p:spPr>
      </p:pic>
      <p:pic>
        <p:nvPicPr>
          <p:cNvPr id="5" name="Picture 4">
            <a:extLst>
              <a:ext uri="{FF2B5EF4-FFF2-40B4-BE49-F238E27FC236}">
                <a16:creationId xmlns:a16="http://schemas.microsoft.com/office/drawing/2014/main" id="{8DA69A51-7B1B-F7C3-28F3-9A2DB5AD9FF2}"/>
              </a:ext>
            </a:extLst>
          </p:cNvPr>
          <p:cNvPicPr>
            <a:picLocks noChangeAspect="1"/>
          </p:cNvPicPr>
          <p:nvPr/>
        </p:nvPicPr>
        <p:blipFill>
          <a:blip r:embed="rId6"/>
          <a:stretch>
            <a:fillRect/>
          </a:stretch>
        </p:blipFill>
        <p:spPr>
          <a:xfrm>
            <a:off x="1103571" y="615027"/>
            <a:ext cx="7264252" cy="2320977"/>
          </a:xfrm>
          <a:prstGeom prst="rect">
            <a:avLst/>
          </a:prstGeom>
        </p:spPr>
      </p:pic>
      <p:sp>
        <p:nvSpPr>
          <p:cNvPr id="6" name="Rectangle: Rounded Corners 5">
            <a:extLst>
              <a:ext uri="{FF2B5EF4-FFF2-40B4-BE49-F238E27FC236}">
                <a16:creationId xmlns:a16="http://schemas.microsoft.com/office/drawing/2014/main" id="{6748891C-DFCC-F217-997D-B53E28425446}"/>
              </a:ext>
            </a:extLst>
          </p:cNvPr>
          <p:cNvSpPr/>
          <p:nvPr/>
        </p:nvSpPr>
        <p:spPr>
          <a:xfrm>
            <a:off x="584790" y="3078410"/>
            <a:ext cx="7814221" cy="3131004"/>
          </a:xfrm>
          <a:prstGeom prst="roundRect">
            <a:avLst/>
          </a:prstGeom>
          <a:solidFill>
            <a:srgbClr val="CCFFCC"/>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Bạn Phụng chỉ nên dùng một phần tiền mừng tuổi để khao kem các bạn, số tiền còn lại nên đề dành tiết kiệm và chỉ tiêu vào những việc khác.</a:t>
            </a:r>
          </a:p>
          <a:p>
            <a:pPr marL="34290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Bạn Toàn nên cân nhắc xem mình thực sự có những nhu cầu gì để có thể sử dụng một phần tiền mừng tuổi đáp ứng nhu cầu đó rồi hãy bỏ tiền nuôi lợn đất.</a:t>
            </a:r>
          </a:p>
          <a:p>
            <a:pPr marL="34290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Cách sử dụng tiền của bạn Thảo và bạn V</a:t>
            </a:r>
            <a:r>
              <a:rPr lang="en-US" sz="2400" b="1" dirty="0">
                <a:solidFill>
                  <a:srgbClr val="FF0000"/>
                </a:solidFill>
                <a:latin typeface="Cambria" panose="02040503050406030204" pitchFamily="18" charset="0"/>
                <a:ea typeface="Cambria" panose="02040503050406030204" pitchFamily="18" charset="0"/>
              </a:rPr>
              <a:t>â</a:t>
            </a:r>
            <a:r>
              <a:rPr lang="vi-VN" sz="2400" b="1" dirty="0">
                <a:solidFill>
                  <a:srgbClr val="FF0000"/>
                </a:solidFill>
                <a:latin typeface="Cambria" panose="02040503050406030204" pitchFamily="18" charset="0"/>
                <a:ea typeface="Cambria" panose="02040503050406030204" pitchFamily="18" charset="0"/>
              </a:rPr>
              <a:t>n hợp lí.</a:t>
            </a:r>
          </a:p>
        </p:txBody>
      </p:sp>
    </p:spTree>
    <p:extLst>
      <p:ext uri="{BB962C8B-B14F-4D97-AF65-F5344CB8AC3E}">
        <p14:creationId xmlns:p14="http://schemas.microsoft.com/office/powerpoint/2010/main" val="1609859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518B4E-3713-FAC1-B590-0909F73441FA}"/>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23" name="Picture 22">
            <a:extLst>
              <a:ext uri="{FF2B5EF4-FFF2-40B4-BE49-F238E27FC236}">
                <a16:creationId xmlns:a16="http://schemas.microsoft.com/office/drawing/2014/main" id="{A1ECBA39-6C51-1963-B435-1BF7037C9D4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1506" b="90351" l="62888" r="95866">
                        <a14:foregroundMark x1="77164" y1="12838" x2="82235" y2="18329"/>
                        <a14:foregroundMark x1="87565" y1="11829" x2="87565" y2="11829"/>
                        <a14:foregroundMark x1="76744" y1="11506" x2="76744" y2="11506"/>
                        <a14:foregroundMark x1="80749" y1="29512" x2="77422" y2="42350"/>
                        <a14:foregroundMark x1="71286" y1="28987" x2="69412" y2="34154"/>
                        <a14:foregroundMark x1="72093" y1="38151" x2="77164" y2="39160"/>
                        <a14:foregroundMark x1="81686" y1="31167" x2="80103" y2="38353"/>
                        <a14:foregroundMark x1="73966" y1="36819" x2="75549" y2="40816"/>
                        <a14:foregroundMark x1="62888" y1="40170" x2="62888" y2="40170"/>
                        <a14:foregroundMark x1="67959" y1="89988" x2="67959" y2="89988"/>
                        <a14:foregroundMark x1="77293" y1="90351" x2="77293" y2="90351"/>
                      </a14:backgroundRemoval>
                    </a14:imgEffect>
                  </a14:imgLayer>
                </a14:imgProps>
              </a:ext>
              <a:ext uri="{28A0092B-C50C-407E-A947-70E740481C1C}">
                <a14:useLocalDpi xmlns:a14="http://schemas.microsoft.com/office/drawing/2010/main" val="0"/>
              </a:ext>
            </a:extLst>
          </a:blip>
          <a:srcRect l="58954" t="5942" b="5942"/>
          <a:stretch/>
        </p:blipFill>
        <p:spPr>
          <a:xfrm>
            <a:off x="8427142" y="943350"/>
            <a:ext cx="3518624" cy="6042944"/>
          </a:xfrm>
          <a:prstGeom prst="rect">
            <a:avLst/>
          </a:prstGeom>
        </p:spPr>
      </p:pic>
      <p:sp>
        <p:nvSpPr>
          <p:cNvPr id="6" name="Rectangle: Rounded Corners 5">
            <a:extLst>
              <a:ext uri="{FF2B5EF4-FFF2-40B4-BE49-F238E27FC236}">
                <a16:creationId xmlns:a16="http://schemas.microsoft.com/office/drawing/2014/main" id="{6748891C-DFCC-F217-997D-B53E28425446}"/>
              </a:ext>
            </a:extLst>
          </p:cNvPr>
          <p:cNvSpPr/>
          <p:nvPr/>
        </p:nvSpPr>
        <p:spPr>
          <a:xfrm>
            <a:off x="584790" y="2764465"/>
            <a:ext cx="7814221" cy="3444949"/>
          </a:xfrm>
          <a:prstGeom prst="roundRect">
            <a:avLst/>
          </a:prstGeom>
          <a:solidFill>
            <a:srgbClr val="CCFFCC"/>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Ý kiến của H</a:t>
            </a:r>
            <a:r>
              <a:rPr lang="en-US" sz="2400" b="1" dirty="0">
                <a:solidFill>
                  <a:srgbClr val="FF0000"/>
                </a:solidFill>
                <a:latin typeface="Cambria" panose="02040503050406030204" pitchFamily="18" charset="0"/>
                <a:ea typeface="Cambria" panose="02040503050406030204" pitchFamily="18" charset="0"/>
              </a:rPr>
              <a:t>ằ</a:t>
            </a:r>
            <a:r>
              <a:rPr lang="vi-VN" sz="2400" b="1" dirty="0">
                <a:solidFill>
                  <a:srgbClr val="FF0000"/>
                </a:solidFill>
                <a:latin typeface="Cambria" panose="02040503050406030204" pitchFamily="18" charset="0"/>
                <a:ea typeface="Cambria" panose="02040503050406030204" pitchFamily="18" charset="0"/>
              </a:rPr>
              <a:t>ng hợp lí vì vừa tiết kiệm được tiến lại vừa giúp cho món quà tặng bạn đẹp hơn, có giá trị hơn. Ý kiến của Triều không hợp lí v</a:t>
            </a:r>
            <a:r>
              <a:rPr lang="en-US" sz="2400" b="1" dirty="0">
                <a:solidFill>
                  <a:srgbClr val="FF0000"/>
                </a:solidFill>
                <a:latin typeface="Cambria" panose="02040503050406030204" pitchFamily="18" charset="0"/>
                <a:ea typeface="Cambria" panose="02040503050406030204" pitchFamily="18" charset="0"/>
              </a:rPr>
              <a:t>ì</a:t>
            </a:r>
            <a:r>
              <a:rPr lang="vi-VN" sz="2400" b="1" dirty="0">
                <a:solidFill>
                  <a:srgbClr val="FF0000"/>
                </a:solidFill>
                <a:latin typeface="Cambria" panose="02040503050406030204" pitchFamily="18" charset="0"/>
                <a:ea typeface="Cambria" panose="02040503050406030204" pitchFamily="18" charset="0"/>
              </a:rPr>
              <a:t> 10 ngàn đồng cũng quý.</a:t>
            </a:r>
          </a:p>
          <a:p>
            <a:pPr marL="342900" lvl="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Cân nhắc ý kiến của Quang: Nếu món quà đó có hình thức đẹp, có thể không cần thiết phải gói, nhưng nếu tặng quà được gói trong hộp đẹp thường sẽ lịch sự hơn và tạo cảm giác tò mò thú vị hơn cho người nhận quà.</a:t>
            </a:r>
          </a:p>
        </p:txBody>
      </p:sp>
      <p:pic>
        <p:nvPicPr>
          <p:cNvPr id="3" name="Picture 2">
            <a:extLst>
              <a:ext uri="{FF2B5EF4-FFF2-40B4-BE49-F238E27FC236}">
                <a16:creationId xmlns:a16="http://schemas.microsoft.com/office/drawing/2014/main" id="{1CB5127A-8816-DBBC-5408-EAB76CA4BA19}"/>
              </a:ext>
            </a:extLst>
          </p:cNvPr>
          <p:cNvPicPr>
            <a:picLocks noChangeAspect="1"/>
          </p:cNvPicPr>
          <p:nvPr/>
        </p:nvPicPr>
        <p:blipFill>
          <a:blip r:embed="rId6"/>
          <a:stretch>
            <a:fillRect/>
          </a:stretch>
        </p:blipFill>
        <p:spPr>
          <a:xfrm>
            <a:off x="1073888" y="284845"/>
            <a:ext cx="6763858" cy="2135169"/>
          </a:xfrm>
          <a:prstGeom prst="rect">
            <a:avLst/>
          </a:prstGeom>
        </p:spPr>
      </p:pic>
    </p:spTree>
    <p:extLst>
      <p:ext uri="{BB962C8B-B14F-4D97-AF65-F5344CB8AC3E}">
        <p14:creationId xmlns:p14="http://schemas.microsoft.com/office/powerpoint/2010/main" val="3559896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1">
          <a:schemeClr val="accent4"/>
        </a:lnRef>
        <a:fillRef idx="2">
          <a:schemeClr val="accent4"/>
        </a:fillRef>
        <a:effectRef idx="1">
          <a:schemeClr val="accent4"/>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9304</TotalTime>
  <Words>863</Words>
  <Application>Microsoft Office PowerPoint</Application>
  <PresentationFormat>Widescreen</PresentationFormat>
  <Paragraphs>61</Paragraphs>
  <Slides>26</Slides>
  <Notes>7</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26</vt:i4>
      </vt:variant>
    </vt:vector>
  </HeadingPairs>
  <TitlesOfParts>
    <vt:vector size="42" baseType="lpstr">
      <vt:lpstr>#9Slide05 SVNClementine</vt:lpstr>
      <vt:lpstr>Arial</vt:lpstr>
      <vt:lpstr>Arial-Rounded</vt:lpstr>
      <vt:lpstr>Calibri</vt:lpstr>
      <vt:lpstr>Calibri Light</vt:lpstr>
      <vt:lpstr>Cambria</vt:lpstr>
      <vt:lpstr>等线</vt:lpstr>
      <vt:lpstr>LNTH-Hoa Nho LNTH</vt:lpstr>
      <vt:lpstr>Segoe UI Historic</vt:lpstr>
      <vt:lpstr>UTM Cookies</vt:lpstr>
      <vt:lpstr>Wingdings 2</vt:lpstr>
      <vt:lpstr>字魂27号-布丁体</vt:lpstr>
      <vt:lpstr>Office Theme</vt:lpstr>
      <vt:lpstr>自定义设计方案</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62</cp:revision>
  <dcterms:created xsi:type="dcterms:W3CDTF">2023-06-25T08:24:42Z</dcterms:created>
  <dcterms:modified xsi:type="dcterms:W3CDTF">2025-05-03T16:22:10Z</dcterms:modified>
  <cp:category>9Slide.vn</cp:category>
</cp:coreProperties>
</file>