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11" r:id="rId3"/>
  </p:sldMasterIdLst>
  <p:notesMasterIdLst>
    <p:notesMasterId r:id="rId10"/>
  </p:notesMasterIdLst>
  <p:sldIdLst>
    <p:sldId id="297" r:id="rId4"/>
    <p:sldId id="310" r:id="rId5"/>
    <p:sldId id="350" r:id="rId6"/>
    <p:sldId id="351" r:id="rId7"/>
    <p:sldId id="352" r:id="rId8"/>
    <p:sldId id="31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C43A9-2F4C-41FE-BAA1-068888103A8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F734D-E192-4D8D-9071-403D9235B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3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5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5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1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6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4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747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9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20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8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6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1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04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2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98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3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76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52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33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2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22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7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06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4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4EC43F-2555-4990-9254-DB842931ABDD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D4BE87-3D3E-4D1E-A784-B5AAAAE8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2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1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6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3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7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43FF69-FB4E-CB16-9A7F-8F19F773D7E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23" y="0"/>
            <a:ext cx="1451113" cy="14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02888-8444-8B40-B55A-CC395CFEFD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23" y="0"/>
            <a:ext cx="1451113" cy="14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8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DE33A2-8E8F-1047-8F3A-CB9C46107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386" y="514350"/>
            <a:ext cx="3283647" cy="157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B976E-5DC6-FEB0-C4C1-6084ABED1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323" y="2010023"/>
            <a:ext cx="6578154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371475" y="406727"/>
            <a:ext cx="11420475" cy="6213147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việc làm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FF8E4-8724-2E6F-FB0A-8EDD673BD08D}"/>
              </a:ext>
            </a:extLst>
          </p:cNvPr>
          <p:cNvSpPr txBox="1"/>
          <p:nvPr/>
        </p:nvSpPr>
        <p:spPr>
          <a:xfrm>
            <a:off x="847724" y="1964353"/>
            <a:ext cx="10620375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Thấy một chiếc bút màu sắp gãy, Hoa liền mạnh tay làm hỏng để mẹ mua cho hộp bút màu mới.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Nam không chú ý đến tờ 1 000 đồng vì cho rằng nó không có giá trị.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Thấy chiếc cặp đẹp, Ngọc nằng nặc đòi mẹ mua cho bằng được, mặc dù chiếc cặp ở nhà vẫn còn dùng tốt.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Hùng cân nhắc rất kĩ việc sử dụng tiền tiết kiệm để mua đồ chơi.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Biết hoàn cảnh gia đình khó khăn, Lan nói với mẹ: “Mặc lại quần áo cũ vẫn được mẹ ạ”.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g. Hoa xếp ngay ngắn những tờ tiền mẹ cho và trân trọng nó vì đây là công sức lao động vất vả của mẹ.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31EDB-F562-E3D0-28C4-693495EF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99" y="3317166"/>
            <a:ext cx="4529721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62B9B0-8986-34A5-705E-77084F185B4A}"/>
              </a:ext>
            </a:extLst>
          </p:cNvPr>
          <p:cNvGrpSpPr/>
          <p:nvPr/>
        </p:nvGrpSpPr>
        <p:grpSpPr>
          <a:xfrm>
            <a:off x="212652" y="328559"/>
            <a:ext cx="11834038" cy="1234428"/>
            <a:chOff x="4529805" y="1892088"/>
            <a:chExt cx="3429374" cy="825288"/>
          </a:xfrm>
        </p:grpSpPr>
        <p:sp>
          <p:nvSpPr>
            <p:cNvPr id="7" name="Rectangle: Rounded Corners 34">
              <a:extLst>
                <a:ext uri="{FF2B5EF4-FFF2-40B4-BE49-F238E27FC236}">
                  <a16:creationId xmlns:a16="http://schemas.microsoft.com/office/drawing/2014/main" id="{82536CB8-A462-85DD-E551-CF75FD25AF57}"/>
                </a:ext>
              </a:extLst>
            </p:cNvPr>
            <p:cNvSpPr/>
            <p:nvPr/>
          </p:nvSpPr>
          <p:spPr>
            <a:xfrm>
              <a:off x="4555691" y="1892088"/>
              <a:ext cx="3403488" cy="825288"/>
            </a:xfrm>
            <a:custGeom>
              <a:avLst/>
              <a:gdLst>
                <a:gd name="connsiteX0" fmla="*/ 0 w 9589547"/>
                <a:gd name="connsiteY0" fmla="*/ 274143 h 1122569"/>
                <a:gd name="connsiteX1" fmla="*/ 274143 w 9589547"/>
                <a:gd name="connsiteY1" fmla="*/ 0 h 1122569"/>
                <a:gd name="connsiteX2" fmla="*/ 9315404 w 9589547"/>
                <a:gd name="connsiteY2" fmla="*/ 0 h 1122569"/>
                <a:gd name="connsiteX3" fmla="*/ 9589547 w 9589547"/>
                <a:gd name="connsiteY3" fmla="*/ 274143 h 1122569"/>
                <a:gd name="connsiteX4" fmla="*/ 9589547 w 9589547"/>
                <a:gd name="connsiteY4" fmla="*/ 848426 h 1122569"/>
                <a:gd name="connsiteX5" fmla="*/ 9315404 w 9589547"/>
                <a:gd name="connsiteY5" fmla="*/ 1122569 h 1122569"/>
                <a:gd name="connsiteX6" fmla="*/ 274143 w 9589547"/>
                <a:gd name="connsiteY6" fmla="*/ 1122569 h 1122569"/>
                <a:gd name="connsiteX7" fmla="*/ 0 w 9589547"/>
                <a:gd name="connsiteY7" fmla="*/ 848426 h 1122569"/>
                <a:gd name="connsiteX8" fmla="*/ 0 w 9589547"/>
                <a:gd name="connsiteY8" fmla="*/ 274143 h 112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89547" h="1122569" fill="none" extrusionOk="0">
                  <a:moveTo>
                    <a:pt x="0" y="274143"/>
                  </a:moveTo>
                  <a:cubicBezTo>
                    <a:pt x="-6992" y="147241"/>
                    <a:pt x="103700" y="-12794"/>
                    <a:pt x="274143" y="0"/>
                  </a:cubicBezTo>
                  <a:cubicBezTo>
                    <a:pt x="3544104" y="-35273"/>
                    <a:pt x="4836162" y="-144294"/>
                    <a:pt x="9315404" y="0"/>
                  </a:cubicBezTo>
                  <a:cubicBezTo>
                    <a:pt x="9489985" y="7054"/>
                    <a:pt x="9584998" y="118903"/>
                    <a:pt x="9589547" y="274143"/>
                  </a:cubicBezTo>
                  <a:cubicBezTo>
                    <a:pt x="9622150" y="358313"/>
                    <a:pt x="9542341" y="772592"/>
                    <a:pt x="9589547" y="848426"/>
                  </a:cubicBezTo>
                  <a:cubicBezTo>
                    <a:pt x="9611217" y="983444"/>
                    <a:pt x="9471795" y="1117164"/>
                    <a:pt x="9315404" y="1122569"/>
                  </a:cubicBezTo>
                  <a:cubicBezTo>
                    <a:pt x="7750164" y="1200094"/>
                    <a:pt x="4173991" y="1078866"/>
                    <a:pt x="274143" y="1122569"/>
                  </a:cubicBezTo>
                  <a:cubicBezTo>
                    <a:pt x="108714" y="1118683"/>
                    <a:pt x="-14300" y="999636"/>
                    <a:pt x="0" y="848426"/>
                  </a:cubicBezTo>
                  <a:cubicBezTo>
                    <a:pt x="-6093" y="754266"/>
                    <a:pt x="-45993" y="505574"/>
                    <a:pt x="0" y="274143"/>
                  </a:cubicBezTo>
                  <a:close/>
                </a:path>
                <a:path w="9589547" h="1122569" stroke="0" extrusionOk="0">
                  <a:moveTo>
                    <a:pt x="0" y="274143"/>
                  </a:moveTo>
                  <a:cubicBezTo>
                    <a:pt x="-899" y="119633"/>
                    <a:pt x="121304" y="1161"/>
                    <a:pt x="274143" y="0"/>
                  </a:cubicBezTo>
                  <a:cubicBezTo>
                    <a:pt x="4399946" y="-95379"/>
                    <a:pt x="8389955" y="58096"/>
                    <a:pt x="9315404" y="0"/>
                  </a:cubicBezTo>
                  <a:cubicBezTo>
                    <a:pt x="9449394" y="-12259"/>
                    <a:pt x="9565208" y="105246"/>
                    <a:pt x="9589547" y="274143"/>
                  </a:cubicBezTo>
                  <a:cubicBezTo>
                    <a:pt x="9586531" y="456942"/>
                    <a:pt x="9564892" y="665230"/>
                    <a:pt x="9589547" y="848426"/>
                  </a:cubicBezTo>
                  <a:cubicBezTo>
                    <a:pt x="9603336" y="983441"/>
                    <a:pt x="9459180" y="1114969"/>
                    <a:pt x="9315404" y="1122569"/>
                  </a:cubicBezTo>
                  <a:cubicBezTo>
                    <a:pt x="7969194" y="1062663"/>
                    <a:pt x="4576216" y="1205083"/>
                    <a:pt x="274143" y="1122569"/>
                  </a:cubicBezTo>
                  <a:cubicBezTo>
                    <a:pt x="111524" y="1125341"/>
                    <a:pt x="-6966" y="1006901"/>
                    <a:pt x="0" y="848426"/>
                  </a:cubicBezTo>
                  <a:cubicBezTo>
                    <a:pt x="32507" y="790960"/>
                    <a:pt x="-48864" y="484575"/>
                    <a:pt x="0" y="27414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1744711"/>
                        <a:gd name="connsiteY0" fmla="*/ 301460 h 1234428"/>
                        <a:gd name="connsiteX1" fmla="*/ 335754 w 11744711"/>
                        <a:gd name="connsiteY1" fmla="*/ 0 h 1234428"/>
                        <a:gd name="connsiteX2" fmla="*/ 11408956 w 11744711"/>
                        <a:gd name="connsiteY2" fmla="*/ 0 h 1234428"/>
                        <a:gd name="connsiteX3" fmla="*/ 11744711 w 11744711"/>
                        <a:gd name="connsiteY3" fmla="*/ 301460 h 1234428"/>
                        <a:gd name="connsiteX4" fmla="*/ 11744711 w 11744711"/>
                        <a:gd name="connsiteY4" fmla="*/ 932967 h 1234428"/>
                        <a:gd name="connsiteX5" fmla="*/ 11408956 w 11744711"/>
                        <a:gd name="connsiteY5" fmla="*/ 1234428 h 1234428"/>
                        <a:gd name="connsiteX6" fmla="*/ 335754 w 11744711"/>
                        <a:gd name="connsiteY6" fmla="*/ 1234428 h 1234428"/>
                        <a:gd name="connsiteX7" fmla="*/ 0 w 11744711"/>
                        <a:gd name="connsiteY7" fmla="*/ 932967 h 1234428"/>
                        <a:gd name="connsiteX8" fmla="*/ 0 w 11744711"/>
                        <a:gd name="connsiteY8" fmla="*/ 301460 h 1234428"/>
                        <a:gd name="connsiteX0" fmla="*/ 0 w 11744711"/>
                        <a:gd name="connsiteY0" fmla="*/ 301460 h 1234428"/>
                        <a:gd name="connsiteX1" fmla="*/ 335754 w 11744711"/>
                        <a:gd name="connsiteY1" fmla="*/ 0 h 1234428"/>
                        <a:gd name="connsiteX2" fmla="*/ 11408956 w 11744711"/>
                        <a:gd name="connsiteY2" fmla="*/ 0 h 1234428"/>
                        <a:gd name="connsiteX3" fmla="*/ 11744711 w 11744711"/>
                        <a:gd name="connsiteY3" fmla="*/ 301460 h 1234428"/>
                        <a:gd name="connsiteX4" fmla="*/ 11744711 w 11744711"/>
                        <a:gd name="connsiteY4" fmla="*/ 932967 h 1234428"/>
                        <a:gd name="connsiteX5" fmla="*/ 11408956 w 11744711"/>
                        <a:gd name="connsiteY5" fmla="*/ 1234428 h 1234428"/>
                        <a:gd name="connsiteX6" fmla="*/ 335754 w 11744711"/>
                        <a:gd name="connsiteY6" fmla="*/ 1234428 h 1234428"/>
                        <a:gd name="connsiteX7" fmla="*/ 0 w 11744711"/>
                        <a:gd name="connsiteY7" fmla="*/ 932967 h 1234428"/>
                        <a:gd name="connsiteX8" fmla="*/ 0 w 11744711"/>
                        <a:gd name="connsiteY8" fmla="*/ 301460 h 1234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744711" h="1234428" fill="none" extrusionOk="0">
                          <a:moveTo>
                            <a:pt x="0" y="301460"/>
                          </a:moveTo>
                          <a:cubicBezTo>
                            <a:pt x="-16202" y="188677"/>
                            <a:pt x="113833" y="-22921"/>
                            <a:pt x="335754" y="0"/>
                          </a:cubicBezTo>
                          <a:cubicBezTo>
                            <a:pt x="4272698" y="-18757"/>
                            <a:pt x="5914890" y="-417470"/>
                            <a:pt x="11408956" y="0"/>
                          </a:cubicBezTo>
                          <a:cubicBezTo>
                            <a:pt x="11651671" y="16552"/>
                            <a:pt x="11721405" y="115799"/>
                            <a:pt x="11744711" y="301460"/>
                          </a:cubicBezTo>
                          <a:cubicBezTo>
                            <a:pt x="11802902" y="392060"/>
                            <a:pt x="11690582" y="863257"/>
                            <a:pt x="11744711" y="932967"/>
                          </a:cubicBezTo>
                          <a:cubicBezTo>
                            <a:pt x="11777546" y="1076679"/>
                            <a:pt x="11618209" y="1209281"/>
                            <a:pt x="11408956" y="1234428"/>
                          </a:cubicBezTo>
                          <a:cubicBezTo>
                            <a:pt x="9377920" y="1313978"/>
                            <a:pt x="4784588" y="1044132"/>
                            <a:pt x="335754" y="1234428"/>
                          </a:cubicBezTo>
                          <a:cubicBezTo>
                            <a:pt x="125237" y="1227963"/>
                            <a:pt x="-43369" y="1098892"/>
                            <a:pt x="0" y="932967"/>
                          </a:cubicBezTo>
                          <a:cubicBezTo>
                            <a:pt x="-4461" y="783547"/>
                            <a:pt x="-55597" y="550084"/>
                            <a:pt x="0" y="301460"/>
                          </a:cubicBezTo>
                          <a:close/>
                        </a:path>
                        <a:path w="11744711" h="1234428" stroke="0" extrusionOk="0">
                          <a:moveTo>
                            <a:pt x="0" y="301460"/>
                          </a:moveTo>
                          <a:cubicBezTo>
                            <a:pt x="-10503" y="128691"/>
                            <a:pt x="127186" y="-47"/>
                            <a:pt x="335754" y="0"/>
                          </a:cubicBezTo>
                          <a:cubicBezTo>
                            <a:pt x="5409332" y="-122813"/>
                            <a:pt x="10213591" y="215025"/>
                            <a:pt x="11408956" y="0"/>
                          </a:cubicBezTo>
                          <a:cubicBezTo>
                            <a:pt x="11576117" y="-37047"/>
                            <a:pt x="11704438" y="119942"/>
                            <a:pt x="11744711" y="301460"/>
                          </a:cubicBezTo>
                          <a:cubicBezTo>
                            <a:pt x="11737860" y="501400"/>
                            <a:pt x="11740337" y="709750"/>
                            <a:pt x="11744711" y="932967"/>
                          </a:cubicBezTo>
                          <a:cubicBezTo>
                            <a:pt x="11762955" y="1074564"/>
                            <a:pt x="11611575" y="1218267"/>
                            <a:pt x="11408956" y="1234428"/>
                          </a:cubicBezTo>
                          <a:cubicBezTo>
                            <a:pt x="9326461" y="1196365"/>
                            <a:pt x="5016163" y="1202267"/>
                            <a:pt x="335754" y="1234428"/>
                          </a:cubicBezTo>
                          <a:cubicBezTo>
                            <a:pt x="139064" y="1238920"/>
                            <a:pt x="-20327" y="1133111"/>
                            <a:pt x="0" y="932967"/>
                          </a:cubicBezTo>
                          <a:cubicBezTo>
                            <a:pt x="34951" y="873225"/>
                            <a:pt x="-35798" y="552562"/>
                            <a:pt x="0" y="301460"/>
                          </a:cubicBezTo>
                          <a:close/>
                        </a:path>
                        <a:path w="11744711" h="1234428" fill="none" stroke="0" extrusionOk="0">
                          <a:moveTo>
                            <a:pt x="0" y="301460"/>
                          </a:moveTo>
                          <a:cubicBezTo>
                            <a:pt x="-17457" y="131185"/>
                            <a:pt x="103543" y="4933"/>
                            <a:pt x="335754" y="0"/>
                          </a:cubicBezTo>
                          <a:cubicBezTo>
                            <a:pt x="4364767" y="-24072"/>
                            <a:pt x="6123039" y="-117948"/>
                            <a:pt x="11408956" y="0"/>
                          </a:cubicBezTo>
                          <a:cubicBezTo>
                            <a:pt x="11605316" y="-4533"/>
                            <a:pt x="11726329" y="121544"/>
                            <a:pt x="11744711" y="301460"/>
                          </a:cubicBezTo>
                          <a:cubicBezTo>
                            <a:pt x="11797800" y="404961"/>
                            <a:pt x="11694981" y="842771"/>
                            <a:pt x="11744711" y="932967"/>
                          </a:cubicBezTo>
                          <a:cubicBezTo>
                            <a:pt x="11789395" y="1059872"/>
                            <a:pt x="11593681" y="1221697"/>
                            <a:pt x="11408956" y="1234428"/>
                          </a:cubicBezTo>
                          <a:cubicBezTo>
                            <a:pt x="9605439" y="1847841"/>
                            <a:pt x="4464287" y="1090482"/>
                            <a:pt x="335754" y="1234428"/>
                          </a:cubicBezTo>
                          <a:cubicBezTo>
                            <a:pt x="105391" y="1237015"/>
                            <a:pt x="-26281" y="1108143"/>
                            <a:pt x="0" y="932967"/>
                          </a:cubicBezTo>
                          <a:cubicBezTo>
                            <a:pt x="-13990" y="857034"/>
                            <a:pt x="-65020" y="553489"/>
                            <a:pt x="0" y="30146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C158A3-B785-8313-5B4B-A2AA4B2A004F}"/>
                </a:ext>
              </a:extLst>
            </p:cNvPr>
            <p:cNvSpPr txBox="1"/>
            <p:nvPr/>
          </p:nvSpPr>
          <p:spPr>
            <a:xfrm>
              <a:off x="4529805" y="1918944"/>
              <a:ext cx="3403836" cy="72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4472C4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át, đọc thơ hoặc kể chuyện về nội dung sử dụng tiền hợp lý hoặc thông điệp về cách phòng tránh xâm hại.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21BF67E-4818-B836-CC99-53FC1E2CC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959395" y="2094614"/>
            <a:ext cx="5994448" cy="4007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318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5F99-53B6-0A58-F91C-6E073F27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ơi! Hãy nhớ nhé! - Bài hát giúp trẻ em ghi nhớ cách phòng chống xâm hại.">
            <a:hlinkClick r:id="" action="ppaction://media"/>
            <a:extLst>
              <a:ext uri="{FF2B5EF4-FFF2-40B4-BE49-F238E27FC236}">
                <a16:creationId xmlns:a16="http://schemas.microsoft.com/office/drawing/2014/main" id="{12D0605D-95FD-0BB6-EF87-0C726DB382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397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A1C10-56AF-55EA-451F-7FFC881BA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70" y="276259"/>
            <a:ext cx="484674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202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SimSun</vt:lpstr>
      <vt:lpstr>SimSun</vt:lpstr>
      <vt:lpstr>#9Slide03 Arima Madurai Black</vt:lpstr>
      <vt:lpstr>Arial</vt:lpstr>
      <vt:lpstr>Calibri</vt:lpstr>
      <vt:lpstr>Calibri Light</vt:lpstr>
      <vt:lpstr>Cambria</vt:lpstr>
      <vt:lpstr>ITC Avant Garde Std Bk</vt:lpstr>
      <vt:lpstr>Tahoma</vt:lpstr>
      <vt:lpstr>UTM Duepuntozero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2024-02-06T07:46:58Z</dcterms:created>
  <dcterms:modified xsi:type="dcterms:W3CDTF">2025-05-03T16:30:36Z</dcterms:modified>
</cp:coreProperties>
</file>