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activeX/activeX1.xml" ContentType="application/vnd.ms-office.activeX+xml"/>
  <Override PartName="/ppt/notesSlides/notesSlide10.xml" ContentType="application/vnd.openxmlformats-officedocument.presentationml.notesSlide+xml"/>
  <Override PartName="/ppt/activeX/activeX2.xml" ContentType="application/vnd.ms-office.activeX+xml"/>
  <Override PartName="/ppt/notesSlides/notesSlide11.xml" ContentType="application/vnd.openxmlformats-officedocument.presentationml.notesSlide+xml"/>
  <Override PartName="/ppt/activeX/activeX3.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82" r:id="rId3"/>
    <p:sldMasterId id="2147483688" r:id="rId4"/>
  </p:sldMasterIdLst>
  <p:notesMasterIdLst>
    <p:notesMasterId r:id="rId42"/>
  </p:notesMasterIdLst>
  <p:sldIdLst>
    <p:sldId id="257" r:id="rId5"/>
    <p:sldId id="263" r:id="rId6"/>
    <p:sldId id="260" r:id="rId7"/>
    <p:sldId id="337" r:id="rId8"/>
    <p:sldId id="338" r:id="rId9"/>
    <p:sldId id="342" r:id="rId10"/>
    <p:sldId id="343" r:id="rId11"/>
    <p:sldId id="341" r:id="rId12"/>
    <p:sldId id="340" r:id="rId13"/>
    <p:sldId id="271" r:id="rId14"/>
    <p:sldId id="259" r:id="rId15"/>
    <p:sldId id="317" r:id="rId16"/>
    <p:sldId id="344" r:id="rId17"/>
    <p:sldId id="313" r:id="rId18"/>
    <p:sldId id="319" r:id="rId19"/>
    <p:sldId id="346" r:id="rId20"/>
    <p:sldId id="347" r:id="rId21"/>
    <p:sldId id="320" r:id="rId22"/>
    <p:sldId id="322" r:id="rId23"/>
    <p:sldId id="348" r:id="rId24"/>
    <p:sldId id="349" r:id="rId25"/>
    <p:sldId id="350" r:id="rId26"/>
    <p:sldId id="351" r:id="rId27"/>
    <p:sldId id="493" r:id="rId28"/>
    <p:sldId id="494" r:id="rId29"/>
    <p:sldId id="495" r:id="rId30"/>
    <p:sldId id="496" r:id="rId31"/>
    <p:sldId id="497" r:id="rId32"/>
    <p:sldId id="498" r:id="rId33"/>
    <p:sldId id="500" r:id="rId34"/>
    <p:sldId id="499" r:id="rId35"/>
    <p:sldId id="501" r:id="rId36"/>
    <p:sldId id="502" r:id="rId37"/>
    <p:sldId id="505" r:id="rId38"/>
    <p:sldId id="504" r:id="rId39"/>
    <p:sldId id="506" r:id="rId40"/>
    <p:sldId id="32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563" autoAdjust="0"/>
  </p:normalViewPr>
  <p:slideViewPr>
    <p:cSldViewPr snapToGrid="0">
      <p:cViewPr varScale="1">
        <p:scale>
          <a:sx n="50" d="100"/>
          <a:sy n="50" d="100"/>
        </p:scale>
        <p:origin x="148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5437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87579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40529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506330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979288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70747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72508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a:t>
            </a:r>
            <a:r>
              <a:rPr lang="en-US" dirty="0" err="1"/>
              <a:t>vào</a:t>
            </a:r>
            <a:r>
              <a:rPr lang="en-US" dirty="0"/>
              <a:t> superman </a:t>
            </a:r>
            <a:r>
              <a:rPr lang="en-US" dirty="0" err="1"/>
              <a:t>để</a:t>
            </a:r>
            <a:r>
              <a:rPr lang="en-US" dirty="0"/>
              <a:t> </a:t>
            </a:r>
            <a:r>
              <a:rPr lang="en-US" dirty="0" err="1"/>
              <a:t>tiến</a:t>
            </a:r>
            <a:r>
              <a:rPr lang="en-US" dirty="0"/>
              <a:t> </a:t>
            </a:r>
            <a:r>
              <a:rPr lang="en-US" dirty="0" err="1"/>
              <a:t>thêm</a:t>
            </a:r>
            <a:r>
              <a:rPr lang="en-US" dirty="0"/>
              <a:t> 1 </a:t>
            </a:r>
            <a:r>
              <a:rPr lang="en-US" dirty="0" err="1"/>
              <a:t>bước</a:t>
            </a:r>
            <a:endParaRPr lang="en-US" dirty="0"/>
          </a:p>
        </p:txBody>
      </p:sp>
      <p:sp>
        <p:nvSpPr>
          <p:cNvPr id="4" name="Slide Number Placeholder 3"/>
          <p:cNvSpPr>
            <a:spLocks noGrp="1"/>
          </p:cNvSpPr>
          <p:nvPr>
            <p:ph type="sldNum" sz="quarter" idx="5"/>
          </p:nvPr>
        </p:nvSpPr>
        <p:spPr/>
        <p:txBody>
          <a:bodyPr/>
          <a:lstStyle/>
          <a:p>
            <a:fld id="{F515A74D-9598-4B96-A676-AEF996D5D751}" type="slidenum">
              <a:rPr lang="en-US" smtClean="0"/>
              <a:t>5</a:t>
            </a:fld>
            <a:endParaRPr lang="en-US"/>
          </a:p>
        </p:txBody>
      </p:sp>
    </p:spTree>
    <p:extLst>
      <p:ext uri="{BB962C8B-B14F-4D97-AF65-F5344CB8AC3E}">
        <p14:creationId xmlns:p14="http://schemas.microsoft.com/office/powerpoint/2010/main" val="400232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1929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890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3035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E401C551-7462-4AD8-ACCB-E29FD4CA0FDA}"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AF500-198D-4AFB-A8F9-D9910379EC7E}" type="slidenum">
              <a:rPr lang="en-US" smtClean="0"/>
              <a:t>‹#›</a:t>
            </a:fld>
            <a:endParaRPr lang="en-US"/>
          </a:p>
        </p:txBody>
      </p:sp>
    </p:spTree>
    <p:extLst>
      <p:ext uri="{BB962C8B-B14F-4D97-AF65-F5344CB8AC3E}">
        <p14:creationId xmlns:p14="http://schemas.microsoft.com/office/powerpoint/2010/main" val="418087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6" name="任意多边形: 形状 5"/>
          <p:cNvSpPr>
            <a:spLocks noGrp="1"/>
          </p:cNvSpPr>
          <p:nvPr>
            <p:ph type="pic" sz="quarter" idx="10"/>
          </p:nvPr>
        </p:nvSpPr>
        <p:spPr>
          <a:xfrm>
            <a:off x="1550564" y="1970736"/>
            <a:ext cx="3442038" cy="3439796"/>
          </a:xfrm>
          <a:custGeom>
            <a:avLst/>
            <a:gdLst>
              <a:gd name="connsiteX0" fmla="*/ 1721019 w 3442038"/>
              <a:gd name="connsiteY0" fmla="*/ 0 h 3439796"/>
              <a:gd name="connsiteX1" fmla="*/ 3442038 w 3442038"/>
              <a:gd name="connsiteY1" fmla="*/ 1719898 h 3439796"/>
              <a:gd name="connsiteX2" fmla="*/ 1721019 w 3442038"/>
              <a:gd name="connsiteY2" fmla="*/ 3439796 h 3439796"/>
              <a:gd name="connsiteX3" fmla="*/ 0 w 3442038"/>
              <a:gd name="connsiteY3" fmla="*/ 1719898 h 3439796"/>
              <a:gd name="connsiteX4" fmla="*/ 1721019 w 3442038"/>
              <a:gd name="connsiteY4" fmla="*/ 0 h 3439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2038" h="3439796">
                <a:moveTo>
                  <a:pt x="1721019" y="0"/>
                </a:moveTo>
                <a:cubicBezTo>
                  <a:pt x="2671512" y="0"/>
                  <a:pt x="3442038" y="770025"/>
                  <a:pt x="3442038" y="1719898"/>
                </a:cubicBezTo>
                <a:cubicBezTo>
                  <a:pt x="3442038" y="2669771"/>
                  <a:pt x="2671512" y="3439796"/>
                  <a:pt x="1721019" y="3439796"/>
                </a:cubicBezTo>
                <a:cubicBezTo>
                  <a:pt x="770526" y="3439796"/>
                  <a:pt x="0" y="2669771"/>
                  <a:pt x="0" y="1719898"/>
                </a:cubicBezTo>
                <a:cubicBezTo>
                  <a:pt x="0" y="770025"/>
                  <a:pt x="770526" y="0"/>
                  <a:pt x="1721019"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4549317"/>
      </p:ext>
    </p:extLst>
  </p:cSld>
  <p:clrMapOvr>
    <a:masterClrMapping/>
  </p:clrMapOvr>
  <p:transition spd="slow" advTm="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
        <p:nvSpPr>
          <p:cNvPr id="9" name="任意多边形: 形状 8"/>
          <p:cNvSpPr>
            <a:spLocks noGrp="1"/>
          </p:cNvSpPr>
          <p:nvPr>
            <p:ph type="pic" sz="quarter" idx="10"/>
          </p:nvPr>
        </p:nvSpPr>
        <p:spPr>
          <a:xfrm>
            <a:off x="1796387"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
        <p:nvSpPr>
          <p:cNvPr id="10" name="任意多边形: 形状 9"/>
          <p:cNvSpPr>
            <a:spLocks noGrp="1"/>
          </p:cNvSpPr>
          <p:nvPr>
            <p:ph type="pic" sz="quarter" idx="11"/>
          </p:nvPr>
        </p:nvSpPr>
        <p:spPr>
          <a:xfrm>
            <a:off x="8579652" y="2516067"/>
            <a:ext cx="1784837" cy="1784838"/>
          </a:xfrm>
          <a:custGeom>
            <a:avLst/>
            <a:gdLst>
              <a:gd name="connsiteX0" fmla="*/ 0 w 1784837"/>
              <a:gd name="connsiteY0" fmla="*/ 0 h 1784838"/>
              <a:gd name="connsiteX1" fmla="*/ 1784837 w 1784837"/>
              <a:gd name="connsiteY1" fmla="*/ 0 h 1784838"/>
              <a:gd name="connsiteX2" fmla="*/ 1784837 w 1784837"/>
              <a:gd name="connsiteY2" fmla="*/ 1784838 h 1784838"/>
              <a:gd name="connsiteX3" fmla="*/ 0 w 1784837"/>
              <a:gd name="connsiteY3" fmla="*/ 1784838 h 1784838"/>
            </a:gdLst>
            <a:ahLst/>
            <a:cxnLst>
              <a:cxn ang="0">
                <a:pos x="connsiteX0" y="connsiteY0"/>
              </a:cxn>
              <a:cxn ang="0">
                <a:pos x="connsiteX1" y="connsiteY1"/>
              </a:cxn>
              <a:cxn ang="0">
                <a:pos x="connsiteX2" y="connsiteY2"/>
              </a:cxn>
              <a:cxn ang="0">
                <a:pos x="connsiteX3" y="connsiteY3"/>
              </a:cxn>
            </a:cxnLst>
            <a:rect l="l" t="t" r="r" b="b"/>
            <a:pathLst>
              <a:path w="1784837" h="1784838">
                <a:moveTo>
                  <a:pt x="0" y="0"/>
                </a:moveTo>
                <a:lnTo>
                  <a:pt x="1784837" y="0"/>
                </a:lnTo>
                <a:lnTo>
                  <a:pt x="1784837" y="1784838"/>
                </a:lnTo>
                <a:lnTo>
                  <a:pt x="0" y="178483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810452"/>
      </p:ext>
    </p:extLst>
  </p:cSld>
  <p:clrMapOvr>
    <a:masterClrMapping/>
  </p:clrMapOvr>
  <p:transition spd="slow"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452165"/>
      </p:ext>
    </p:extLst>
  </p:cSld>
  <p:clrMapOvr>
    <a:masterClrMapping/>
  </p:clrMapOvr>
  <p:transition spd="slow" advClick="0" advTm="3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111570"/>
      </p:ext>
    </p:extLst>
  </p:cSld>
  <p:clrMapOvr>
    <a:masterClrMapping/>
  </p:clrMapOvr>
  <p:transition spd="slow" advClick="0" advTm="3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93747"/>
      </p:ext>
    </p:extLst>
  </p:cSld>
  <p:clrMapOvr>
    <a:masterClrMapping/>
  </p:clrMapOvr>
  <p:transition spd="slow" advClick="0" advTm="3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96998"/>
      </p:ext>
    </p:extLst>
  </p:cSld>
  <p:clrMapOvr>
    <a:masterClrMapping/>
  </p:clrMapOvr>
  <p:transition spd="slow" advClick="0" advTm="3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778731969"/>
      </p:ext>
    </p:extLst>
  </p:cSld>
  <p:clrMapOvr>
    <a:masterClrMapping/>
  </p:clrMapOvr>
  <p:transition spd="slow" advClick="0"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336645118"/>
      </p:ext>
    </p:extLst>
  </p:cSld>
  <p:clrMapOvr>
    <a:masterClrMapping/>
  </p:clrMapOvr>
  <p:transition spd="slow" advClick="0" advTm="3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E1655C05-C3A1-46F9-BDF6-923342D44E1E}"/>
              </a:ext>
            </a:extLst>
          </p:cNvPr>
          <p:cNvGrpSpPr/>
          <p:nvPr userDrawn="1"/>
        </p:nvGrpSpPr>
        <p:grpSpPr>
          <a:xfrm>
            <a:off x="0" y="0"/>
            <a:ext cx="12192000" cy="6858000"/>
            <a:chOff x="0" y="0"/>
            <a:chExt cx="12192000" cy="6858000"/>
          </a:xfrm>
        </p:grpSpPr>
        <p:pic>
          <p:nvPicPr>
            <p:cNvPr id="13" name="图片 12" descr="图片包含 图示&#10;&#10;描述已自动生成">
              <a:extLst>
                <a:ext uri="{FF2B5EF4-FFF2-40B4-BE49-F238E27FC236}">
                  <a16:creationId xmlns:a16="http://schemas.microsoft.com/office/drawing/2014/main" id="{D7DAAA50-B00C-47EE-9FA0-F237ADFECDC7}"/>
                </a:ext>
              </a:extLst>
            </p:cNvPr>
            <p:cNvPicPr>
              <a:picLocks noChangeAspect="1"/>
            </p:cNvPicPr>
            <p:nvPr/>
          </p:nvPicPr>
          <p:blipFill>
            <a:blip r:embed="rId2"/>
            <a:srcRect l="763"/>
            <a:stretch>
              <a:fillRect/>
            </a:stretch>
          </p:blipFill>
          <p:spPr>
            <a:xfrm>
              <a:off x="0" y="0"/>
              <a:ext cx="12192000" cy="6858000"/>
            </a:xfrm>
            <a:custGeom>
              <a:avLst/>
              <a:gdLst>
                <a:gd name="connsiteX0" fmla="*/ 0 w 12099012"/>
                <a:gd name="connsiteY0" fmla="*/ 0 h 6858000"/>
                <a:gd name="connsiteX1" fmla="*/ 12099012 w 12099012"/>
                <a:gd name="connsiteY1" fmla="*/ 0 h 6858000"/>
                <a:gd name="connsiteX2" fmla="*/ 12099012 w 12099012"/>
                <a:gd name="connsiteY2" fmla="*/ 6858000 h 6858000"/>
                <a:gd name="connsiteX3" fmla="*/ 0 w 1209901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099012" h="6858000">
                  <a:moveTo>
                    <a:pt x="0" y="0"/>
                  </a:moveTo>
                  <a:lnTo>
                    <a:pt x="12099012" y="0"/>
                  </a:lnTo>
                  <a:lnTo>
                    <a:pt x="12099012" y="6858000"/>
                  </a:lnTo>
                  <a:lnTo>
                    <a:pt x="0" y="6858000"/>
                  </a:lnTo>
                  <a:close/>
                </a:path>
              </a:pathLst>
            </a:custGeom>
          </p:spPr>
        </p:pic>
        <p:grpSp>
          <p:nvGrpSpPr>
            <p:cNvPr id="14" name="组合 13">
              <a:extLst>
                <a:ext uri="{FF2B5EF4-FFF2-40B4-BE49-F238E27FC236}">
                  <a16:creationId xmlns:a16="http://schemas.microsoft.com/office/drawing/2014/main" id="{EFC83B3C-2627-490B-9126-FCECA6CA6CCF}"/>
                </a:ext>
              </a:extLst>
            </p:cNvPr>
            <p:cNvGrpSpPr/>
            <p:nvPr/>
          </p:nvGrpSpPr>
          <p:grpSpPr>
            <a:xfrm>
              <a:off x="103322" y="58119"/>
              <a:ext cx="11985356" cy="6741762"/>
              <a:chOff x="103322" y="58119"/>
              <a:chExt cx="11985356" cy="6741762"/>
            </a:xfrm>
          </p:grpSpPr>
          <p:sp>
            <p:nvSpPr>
              <p:cNvPr id="15" name="任意多边形: 形状 14">
                <a:extLst>
                  <a:ext uri="{FF2B5EF4-FFF2-40B4-BE49-F238E27FC236}">
                    <a16:creationId xmlns:a16="http://schemas.microsoft.com/office/drawing/2014/main" id="{6547E814-6B41-4F20-A274-5A930907EE0E}"/>
                  </a:ext>
                </a:extLst>
              </p:cNvPr>
              <p:cNvSpPr/>
              <p:nvPr/>
            </p:nvSpPr>
            <p:spPr>
              <a:xfrm>
                <a:off x="154983" y="92990"/>
                <a:ext cx="11871702" cy="6679769"/>
              </a:xfrm>
              <a:custGeom>
                <a:avLst/>
                <a:gdLst>
                  <a:gd name="connsiteX0" fmla="*/ 15498 w 11871702"/>
                  <a:gd name="connsiteY0" fmla="*/ 15498 h 6679769"/>
                  <a:gd name="connsiteX1" fmla="*/ 0 w 11871702"/>
                  <a:gd name="connsiteY1" fmla="*/ 2278251 h 6679769"/>
                  <a:gd name="connsiteX2" fmla="*/ 61993 w 11871702"/>
                  <a:gd name="connsiteY2" fmla="*/ 3022169 h 6679769"/>
                  <a:gd name="connsiteX3" fmla="*/ 46495 w 11871702"/>
                  <a:gd name="connsiteY3" fmla="*/ 4029559 h 6679769"/>
                  <a:gd name="connsiteX4" fmla="*/ 46495 w 11871702"/>
                  <a:gd name="connsiteY4" fmla="*/ 4804474 h 6679769"/>
                  <a:gd name="connsiteX5" fmla="*/ 15498 w 11871702"/>
                  <a:gd name="connsiteY5" fmla="*/ 5997844 h 6679769"/>
                  <a:gd name="connsiteX6" fmla="*/ 0 w 11871702"/>
                  <a:gd name="connsiteY6" fmla="*/ 6168325 h 6679769"/>
                  <a:gd name="connsiteX7" fmla="*/ 92990 w 11871702"/>
                  <a:gd name="connsiteY7" fmla="*/ 6416298 h 6679769"/>
                  <a:gd name="connsiteX8" fmla="*/ 2200759 w 11871702"/>
                  <a:gd name="connsiteY8" fmla="*/ 6493790 h 6679769"/>
                  <a:gd name="connsiteX9" fmla="*/ 3688597 w 11871702"/>
                  <a:gd name="connsiteY9" fmla="*/ 6478291 h 6679769"/>
                  <a:gd name="connsiteX10" fmla="*/ 4463512 w 11871702"/>
                  <a:gd name="connsiteY10" fmla="*/ 6540285 h 6679769"/>
                  <a:gd name="connsiteX11" fmla="*/ 5362414 w 11871702"/>
                  <a:gd name="connsiteY11" fmla="*/ 6571281 h 6679769"/>
                  <a:gd name="connsiteX12" fmla="*/ 7113722 w 11871702"/>
                  <a:gd name="connsiteY12" fmla="*/ 6633274 h 6679769"/>
                  <a:gd name="connsiteX13" fmla="*/ 8586061 w 11871702"/>
                  <a:gd name="connsiteY13" fmla="*/ 6633274 h 6679769"/>
                  <a:gd name="connsiteX14" fmla="*/ 10151390 w 11871702"/>
                  <a:gd name="connsiteY14" fmla="*/ 6664271 h 6679769"/>
                  <a:gd name="connsiteX15" fmla="*/ 11251770 w 11871702"/>
                  <a:gd name="connsiteY15" fmla="*/ 6679769 h 6679769"/>
                  <a:gd name="connsiteX16" fmla="*/ 11871702 w 11871702"/>
                  <a:gd name="connsiteY16" fmla="*/ 6602278 h 6679769"/>
                  <a:gd name="connsiteX17" fmla="*/ 11840705 w 11871702"/>
                  <a:gd name="connsiteY17" fmla="*/ 4091552 h 6679769"/>
                  <a:gd name="connsiteX18" fmla="*/ 11763214 w 11871702"/>
                  <a:gd name="connsiteY18" fmla="*/ 2526224 h 6679769"/>
                  <a:gd name="connsiteX19" fmla="*/ 11747715 w 11871702"/>
                  <a:gd name="connsiteY19" fmla="*/ 743918 h 6679769"/>
                  <a:gd name="connsiteX20" fmla="*/ 11778712 w 11871702"/>
                  <a:gd name="connsiteY20" fmla="*/ 294468 h 6679769"/>
                  <a:gd name="connsiteX21" fmla="*/ 11701220 w 11871702"/>
                  <a:gd name="connsiteY21" fmla="*/ 92990 h 6679769"/>
                  <a:gd name="connsiteX22" fmla="*/ 10275376 w 11871702"/>
                  <a:gd name="connsiteY22" fmla="*/ 139485 h 6679769"/>
                  <a:gd name="connsiteX23" fmla="*/ 9624448 w 11871702"/>
                  <a:gd name="connsiteY23" fmla="*/ 123986 h 6679769"/>
                  <a:gd name="connsiteX24" fmla="*/ 8741044 w 11871702"/>
                  <a:gd name="connsiteY24" fmla="*/ 108488 h 6679769"/>
                  <a:gd name="connsiteX25" fmla="*/ 7501180 w 11871702"/>
                  <a:gd name="connsiteY25" fmla="*/ 108488 h 6679769"/>
                  <a:gd name="connsiteX26" fmla="*/ 6664271 w 11871702"/>
                  <a:gd name="connsiteY26" fmla="*/ 92990 h 6679769"/>
                  <a:gd name="connsiteX27" fmla="*/ 5889356 w 11871702"/>
                  <a:gd name="connsiteY27" fmla="*/ 92990 h 6679769"/>
                  <a:gd name="connsiteX28" fmla="*/ 5160936 w 11871702"/>
                  <a:gd name="connsiteY28" fmla="*/ 92990 h 6679769"/>
                  <a:gd name="connsiteX29" fmla="*/ 4479010 w 11871702"/>
                  <a:gd name="connsiteY29" fmla="*/ 61993 h 6679769"/>
                  <a:gd name="connsiteX30" fmla="*/ 3812583 w 11871702"/>
                  <a:gd name="connsiteY30" fmla="*/ 46495 h 6679769"/>
                  <a:gd name="connsiteX31" fmla="*/ 3084163 w 11871702"/>
                  <a:gd name="connsiteY31" fmla="*/ 46495 h 6679769"/>
                  <a:gd name="connsiteX32" fmla="*/ 2278251 w 11871702"/>
                  <a:gd name="connsiteY32" fmla="*/ 15498 h 6679769"/>
                  <a:gd name="connsiteX33" fmla="*/ 1394848 w 11871702"/>
                  <a:gd name="connsiteY33" fmla="*/ 0 h 6679769"/>
                  <a:gd name="connsiteX34" fmla="*/ 852407 w 11871702"/>
                  <a:gd name="connsiteY34" fmla="*/ 30996 h 6679769"/>
                  <a:gd name="connsiteX35" fmla="*/ 15498 w 11871702"/>
                  <a:gd name="connsiteY35" fmla="*/ 15498 h 667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871702" h="6679769">
                    <a:moveTo>
                      <a:pt x="15498" y="15498"/>
                    </a:moveTo>
                    <a:lnTo>
                      <a:pt x="0" y="2278251"/>
                    </a:lnTo>
                    <a:lnTo>
                      <a:pt x="61993" y="3022169"/>
                    </a:lnTo>
                    <a:lnTo>
                      <a:pt x="46495" y="4029559"/>
                    </a:lnTo>
                    <a:lnTo>
                      <a:pt x="46495" y="4804474"/>
                    </a:lnTo>
                    <a:lnTo>
                      <a:pt x="15498" y="5997844"/>
                    </a:lnTo>
                    <a:lnTo>
                      <a:pt x="0" y="6168325"/>
                    </a:lnTo>
                    <a:lnTo>
                      <a:pt x="92990" y="6416298"/>
                    </a:lnTo>
                    <a:lnTo>
                      <a:pt x="2200759" y="6493790"/>
                    </a:lnTo>
                    <a:lnTo>
                      <a:pt x="3688597" y="6478291"/>
                    </a:lnTo>
                    <a:lnTo>
                      <a:pt x="4463512" y="6540285"/>
                    </a:lnTo>
                    <a:lnTo>
                      <a:pt x="5362414" y="6571281"/>
                    </a:lnTo>
                    <a:lnTo>
                      <a:pt x="7113722" y="6633274"/>
                    </a:lnTo>
                    <a:lnTo>
                      <a:pt x="8586061" y="6633274"/>
                    </a:lnTo>
                    <a:lnTo>
                      <a:pt x="10151390" y="6664271"/>
                    </a:lnTo>
                    <a:lnTo>
                      <a:pt x="11251770" y="6679769"/>
                    </a:lnTo>
                    <a:lnTo>
                      <a:pt x="11871702" y="6602278"/>
                    </a:lnTo>
                    <a:lnTo>
                      <a:pt x="11840705" y="4091552"/>
                    </a:lnTo>
                    <a:lnTo>
                      <a:pt x="11763214" y="2526224"/>
                    </a:lnTo>
                    <a:lnTo>
                      <a:pt x="11747715" y="743918"/>
                    </a:lnTo>
                    <a:lnTo>
                      <a:pt x="11778712" y="294468"/>
                    </a:lnTo>
                    <a:lnTo>
                      <a:pt x="11701220" y="92990"/>
                    </a:lnTo>
                    <a:lnTo>
                      <a:pt x="10275376" y="139485"/>
                    </a:lnTo>
                    <a:lnTo>
                      <a:pt x="9624448" y="123986"/>
                    </a:lnTo>
                    <a:lnTo>
                      <a:pt x="8741044" y="108488"/>
                    </a:lnTo>
                    <a:lnTo>
                      <a:pt x="7501180" y="108488"/>
                    </a:lnTo>
                    <a:lnTo>
                      <a:pt x="6664271" y="92990"/>
                    </a:lnTo>
                    <a:lnTo>
                      <a:pt x="5889356" y="92990"/>
                    </a:lnTo>
                    <a:lnTo>
                      <a:pt x="5160936" y="92990"/>
                    </a:lnTo>
                    <a:lnTo>
                      <a:pt x="4479010" y="61993"/>
                    </a:lnTo>
                    <a:lnTo>
                      <a:pt x="3812583" y="46495"/>
                    </a:lnTo>
                    <a:lnTo>
                      <a:pt x="3084163" y="46495"/>
                    </a:lnTo>
                    <a:lnTo>
                      <a:pt x="2278251" y="15498"/>
                    </a:lnTo>
                    <a:lnTo>
                      <a:pt x="1394848" y="0"/>
                    </a:lnTo>
                    <a:lnTo>
                      <a:pt x="852407" y="30996"/>
                    </a:lnTo>
                    <a:lnTo>
                      <a:pt x="15498" y="154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cs typeface="+mn-cs"/>
                </a:endParaRPr>
              </a:p>
            </p:txBody>
          </p:sp>
          <p:pic>
            <p:nvPicPr>
              <p:cNvPr id="16" name="图片 15" descr="电脑萤幕&#10;&#10;中度可信度描述已自动生成">
                <a:extLst>
                  <a:ext uri="{FF2B5EF4-FFF2-40B4-BE49-F238E27FC236}">
                    <a16:creationId xmlns:a16="http://schemas.microsoft.com/office/drawing/2014/main" id="{8BFCFDC0-407B-48DA-B3CF-E64CEC0E2644}"/>
                  </a:ext>
                </a:extLst>
              </p:cNvPr>
              <p:cNvPicPr>
                <a:picLocks noChangeAspect="1"/>
              </p:cNvPicPr>
              <p:nvPr/>
            </p:nvPicPr>
            <p:blipFill>
              <a:blip r:embed="rId3"/>
              <a:stretch>
                <a:fillRect/>
              </a:stretch>
            </p:blipFill>
            <p:spPr>
              <a:xfrm>
                <a:off x="103322" y="58119"/>
                <a:ext cx="11985356" cy="6741762"/>
              </a:xfrm>
              <a:prstGeom prst="rect">
                <a:avLst/>
              </a:prstGeom>
            </p:spPr>
          </p:pic>
        </p:grpSp>
      </p:grpSp>
    </p:spTree>
    <p:extLst>
      <p:ext uri="{BB962C8B-B14F-4D97-AF65-F5344CB8AC3E}">
        <p14:creationId xmlns:p14="http://schemas.microsoft.com/office/powerpoint/2010/main" val="1848648424"/>
      </p:ext>
    </p:extLst>
  </p:cSld>
  <p:clrMapOvr>
    <a:masterClrMapping/>
  </p:clrMapOvr>
  <p:transition spd="slow"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763255"/>
      </p:ext>
    </p:extLst>
  </p:cSld>
  <p:clrMapOvr>
    <a:masterClrMapping/>
  </p:clrMapOvr>
  <p:transition spd="slow"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88333"/>
          <a:stretch/>
        </p:blipFill>
        <p:spPr>
          <a:xfrm flipH="1">
            <a:off x="4675175" y="714236"/>
            <a:ext cx="4394396" cy="357119"/>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85084" y="88062"/>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a:spLocks/>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5" name="Freeform 7"/>
            <p:cNvSpPr>
              <a:spLocks/>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6" name="Freeform 8"/>
            <p:cNvSpPr>
              <a:spLocks/>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7" name="Freeform 9"/>
            <p:cNvSpPr>
              <a:spLocks/>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8" name="Freeform 10"/>
            <p:cNvSpPr>
              <a:spLocks/>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39" name="Freeform 11"/>
            <p:cNvSpPr>
              <a:spLocks/>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1" name="Freeform 13"/>
            <p:cNvSpPr>
              <a:spLocks/>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2" name="Freeform 14"/>
            <p:cNvSpPr>
              <a:spLocks/>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3" name="Freeform 15"/>
            <p:cNvSpPr>
              <a:spLocks/>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4" name="Freeform 16"/>
            <p:cNvSpPr>
              <a:spLocks/>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5" name="Freeform 17"/>
            <p:cNvSpPr>
              <a:spLocks/>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6" name="Freeform 18"/>
            <p:cNvSpPr>
              <a:spLocks/>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8" name="Freeform 20"/>
            <p:cNvSpPr>
              <a:spLocks/>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49" name="Freeform 21"/>
            <p:cNvSpPr>
              <a:spLocks/>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0" name="Freeform 22"/>
            <p:cNvSpPr>
              <a:spLocks/>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1" name="Freeform 23"/>
            <p:cNvSpPr>
              <a:spLocks/>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2" name="Freeform 24"/>
            <p:cNvSpPr>
              <a:spLocks/>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3" name="Freeform 25"/>
            <p:cNvSpPr>
              <a:spLocks/>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2023/8/11</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3401224 h 4575877"/>
              <a:gd name="connsiteX9" fmla="*/ 1630823 w 2990085"/>
              <a:gd name="connsiteY9" fmla="*/ 3401224 h 4575877"/>
              <a:gd name="connsiteX10" fmla="*/ 1635750 w 2990085"/>
              <a:gd name="connsiteY10" fmla="*/ 3723073 h 4575877"/>
              <a:gd name="connsiteX11" fmla="*/ 1626318 w 2990085"/>
              <a:gd name="connsiteY11" fmla="*/ 4162116 h 4575877"/>
              <a:gd name="connsiteX12" fmla="*/ 1998521 w 2990085"/>
              <a:gd name="connsiteY12" fmla="*/ 4114682 h 4575877"/>
              <a:gd name="connsiteX13" fmla="*/ 2387572 w 2990085"/>
              <a:gd name="connsiteY13" fmla="*/ 3936393 h 4575877"/>
              <a:gd name="connsiteX14" fmla="*/ 2393959 w 2990085"/>
              <a:gd name="connsiteY14" fmla="*/ 4089779 h 4575877"/>
              <a:gd name="connsiteX15" fmla="*/ 2032803 w 2990085"/>
              <a:gd name="connsiteY15" fmla="*/ 4243403 h 4575877"/>
              <a:gd name="connsiteX16" fmla="*/ 1655587 w 2990085"/>
              <a:gd name="connsiteY16" fmla="*/ 4315149 h 4575877"/>
              <a:gd name="connsiteX17" fmla="*/ 1273004 w 2990085"/>
              <a:gd name="connsiteY17" fmla="*/ 4388324 h 4575877"/>
              <a:gd name="connsiteX18" fmla="*/ 806011 w 2990085"/>
              <a:gd name="connsiteY18" fmla="*/ 4575877 h 4575877"/>
              <a:gd name="connsiteX19" fmla="*/ 801054 w 2990085"/>
              <a:gd name="connsiteY19" fmla="*/ 4427857 h 4575877"/>
              <a:gd name="connsiteX20" fmla="*/ 1160457 w 2990085"/>
              <a:gd name="connsiteY20" fmla="*/ 4159821 h 4575877"/>
              <a:gd name="connsiteX21" fmla="*/ 1241769 w 2990085"/>
              <a:gd name="connsiteY21" fmla="*/ 3667174 h 4575877"/>
              <a:gd name="connsiteX22" fmla="*/ 1237922 w 2990085"/>
              <a:gd name="connsiteY22" fmla="*/ 3428438 h 4575877"/>
              <a:gd name="connsiteX23" fmla="*/ 1240031 w 2990085"/>
              <a:gd name="connsiteY23" fmla="*/ 3428438 h 4575877"/>
              <a:gd name="connsiteX24" fmla="*/ 1240031 w 2990085"/>
              <a:gd name="connsiteY24" fmla="*/ 3401224 h 4575877"/>
              <a:gd name="connsiteX25" fmla="*/ 1239219 w 2990085"/>
              <a:gd name="connsiteY25" fmla="*/ 3401224 h 4575877"/>
              <a:gd name="connsiteX26" fmla="*/ 1239219 w 2990085"/>
              <a:gd name="connsiteY26" fmla="*/ 2606619 h 4575877"/>
              <a:gd name="connsiteX27" fmla="*/ 1240448 w 2990085"/>
              <a:gd name="connsiteY27" fmla="*/ 2606619 h 4575877"/>
              <a:gd name="connsiteX28" fmla="*/ 1216781 w 2990085"/>
              <a:gd name="connsiteY28" fmla="*/ 1137952 h 4575877"/>
              <a:gd name="connsiteX29" fmla="*/ 1205031 w 2990085"/>
              <a:gd name="connsiteY29" fmla="*/ 986000 h 4575877"/>
              <a:gd name="connsiteX30" fmla="*/ 1010196 w 2990085"/>
              <a:gd name="connsiteY30" fmla="*/ 923011 h 4575877"/>
              <a:gd name="connsiteX31" fmla="*/ 1010953 w 2990085"/>
              <a:gd name="connsiteY31" fmla="*/ 796446 h 4575877"/>
              <a:gd name="connsiteX32" fmla="*/ 1631355 w 2990085"/>
              <a:gd name="connsiteY32" fmla="*/ 516335 h 4575877"/>
              <a:gd name="connsiteX33" fmla="*/ 1619038 w 2990085"/>
              <a:gd name="connsiteY33" fmla="*/ 1030819 h 4575877"/>
              <a:gd name="connsiteX34" fmla="*/ 1617716 w 2990085"/>
              <a:gd name="connsiteY34" fmla="*/ 1823823 h 4575877"/>
              <a:gd name="connsiteX35" fmla="*/ 1868719 w 2990085"/>
              <a:gd name="connsiteY35" fmla="*/ 1774203 h 4575877"/>
              <a:gd name="connsiteX36" fmla="*/ 2397287 w 2990085"/>
              <a:gd name="connsiteY36" fmla="*/ 1343368 h 4575877"/>
              <a:gd name="connsiteX37" fmla="*/ 2504404 w 2990085"/>
              <a:gd name="connsiteY37" fmla="*/ 645679 h 4575877"/>
              <a:gd name="connsiteX38" fmla="*/ 2200442 w 2990085"/>
              <a:gd name="connsiteY38" fmla="*/ 269996 h 4575877"/>
              <a:gd name="connsiteX39" fmla="*/ 1592464 w 2990085"/>
              <a:gd name="connsiteY39" fmla="*/ 262479 h 4575877"/>
              <a:gd name="connsiteX40" fmla="*/ 774828 w 2990085"/>
              <a:gd name="connsiteY40" fmla="*/ 718607 h 4575877"/>
              <a:gd name="connsiteX41" fmla="*/ 255817 w 2990085"/>
              <a:gd name="connsiteY41" fmla="*/ 1465682 h 4575877"/>
              <a:gd name="connsiteX42" fmla="*/ 203204 w 2990085"/>
              <a:gd name="connsiteY42" fmla="*/ 2206292 h 4575877"/>
              <a:gd name="connsiteX43" fmla="*/ 348810 w 2990085"/>
              <a:gd name="connsiteY43" fmla="*/ 2483428 h 4575877"/>
              <a:gd name="connsiteX44" fmla="*/ 622088 w 2990085"/>
              <a:gd name="connsiteY44" fmla="*/ 2657629 h 4575877"/>
              <a:gd name="connsiteX45" fmla="*/ 800805 w 2990085"/>
              <a:gd name="connsiteY45" fmla="*/ 2811066 h 4575877"/>
              <a:gd name="connsiteX46" fmla="*/ 779502 w 2990085"/>
              <a:gd name="connsiteY46" fmla="*/ 2914384 h 4575877"/>
              <a:gd name="connsiteX47" fmla="*/ 686344 w 2990085"/>
              <a:gd name="connsiteY47" fmla="*/ 2985143 h 4575877"/>
              <a:gd name="connsiteX48" fmla="*/ 347086 w 2990085"/>
              <a:gd name="connsiteY48" fmla="*/ 2854362 h 4575877"/>
              <a:gd name="connsiteX49" fmla="*/ 51924 w 2990085"/>
              <a:gd name="connsiteY49" fmla="*/ 2349974 h 4575877"/>
              <a:gd name="connsiteX50" fmla="*/ 301903 w 2990085"/>
              <a:gd name="connsiteY50" fmla="*/ 1002519 h 4575877"/>
              <a:gd name="connsiteX51" fmla="*/ 1651515 w 2990085"/>
              <a:gd name="connsiteY51"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3673 w 2990085"/>
              <a:gd name="connsiteY7" fmla="*/ 3401224 h 4575877"/>
              <a:gd name="connsiteX8" fmla="*/ 1630823 w 2990085"/>
              <a:gd name="connsiteY8" fmla="*/ 3401224 h 4575877"/>
              <a:gd name="connsiteX9" fmla="*/ 1635750 w 2990085"/>
              <a:gd name="connsiteY9" fmla="*/ 3723073 h 4575877"/>
              <a:gd name="connsiteX10" fmla="*/ 1626318 w 2990085"/>
              <a:gd name="connsiteY10" fmla="*/ 4162116 h 4575877"/>
              <a:gd name="connsiteX11" fmla="*/ 1998521 w 2990085"/>
              <a:gd name="connsiteY11" fmla="*/ 4114682 h 4575877"/>
              <a:gd name="connsiteX12" fmla="*/ 2387572 w 2990085"/>
              <a:gd name="connsiteY12" fmla="*/ 3936393 h 4575877"/>
              <a:gd name="connsiteX13" fmla="*/ 2393959 w 2990085"/>
              <a:gd name="connsiteY13" fmla="*/ 4089779 h 4575877"/>
              <a:gd name="connsiteX14" fmla="*/ 2032803 w 2990085"/>
              <a:gd name="connsiteY14" fmla="*/ 4243403 h 4575877"/>
              <a:gd name="connsiteX15" fmla="*/ 1655587 w 2990085"/>
              <a:gd name="connsiteY15" fmla="*/ 4315149 h 4575877"/>
              <a:gd name="connsiteX16" fmla="*/ 1273004 w 2990085"/>
              <a:gd name="connsiteY16" fmla="*/ 4388324 h 4575877"/>
              <a:gd name="connsiteX17" fmla="*/ 806011 w 2990085"/>
              <a:gd name="connsiteY17" fmla="*/ 4575877 h 4575877"/>
              <a:gd name="connsiteX18" fmla="*/ 801054 w 2990085"/>
              <a:gd name="connsiteY18" fmla="*/ 4427857 h 4575877"/>
              <a:gd name="connsiteX19" fmla="*/ 1160457 w 2990085"/>
              <a:gd name="connsiteY19" fmla="*/ 4159821 h 4575877"/>
              <a:gd name="connsiteX20" fmla="*/ 1241769 w 2990085"/>
              <a:gd name="connsiteY20" fmla="*/ 3667174 h 4575877"/>
              <a:gd name="connsiteX21" fmla="*/ 1237922 w 2990085"/>
              <a:gd name="connsiteY21" fmla="*/ 3428438 h 4575877"/>
              <a:gd name="connsiteX22" fmla="*/ 1240031 w 2990085"/>
              <a:gd name="connsiteY22" fmla="*/ 3428438 h 4575877"/>
              <a:gd name="connsiteX23" fmla="*/ 1240031 w 2990085"/>
              <a:gd name="connsiteY23" fmla="*/ 3401224 h 4575877"/>
              <a:gd name="connsiteX24" fmla="*/ 1239219 w 2990085"/>
              <a:gd name="connsiteY24" fmla="*/ 3401224 h 4575877"/>
              <a:gd name="connsiteX25" fmla="*/ 1239219 w 2990085"/>
              <a:gd name="connsiteY25" fmla="*/ 2606619 h 4575877"/>
              <a:gd name="connsiteX26" fmla="*/ 1240448 w 2990085"/>
              <a:gd name="connsiteY26" fmla="*/ 2606619 h 4575877"/>
              <a:gd name="connsiteX27" fmla="*/ 1216781 w 2990085"/>
              <a:gd name="connsiteY27" fmla="*/ 1137952 h 4575877"/>
              <a:gd name="connsiteX28" fmla="*/ 1205031 w 2990085"/>
              <a:gd name="connsiteY28" fmla="*/ 986000 h 4575877"/>
              <a:gd name="connsiteX29" fmla="*/ 1010196 w 2990085"/>
              <a:gd name="connsiteY29" fmla="*/ 923011 h 4575877"/>
              <a:gd name="connsiteX30" fmla="*/ 1010953 w 2990085"/>
              <a:gd name="connsiteY30" fmla="*/ 796446 h 4575877"/>
              <a:gd name="connsiteX31" fmla="*/ 1631355 w 2990085"/>
              <a:gd name="connsiteY31" fmla="*/ 516335 h 4575877"/>
              <a:gd name="connsiteX32" fmla="*/ 1619038 w 2990085"/>
              <a:gd name="connsiteY32" fmla="*/ 1030819 h 4575877"/>
              <a:gd name="connsiteX33" fmla="*/ 1617716 w 2990085"/>
              <a:gd name="connsiteY33" fmla="*/ 1823823 h 4575877"/>
              <a:gd name="connsiteX34" fmla="*/ 1868719 w 2990085"/>
              <a:gd name="connsiteY34" fmla="*/ 1774203 h 4575877"/>
              <a:gd name="connsiteX35" fmla="*/ 2397287 w 2990085"/>
              <a:gd name="connsiteY35" fmla="*/ 1343368 h 4575877"/>
              <a:gd name="connsiteX36" fmla="*/ 2504404 w 2990085"/>
              <a:gd name="connsiteY36" fmla="*/ 645679 h 4575877"/>
              <a:gd name="connsiteX37" fmla="*/ 2200442 w 2990085"/>
              <a:gd name="connsiteY37" fmla="*/ 269996 h 4575877"/>
              <a:gd name="connsiteX38" fmla="*/ 1592464 w 2990085"/>
              <a:gd name="connsiteY38" fmla="*/ 262479 h 4575877"/>
              <a:gd name="connsiteX39" fmla="*/ 774828 w 2990085"/>
              <a:gd name="connsiteY39" fmla="*/ 718607 h 4575877"/>
              <a:gd name="connsiteX40" fmla="*/ 255817 w 2990085"/>
              <a:gd name="connsiteY40" fmla="*/ 1465682 h 4575877"/>
              <a:gd name="connsiteX41" fmla="*/ 203204 w 2990085"/>
              <a:gd name="connsiteY41" fmla="*/ 2206292 h 4575877"/>
              <a:gd name="connsiteX42" fmla="*/ 348810 w 2990085"/>
              <a:gd name="connsiteY42" fmla="*/ 2483428 h 4575877"/>
              <a:gd name="connsiteX43" fmla="*/ 622088 w 2990085"/>
              <a:gd name="connsiteY43" fmla="*/ 2657629 h 4575877"/>
              <a:gd name="connsiteX44" fmla="*/ 800805 w 2990085"/>
              <a:gd name="connsiteY44" fmla="*/ 2811066 h 4575877"/>
              <a:gd name="connsiteX45" fmla="*/ 779502 w 2990085"/>
              <a:gd name="connsiteY45" fmla="*/ 2914384 h 4575877"/>
              <a:gd name="connsiteX46" fmla="*/ 686344 w 2990085"/>
              <a:gd name="connsiteY46" fmla="*/ 2985143 h 4575877"/>
              <a:gd name="connsiteX47" fmla="*/ 347086 w 2990085"/>
              <a:gd name="connsiteY47" fmla="*/ 2854362 h 4575877"/>
              <a:gd name="connsiteX48" fmla="*/ 51924 w 2990085"/>
              <a:gd name="connsiteY48" fmla="*/ 2349974 h 4575877"/>
              <a:gd name="connsiteX49" fmla="*/ 301903 w 2990085"/>
              <a:gd name="connsiteY49" fmla="*/ 1002519 h 4575877"/>
              <a:gd name="connsiteX50" fmla="*/ 1651515 w 2990085"/>
              <a:gd name="connsiteY50"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3401224 h 4575877"/>
              <a:gd name="connsiteX24" fmla="*/ 1239219 w 2990085"/>
              <a:gd name="connsiteY24" fmla="*/ 2606619 h 4575877"/>
              <a:gd name="connsiteX25" fmla="*/ 1240448 w 2990085"/>
              <a:gd name="connsiteY25" fmla="*/ 2606619 h 4575877"/>
              <a:gd name="connsiteX26" fmla="*/ 1216781 w 2990085"/>
              <a:gd name="connsiteY26" fmla="*/ 1137952 h 4575877"/>
              <a:gd name="connsiteX27" fmla="*/ 1205031 w 2990085"/>
              <a:gd name="connsiteY27" fmla="*/ 986000 h 4575877"/>
              <a:gd name="connsiteX28" fmla="*/ 1010196 w 2990085"/>
              <a:gd name="connsiteY28" fmla="*/ 923011 h 4575877"/>
              <a:gd name="connsiteX29" fmla="*/ 1010953 w 2990085"/>
              <a:gd name="connsiteY29" fmla="*/ 796446 h 4575877"/>
              <a:gd name="connsiteX30" fmla="*/ 1631355 w 2990085"/>
              <a:gd name="connsiteY30" fmla="*/ 516335 h 4575877"/>
              <a:gd name="connsiteX31" fmla="*/ 1619038 w 2990085"/>
              <a:gd name="connsiteY31" fmla="*/ 1030819 h 4575877"/>
              <a:gd name="connsiteX32" fmla="*/ 1617716 w 2990085"/>
              <a:gd name="connsiteY32" fmla="*/ 1823823 h 4575877"/>
              <a:gd name="connsiteX33" fmla="*/ 1868719 w 2990085"/>
              <a:gd name="connsiteY33" fmla="*/ 1774203 h 4575877"/>
              <a:gd name="connsiteX34" fmla="*/ 2397287 w 2990085"/>
              <a:gd name="connsiteY34" fmla="*/ 1343368 h 4575877"/>
              <a:gd name="connsiteX35" fmla="*/ 2504404 w 2990085"/>
              <a:gd name="connsiteY35" fmla="*/ 645679 h 4575877"/>
              <a:gd name="connsiteX36" fmla="*/ 2200442 w 2990085"/>
              <a:gd name="connsiteY36" fmla="*/ 269996 h 4575877"/>
              <a:gd name="connsiteX37" fmla="*/ 1592464 w 2990085"/>
              <a:gd name="connsiteY37" fmla="*/ 262479 h 4575877"/>
              <a:gd name="connsiteX38" fmla="*/ 774828 w 2990085"/>
              <a:gd name="connsiteY38" fmla="*/ 718607 h 4575877"/>
              <a:gd name="connsiteX39" fmla="*/ 255817 w 2990085"/>
              <a:gd name="connsiteY39" fmla="*/ 1465682 h 4575877"/>
              <a:gd name="connsiteX40" fmla="*/ 203204 w 2990085"/>
              <a:gd name="connsiteY40" fmla="*/ 2206292 h 4575877"/>
              <a:gd name="connsiteX41" fmla="*/ 348810 w 2990085"/>
              <a:gd name="connsiteY41" fmla="*/ 2483428 h 4575877"/>
              <a:gd name="connsiteX42" fmla="*/ 622088 w 2990085"/>
              <a:gd name="connsiteY42" fmla="*/ 2657629 h 4575877"/>
              <a:gd name="connsiteX43" fmla="*/ 800805 w 2990085"/>
              <a:gd name="connsiteY43" fmla="*/ 2811066 h 4575877"/>
              <a:gd name="connsiteX44" fmla="*/ 779502 w 2990085"/>
              <a:gd name="connsiteY44" fmla="*/ 2914384 h 4575877"/>
              <a:gd name="connsiteX45" fmla="*/ 686344 w 2990085"/>
              <a:gd name="connsiteY45" fmla="*/ 2985143 h 4575877"/>
              <a:gd name="connsiteX46" fmla="*/ 347086 w 2990085"/>
              <a:gd name="connsiteY46" fmla="*/ 2854362 h 4575877"/>
              <a:gd name="connsiteX47" fmla="*/ 51924 w 2990085"/>
              <a:gd name="connsiteY47" fmla="*/ 2349974 h 4575877"/>
              <a:gd name="connsiteX48" fmla="*/ 301903 w 2990085"/>
              <a:gd name="connsiteY48" fmla="*/ 1002519 h 4575877"/>
              <a:gd name="connsiteX49" fmla="*/ 1651515 w 2990085"/>
              <a:gd name="connsiteY49"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40031 w 2990085"/>
              <a:gd name="connsiteY22" fmla="*/ 3401224 h 4575877"/>
              <a:gd name="connsiteX23" fmla="*/ 1239219 w 2990085"/>
              <a:gd name="connsiteY23" fmla="*/ 2606619 h 4575877"/>
              <a:gd name="connsiteX24" fmla="*/ 1240448 w 2990085"/>
              <a:gd name="connsiteY24" fmla="*/ 2606619 h 4575877"/>
              <a:gd name="connsiteX25" fmla="*/ 1216781 w 2990085"/>
              <a:gd name="connsiteY25" fmla="*/ 1137952 h 4575877"/>
              <a:gd name="connsiteX26" fmla="*/ 1205031 w 2990085"/>
              <a:gd name="connsiteY26" fmla="*/ 986000 h 4575877"/>
              <a:gd name="connsiteX27" fmla="*/ 1010196 w 2990085"/>
              <a:gd name="connsiteY27" fmla="*/ 923011 h 4575877"/>
              <a:gd name="connsiteX28" fmla="*/ 1010953 w 2990085"/>
              <a:gd name="connsiteY28" fmla="*/ 796446 h 4575877"/>
              <a:gd name="connsiteX29" fmla="*/ 1631355 w 2990085"/>
              <a:gd name="connsiteY29" fmla="*/ 516335 h 4575877"/>
              <a:gd name="connsiteX30" fmla="*/ 1619038 w 2990085"/>
              <a:gd name="connsiteY30" fmla="*/ 1030819 h 4575877"/>
              <a:gd name="connsiteX31" fmla="*/ 1617716 w 2990085"/>
              <a:gd name="connsiteY31" fmla="*/ 1823823 h 4575877"/>
              <a:gd name="connsiteX32" fmla="*/ 1868719 w 2990085"/>
              <a:gd name="connsiteY32" fmla="*/ 1774203 h 4575877"/>
              <a:gd name="connsiteX33" fmla="*/ 2397287 w 2990085"/>
              <a:gd name="connsiteY33" fmla="*/ 1343368 h 4575877"/>
              <a:gd name="connsiteX34" fmla="*/ 2504404 w 2990085"/>
              <a:gd name="connsiteY34" fmla="*/ 645679 h 4575877"/>
              <a:gd name="connsiteX35" fmla="*/ 2200442 w 2990085"/>
              <a:gd name="connsiteY35" fmla="*/ 269996 h 4575877"/>
              <a:gd name="connsiteX36" fmla="*/ 1592464 w 2990085"/>
              <a:gd name="connsiteY36" fmla="*/ 262479 h 4575877"/>
              <a:gd name="connsiteX37" fmla="*/ 774828 w 2990085"/>
              <a:gd name="connsiteY37" fmla="*/ 718607 h 4575877"/>
              <a:gd name="connsiteX38" fmla="*/ 255817 w 2990085"/>
              <a:gd name="connsiteY38" fmla="*/ 1465682 h 4575877"/>
              <a:gd name="connsiteX39" fmla="*/ 203204 w 2990085"/>
              <a:gd name="connsiteY39" fmla="*/ 2206292 h 4575877"/>
              <a:gd name="connsiteX40" fmla="*/ 348810 w 2990085"/>
              <a:gd name="connsiteY40" fmla="*/ 2483428 h 4575877"/>
              <a:gd name="connsiteX41" fmla="*/ 622088 w 2990085"/>
              <a:gd name="connsiteY41" fmla="*/ 2657629 h 4575877"/>
              <a:gd name="connsiteX42" fmla="*/ 800805 w 2990085"/>
              <a:gd name="connsiteY42" fmla="*/ 2811066 h 4575877"/>
              <a:gd name="connsiteX43" fmla="*/ 779502 w 2990085"/>
              <a:gd name="connsiteY43" fmla="*/ 2914384 h 4575877"/>
              <a:gd name="connsiteX44" fmla="*/ 686344 w 2990085"/>
              <a:gd name="connsiteY44" fmla="*/ 2985143 h 4575877"/>
              <a:gd name="connsiteX45" fmla="*/ 347086 w 2990085"/>
              <a:gd name="connsiteY45" fmla="*/ 2854362 h 4575877"/>
              <a:gd name="connsiteX46" fmla="*/ 51924 w 2990085"/>
              <a:gd name="connsiteY46" fmla="*/ 2349974 h 4575877"/>
              <a:gd name="connsiteX47" fmla="*/ 301903 w 2990085"/>
              <a:gd name="connsiteY47" fmla="*/ 1002519 h 4575877"/>
              <a:gd name="connsiteX48" fmla="*/ 1651515 w 2990085"/>
              <a:gd name="connsiteY48"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40031 w 2990085"/>
              <a:gd name="connsiteY21" fmla="*/ 3428438 h 4575877"/>
              <a:gd name="connsiteX22" fmla="*/ 1239219 w 2990085"/>
              <a:gd name="connsiteY22" fmla="*/ 2606619 h 4575877"/>
              <a:gd name="connsiteX23" fmla="*/ 1240448 w 2990085"/>
              <a:gd name="connsiteY23" fmla="*/ 2606619 h 4575877"/>
              <a:gd name="connsiteX24" fmla="*/ 1216781 w 2990085"/>
              <a:gd name="connsiteY24" fmla="*/ 1137952 h 4575877"/>
              <a:gd name="connsiteX25" fmla="*/ 1205031 w 2990085"/>
              <a:gd name="connsiteY25" fmla="*/ 986000 h 4575877"/>
              <a:gd name="connsiteX26" fmla="*/ 1010196 w 2990085"/>
              <a:gd name="connsiteY26" fmla="*/ 923011 h 4575877"/>
              <a:gd name="connsiteX27" fmla="*/ 1010953 w 2990085"/>
              <a:gd name="connsiteY27" fmla="*/ 796446 h 4575877"/>
              <a:gd name="connsiteX28" fmla="*/ 1631355 w 2990085"/>
              <a:gd name="connsiteY28" fmla="*/ 516335 h 4575877"/>
              <a:gd name="connsiteX29" fmla="*/ 1619038 w 2990085"/>
              <a:gd name="connsiteY29" fmla="*/ 1030819 h 4575877"/>
              <a:gd name="connsiteX30" fmla="*/ 1617716 w 2990085"/>
              <a:gd name="connsiteY30" fmla="*/ 1823823 h 4575877"/>
              <a:gd name="connsiteX31" fmla="*/ 1868719 w 2990085"/>
              <a:gd name="connsiteY31" fmla="*/ 1774203 h 4575877"/>
              <a:gd name="connsiteX32" fmla="*/ 2397287 w 2990085"/>
              <a:gd name="connsiteY32" fmla="*/ 1343368 h 4575877"/>
              <a:gd name="connsiteX33" fmla="*/ 2504404 w 2990085"/>
              <a:gd name="connsiteY33" fmla="*/ 645679 h 4575877"/>
              <a:gd name="connsiteX34" fmla="*/ 2200442 w 2990085"/>
              <a:gd name="connsiteY34" fmla="*/ 269996 h 4575877"/>
              <a:gd name="connsiteX35" fmla="*/ 1592464 w 2990085"/>
              <a:gd name="connsiteY35" fmla="*/ 262479 h 4575877"/>
              <a:gd name="connsiteX36" fmla="*/ 774828 w 2990085"/>
              <a:gd name="connsiteY36" fmla="*/ 718607 h 4575877"/>
              <a:gd name="connsiteX37" fmla="*/ 255817 w 2990085"/>
              <a:gd name="connsiteY37" fmla="*/ 1465682 h 4575877"/>
              <a:gd name="connsiteX38" fmla="*/ 203204 w 2990085"/>
              <a:gd name="connsiteY38" fmla="*/ 2206292 h 4575877"/>
              <a:gd name="connsiteX39" fmla="*/ 348810 w 2990085"/>
              <a:gd name="connsiteY39" fmla="*/ 2483428 h 4575877"/>
              <a:gd name="connsiteX40" fmla="*/ 622088 w 2990085"/>
              <a:gd name="connsiteY40" fmla="*/ 2657629 h 4575877"/>
              <a:gd name="connsiteX41" fmla="*/ 800805 w 2990085"/>
              <a:gd name="connsiteY41" fmla="*/ 2811066 h 4575877"/>
              <a:gd name="connsiteX42" fmla="*/ 779502 w 2990085"/>
              <a:gd name="connsiteY42" fmla="*/ 2914384 h 4575877"/>
              <a:gd name="connsiteX43" fmla="*/ 686344 w 2990085"/>
              <a:gd name="connsiteY43" fmla="*/ 2985143 h 4575877"/>
              <a:gd name="connsiteX44" fmla="*/ 347086 w 2990085"/>
              <a:gd name="connsiteY44" fmla="*/ 2854362 h 4575877"/>
              <a:gd name="connsiteX45" fmla="*/ 51924 w 2990085"/>
              <a:gd name="connsiteY45" fmla="*/ 2349974 h 4575877"/>
              <a:gd name="connsiteX46" fmla="*/ 301903 w 2990085"/>
              <a:gd name="connsiteY46" fmla="*/ 1002519 h 4575877"/>
              <a:gd name="connsiteX47" fmla="*/ 1651515 w 2990085"/>
              <a:gd name="connsiteY47"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7922 w 2990085"/>
              <a:gd name="connsiteY20" fmla="*/ 3428438 h 4575877"/>
              <a:gd name="connsiteX21" fmla="*/ 1239219 w 2990085"/>
              <a:gd name="connsiteY21" fmla="*/ 2606619 h 4575877"/>
              <a:gd name="connsiteX22" fmla="*/ 1240448 w 2990085"/>
              <a:gd name="connsiteY22" fmla="*/ 2606619 h 4575877"/>
              <a:gd name="connsiteX23" fmla="*/ 1216781 w 2990085"/>
              <a:gd name="connsiteY23" fmla="*/ 1137952 h 4575877"/>
              <a:gd name="connsiteX24" fmla="*/ 1205031 w 2990085"/>
              <a:gd name="connsiteY24" fmla="*/ 986000 h 4575877"/>
              <a:gd name="connsiteX25" fmla="*/ 1010196 w 2990085"/>
              <a:gd name="connsiteY25" fmla="*/ 923011 h 4575877"/>
              <a:gd name="connsiteX26" fmla="*/ 1010953 w 2990085"/>
              <a:gd name="connsiteY26" fmla="*/ 796446 h 4575877"/>
              <a:gd name="connsiteX27" fmla="*/ 1631355 w 2990085"/>
              <a:gd name="connsiteY27" fmla="*/ 516335 h 4575877"/>
              <a:gd name="connsiteX28" fmla="*/ 1619038 w 2990085"/>
              <a:gd name="connsiteY28" fmla="*/ 1030819 h 4575877"/>
              <a:gd name="connsiteX29" fmla="*/ 1617716 w 2990085"/>
              <a:gd name="connsiteY29" fmla="*/ 1823823 h 4575877"/>
              <a:gd name="connsiteX30" fmla="*/ 1868719 w 2990085"/>
              <a:gd name="connsiteY30" fmla="*/ 1774203 h 4575877"/>
              <a:gd name="connsiteX31" fmla="*/ 2397287 w 2990085"/>
              <a:gd name="connsiteY31" fmla="*/ 1343368 h 4575877"/>
              <a:gd name="connsiteX32" fmla="*/ 2504404 w 2990085"/>
              <a:gd name="connsiteY32" fmla="*/ 645679 h 4575877"/>
              <a:gd name="connsiteX33" fmla="*/ 2200442 w 2990085"/>
              <a:gd name="connsiteY33" fmla="*/ 269996 h 4575877"/>
              <a:gd name="connsiteX34" fmla="*/ 1592464 w 2990085"/>
              <a:gd name="connsiteY34" fmla="*/ 262479 h 4575877"/>
              <a:gd name="connsiteX35" fmla="*/ 774828 w 2990085"/>
              <a:gd name="connsiteY35" fmla="*/ 718607 h 4575877"/>
              <a:gd name="connsiteX36" fmla="*/ 255817 w 2990085"/>
              <a:gd name="connsiteY36" fmla="*/ 1465682 h 4575877"/>
              <a:gd name="connsiteX37" fmla="*/ 203204 w 2990085"/>
              <a:gd name="connsiteY37" fmla="*/ 2206292 h 4575877"/>
              <a:gd name="connsiteX38" fmla="*/ 348810 w 2990085"/>
              <a:gd name="connsiteY38" fmla="*/ 2483428 h 4575877"/>
              <a:gd name="connsiteX39" fmla="*/ 622088 w 2990085"/>
              <a:gd name="connsiteY39" fmla="*/ 2657629 h 4575877"/>
              <a:gd name="connsiteX40" fmla="*/ 800805 w 2990085"/>
              <a:gd name="connsiteY40" fmla="*/ 2811066 h 4575877"/>
              <a:gd name="connsiteX41" fmla="*/ 779502 w 2990085"/>
              <a:gd name="connsiteY41" fmla="*/ 2914384 h 4575877"/>
              <a:gd name="connsiteX42" fmla="*/ 686344 w 2990085"/>
              <a:gd name="connsiteY42" fmla="*/ 2985143 h 4575877"/>
              <a:gd name="connsiteX43" fmla="*/ 347086 w 2990085"/>
              <a:gd name="connsiteY43" fmla="*/ 2854362 h 4575877"/>
              <a:gd name="connsiteX44" fmla="*/ 51924 w 2990085"/>
              <a:gd name="connsiteY44" fmla="*/ 2349974 h 4575877"/>
              <a:gd name="connsiteX45" fmla="*/ 301903 w 2990085"/>
              <a:gd name="connsiteY45" fmla="*/ 1002519 h 4575877"/>
              <a:gd name="connsiteX46" fmla="*/ 1651515 w 2990085"/>
              <a:gd name="connsiteY46"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0823 w 2990085"/>
              <a:gd name="connsiteY7" fmla="*/ 3401224 h 4575877"/>
              <a:gd name="connsiteX8" fmla="*/ 1635750 w 2990085"/>
              <a:gd name="connsiteY8" fmla="*/ 3723073 h 4575877"/>
              <a:gd name="connsiteX9" fmla="*/ 1626318 w 2990085"/>
              <a:gd name="connsiteY9" fmla="*/ 4162116 h 4575877"/>
              <a:gd name="connsiteX10" fmla="*/ 1998521 w 2990085"/>
              <a:gd name="connsiteY10" fmla="*/ 4114682 h 4575877"/>
              <a:gd name="connsiteX11" fmla="*/ 2387572 w 2990085"/>
              <a:gd name="connsiteY11" fmla="*/ 3936393 h 4575877"/>
              <a:gd name="connsiteX12" fmla="*/ 2393959 w 2990085"/>
              <a:gd name="connsiteY12" fmla="*/ 4089779 h 4575877"/>
              <a:gd name="connsiteX13" fmla="*/ 2032803 w 2990085"/>
              <a:gd name="connsiteY13" fmla="*/ 4243403 h 4575877"/>
              <a:gd name="connsiteX14" fmla="*/ 1655587 w 2990085"/>
              <a:gd name="connsiteY14" fmla="*/ 4315149 h 4575877"/>
              <a:gd name="connsiteX15" fmla="*/ 1273004 w 2990085"/>
              <a:gd name="connsiteY15" fmla="*/ 4388324 h 4575877"/>
              <a:gd name="connsiteX16" fmla="*/ 806011 w 2990085"/>
              <a:gd name="connsiteY16" fmla="*/ 4575877 h 4575877"/>
              <a:gd name="connsiteX17" fmla="*/ 801054 w 2990085"/>
              <a:gd name="connsiteY17" fmla="*/ 4427857 h 4575877"/>
              <a:gd name="connsiteX18" fmla="*/ 1160457 w 2990085"/>
              <a:gd name="connsiteY18" fmla="*/ 4159821 h 4575877"/>
              <a:gd name="connsiteX19" fmla="*/ 1241769 w 2990085"/>
              <a:gd name="connsiteY19" fmla="*/ 3667174 h 4575877"/>
              <a:gd name="connsiteX20" fmla="*/ 1239219 w 2990085"/>
              <a:gd name="connsiteY20" fmla="*/ 2606619 h 4575877"/>
              <a:gd name="connsiteX21" fmla="*/ 1240448 w 2990085"/>
              <a:gd name="connsiteY21" fmla="*/ 2606619 h 4575877"/>
              <a:gd name="connsiteX22" fmla="*/ 1216781 w 2990085"/>
              <a:gd name="connsiteY22" fmla="*/ 1137952 h 4575877"/>
              <a:gd name="connsiteX23" fmla="*/ 1205031 w 2990085"/>
              <a:gd name="connsiteY23" fmla="*/ 986000 h 4575877"/>
              <a:gd name="connsiteX24" fmla="*/ 1010196 w 2990085"/>
              <a:gd name="connsiteY24" fmla="*/ 923011 h 4575877"/>
              <a:gd name="connsiteX25" fmla="*/ 1010953 w 2990085"/>
              <a:gd name="connsiteY25" fmla="*/ 796446 h 4575877"/>
              <a:gd name="connsiteX26" fmla="*/ 1631355 w 2990085"/>
              <a:gd name="connsiteY26" fmla="*/ 516335 h 4575877"/>
              <a:gd name="connsiteX27" fmla="*/ 1619038 w 2990085"/>
              <a:gd name="connsiteY27" fmla="*/ 1030819 h 4575877"/>
              <a:gd name="connsiteX28" fmla="*/ 1617716 w 2990085"/>
              <a:gd name="connsiteY28" fmla="*/ 1823823 h 4575877"/>
              <a:gd name="connsiteX29" fmla="*/ 1868719 w 2990085"/>
              <a:gd name="connsiteY29" fmla="*/ 1774203 h 4575877"/>
              <a:gd name="connsiteX30" fmla="*/ 2397287 w 2990085"/>
              <a:gd name="connsiteY30" fmla="*/ 1343368 h 4575877"/>
              <a:gd name="connsiteX31" fmla="*/ 2504404 w 2990085"/>
              <a:gd name="connsiteY31" fmla="*/ 645679 h 4575877"/>
              <a:gd name="connsiteX32" fmla="*/ 2200442 w 2990085"/>
              <a:gd name="connsiteY32" fmla="*/ 269996 h 4575877"/>
              <a:gd name="connsiteX33" fmla="*/ 1592464 w 2990085"/>
              <a:gd name="connsiteY33" fmla="*/ 262479 h 4575877"/>
              <a:gd name="connsiteX34" fmla="*/ 774828 w 2990085"/>
              <a:gd name="connsiteY34" fmla="*/ 718607 h 4575877"/>
              <a:gd name="connsiteX35" fmla="*/ 255817 w 2990085"/>
              <a:gd name="connsiteY35" fmla="*/ 1465682 h 4575877"/>
              <a:gd name="connsiteX36" fmla="*/ 203204 w 2990085"/>
              <a:gd name="connsiteY36" fmla="*/ 2206292 h 4575877"/>
              <a:gd name="connsiteX37" fmla="*/ 348810 w 2990085"/>
              <a:gd name="connsiteY37" fmla="*/ 2483428 h 4575877"/>
              <a:gd name="connsiteX38" fmla="*/ 622088 w 2990085"/>
              <a:gd name="connsiteY38" fmla="*/ 2657629 h 4575877"/>
              <a:gd name="connsiteX39" fmla="*/ 800805 w 2990085"/>
              <a:gd name="connsiteY39" fmla="*/ 2811066 h 4575877"/>
              <a:gd name="connsiteX40" fmla="*/ 779502 w 2990085"/>
              <a:gd name="connsiteY40" fmla="*/ 2914384 h 4575877"/>
              <a:gd name="connsiteX41" fmla="*/ 686344 w 2990085"/>
              <a:gd name="connsiteY41" fmla="*/ 2985143 h 4575877"/>
              <a:gd name="connsiteX42" fmla="*/ 347086 w 2990085"/>
              <a:gd name="connsiteY42" fmla="*/ 2854362 h 4575877"/>
              <a:gd name="connsiteX43" fmla="*/ 51924 w 2990085"/>
              <a:gd name="connsiteY43" fmla="*/ 2349974 h 4575877"/>
              <a:gd name="connsiteX44" fmla="*/ 301903 w 2990085"/>
              <a:gd name="connsiteY44" fmla="*/ 1002519 h 4575877"/>
              <a:gd name="connsiteX45" fmla="*/ 1651515 w 2990085"/>
              <a:gd name="connsiteY45"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3673 w 2990085"/>
              <a:gd name="connsiteY6" fmla="*/ 3401224 h 4575877"/>
              <a:gd name="connsiteX7" fmla="*/ 1635750 w 2990085"/>
              <a:gd name="connsiteY7" fmla="*/ 3723073 h 4575877"/>
              <a:gd name="connsiteX8" fmla="*/ 1626318 w 2990085"/>
              <a:gd name="connsiteY8" fmla="*/ 4162116 h 4575877"/>
              <a:gd name="connsiteX9" fmla="*/ 1998521 w 2990085"/>
              <a:gd name="connsiteY9" fmla="*/ 4114682 h 4575877"/>
              <a:gd name="connsiteX10" fmla="*/ 2387572 w 2990085"/>
              <a:gd name="connsiteY10" fmla="*/ 3936393 h 4575877"/>
              <a:gd name="connsiteX11" fmla="*/ 2393959 w 2990085"/>
              <a:gd name="connsiteY11" fmla="*/ 4089779 h 4575877"/>
              <a:gd name="connsiteX12" fmla="*/ 2032803 w 2990085"/>
              <a:gd name="connsiteY12" fmla="*/ 4243403 h 4575877"/>
              <a:gd name="connsiteX13" fmla="*/ 1655587 w 2990085"/>
              <a:gd name="connsiteY13" fmla="*/ 4315149 h 4575877"/>
              <a:gd name="connsiteX14" fmla="*/ 1273004 w 2990085"/>
              <a:gd name="connsiteY14" fmla="*/ 4388324 h 4575877"/>
              <a:gd name="connsiteX15" fmla="*/ 806011 w 2990085"/>
              <a:gd name="connsiteY15" fmla="*/ 4575877 h 4575877"/>
              <a:gd name="connsiteX16" fmla="*/ 801054 w 2990085"/>
              <a:gd name="connsiteY16" fmla="*/ 4427857 h 4575877"/>
              <a:gd name="connsiteX17" fmla="*/ 1160457 w 2990085"/>
              <a:gd name="connsiteY17" fmla="*/ 4159821 h 4575877"/>
              <a:gd name="connsiteX18" fmla="*/ 1241769 w 2990085"/>
              <a:gd name="connsiteY18" fmla="*/ 3667174 h 4575877"/>
              <a:gd name="connsiteX19" fmla="*/ 1239219 w 2990085"/>
              <a:gd name="connsiteY19" fmla="*/ 2606619 h 4575877"/>
              <a:gd name="connsiteX20" fmla="*/ 1240448 w 2990085"/>
              <a:gd name="connsiteY20" fmla="*/ 2606619 h 4575877"/>
              <a:gd name="connsiteX21" fmla="*/ 1216781 w 2990085"/>
              <a:gd name="connsiteY21" fmla="*/ 1137952 h 4575877"/>
              <a:gd name="connsiteX22" fmla="*/ 1205031 w 2990085"/>
              <a:gd name="connsiteY22" fmla="*/ 986000 h 4575877"/>
              <a:gd name="connsiteX23" fmla="*/ 1010196 w 2990085"/>
              <a:gd name="connsiteY23" fmla="*/ 923011 h 4575877"/>
              <a:gd name="connsiteX24" fmla="*/ 1010953 w 2990085"/>
              <a:gd name="connsiteY24" fmla="*/ 796446 h 4575877"/>
              <a:gd name="connsiteX25" fmla="*/ 1631355 w 2990085"/>
              <a:gd name="connsiteY25" fmla="*/ 516335 h 4575877"/>
              <a:gd name="connsiteX26" fmla="*/ 1619038 w 2990085"/>
              <a:gd name="connsiteY26" fmla="*/ 1030819 h 4575877"/>
              <a:gd name="connsiteX27" fmla="*/ 1617716 w 2990085"/>
              <a:gd name="connsiteY27" fmla="*/ 1823823 h 4575877"/>
              <a:gd name="connsiteX28" fmla="*/ 1868719 w 2990085"/>
              <a:gd name="connsiteY28" fmla="*/ 1774203 h 4575877"/>
              <a:gd name="connsiteX29" fmla="*/ 2397287 w 2990085"/>
              <a:gd name="connsiteY29" fmla="*/ 1343368 h 4575877"/>
              <a:gd name="connsiteX30" fmla="*/ 2504404 w 2990085"/>
              <a:gd name="connsiteY30" fmla="*/ 645679 h 4575877"/>
              <a:gd name="connsiteX31" fmla="*/ 2200442 w 2990085"/>
              <a:gd name="connsiteY31" fmla="*/ 269996 h 4575877"/>
              <a:gd name="connsiteX32" fmla="*/ 1592464 w 2990085"/>
              <a:gd name="connsiteY32" fmla="*/ 262479 h 4575877"/>
              <a:gd name="connsiteX33" fmla="*/ 774828 w 2990085"/>
              <a:gd name="connsiteY33" fmla="*/ 718607 h 4575877"/>
              <a:gd name="connsiteX34" fmla="*/ 255817 w 2990085"/>
              <a:gd name="connsiteY34" fmla="*/ 1465682 h 4575877"/>
              <a:gd name="connsiteX35" fmla="*/ 203204 w 2990085"/>
              <a:gd name="connsiteY35" fmla="*/ 2206292 h 4575877"/>
              <a:gd name="connsiteX36" fmla="*/ 348810 w 2990085"/>
              <a:gd name="connsiteY36" fmla="*/ 2483428 h 4575877"/>
              <a:gd name="connsiteX37" fmla="*/ 622088 w 2990085"/>
              <a:gd name="connsiteY37" fmla="*/ 2657629 h 4575877"/>
              <a:gd name="connsiteX38" fmla="*/ 800805 w 2990085"/>
              <a:gd name="connsiteY38" fmla="*/ 2811066 h 4575877"/>
              <a:gd name="connsiteX39" fmla="*/ 779502 w 2990085"/>
              <a:gd name="connsiteY39" fmla="*/ 2914384 h 4575877"/>
              <a:gd name="connsiteX40" fmla="*/ 686344 w 2990085"/>
              <a:gd name="connsiteY40" fmla="*/ 2985143 h 4575877"/>
              <a:gd name="connsiteX41" fmla="*/ 347086 w 2990085"/>
              <a:gd name="connsiteY41" fmla="*/ 2854362 h 4575877"/>
              <a:gd name="connsiteX42" fmla="*/ 51924 w 2990085"/>
              <a:gd name="connsiteY42" fmla="*/ 2349974 h 4575877"/>
              <a:gd name="connsiteX43" fmla="*/ 301903 w 2990085"/>
              <a:gd name="connsiteY43" fmla="*/ 1002519 h 4575877"/>
              <a:gd name="connsiteX44" fmla="*/ 1651515 w 2990085"/>
              <a:gd name="connsiteY44" fmla="*/ 74436 h 4575877"/>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5750 w 2990085"/>
              <a:gd name="connsiteY6" fmla="*/ 3723073 h 4575877"/>
              <a:gd name="connsiteX7" fmla="*/ 1626318 w 2990085"/>
              <a:gd name="connsiteY7" fmla="*/ 4162116 h 4575877"/>
              <a:gd name="connsiteX8" fmla="*/ 1998521 w 2990085"/>
              <a:gd name="connsiteY8" fmla="*/ 4114682 h 4575877"/>
              <a:gd name="connsiteX9" fmla="*/ 2387572 w 2990085"/>
              <a:gd name="connsiteY9" fmla="*/ 3936393 h 4575877"/>
              <a:gd name="connsiteX10" fmla="*/ 2393959 w 2990085"/>
              <a:gd name="connsiteY10" fmla="*/ 4089779 h 4575877"/>
              <a:gd name="connsiteX11" fmla="*/ 2032803 w 2990085"/>
              <a:gd name="connsiteY11" fmla="*/ 4243403 h 4575877"/>
              <a:gd name="connsiteX12" fmla="*/ 1655587 w 2990085"/>
              <a:gd name="connsiteY12" fmla="*/ 4315149 h 4575877"/>
              <a:gd name="connsiteX13" fmla="*/ 1273004 w 2990085"/>
              <a:gd name="connsiteY13" fmla="*/ 4388324 h 4575877"/>
              <a:gd name="connsiteX14" fmla="*/ 806011 w 2990085"/>
              <a:gd name="connsiteY14" fmla="*/ 4575877 h 4575877"/>
              <a:gd name="connsiteX15" fmla="*/ 801054 w 2990085"/>
              <a:gd name="connsiteY15" fmla="*/ 4427857 h 4575877"/>
              <a:gd name="connsiteX16" fmla="*/ 1160457 w 2990085"/>
              <a:gd name="connsiteY16" fmla="*/ 4159821 h 4575877"/>
              <a:gd name="connsiteX17" fmla="*/ 1241769 w 2990085"/>
              <a:gd name="connsiteY17" fmla="*/ 3667174 h 4575877"/>
              <a:gd name="connsiteX18" fmla="*/ 1239219 w 2990085"/>
              <a:gd name="connsiteY18" fmla="*/ 2606619 h 4575877"/>
              <a:gd name="connsiteX19" fmla="*/ 1240448 w 2990085"/>
              <a:gd name="connsiteY19" fmla="*/ 2606619 h 4575877"/>
              <a:gd name="connsiteX20" fmla="*/ 1216781 w 2990085"/>
              <a:gd name="connsiteY20" fmla="*/ 1137952 h 4575877"/>
              <a:gd name="connsiteX21" fmla="*/ 1205031 w 2990085"/>
              <a:gd name="connsiteY21" fmla="*/ 986000 h 4575877"/>
              <a:gd name="connsiteX22" fmla="*/ 1010196 w 2990085"/>
              <a:gd name="connsiteY22" fmla="*/ 923011 h 4575877"/>
              <a:gd name="connsiteX23" fmla="*/ 1010953 w 2990085"/>
              <a:gd name="connsiteY23" fmla="*/ 796446 h 4575877"/>
              <a:gd name="connsiteX24" fmla="*/ 1631355 w 2990085"/>
              <a:gd name="connsiteY24" fmla="*/ 516335 h 4575877"/>
              <a:gd name="connsiteX25" fmla="*/ 1619038 w 2990085"/>
              <a:gd name="connsiteY25" fmla="*/ 1030819 h 4575877"/>
              <a:gd name="connsiteX26" fmla="*/ 1617716 w 2990085"/>
              <a:gd name="connsiteY26" fmla="*/ 1823823 h 4575877"/>
              <a:gd name="connsiteX27" fmla="*/ 1868719 w 2990085"/>
              <a:gd name="connsiteY27" fmla="*/ 1774203 h 4575877"/>
              <a:gd name="connsiteX28" fmla="*/ 2397287 w 2990085"/>
              <a:gd name="connsiteY28" fmla="*/ 1343368 h 4575877"/>
              <a:gd name="connsiteX29" fmla="*/ 2504404 w 2990085"/>
              <a:gd name="connsiteY29" fmla="*/ 645679 h 4575877"/>
              <a:gd name="connsiteX30" fmla="*/ 2200442 w 2990085"/>
              <a:gd name="connsiteY30" fmla="*/ 269996 h 4575877"/>
              <a:gd name="connsiteX31" fmla="*/ 1592464 w 2990085"/>
              <a:gd name="connsiteY31" fmla="*/ 262479 h 4575877"/>
              <a:gd name="connsiteX32" fmla="*/ 774828 w 2990085"/>
              <a:gd name="connsiteY32" fmla="*/ 718607 h 4575877"/>
              <a:gd name="connsiteX33" fmla="*/ 255817 w 2990085"/>
              <a:gd name="connsiteY33" fmla="*/ 1465682 h 4575877"/>
              <a:gd name="connsiteX34" fmla="*/ 203204 w 2990085"/>
              <a:gd name="connsiteY34" fmla="*/ 2206292 h 4575877"/>
              <a:gd name="connsiteX35" fmla="*/ 348810 w 2990085"/>
              <a:gd name="connsiteY35" fmla="*/ 2483428 h 4575877"/>
              <a:gd name="connsiteX36" fmla="*/ 622088 w 2990085"/>
              <a:gd name="connsiteY36" fmla="*/ 2657629 h 4575877"/>
              <a:gd name="connsiteX37" fmla="*/ 800805 w 2990085"/>
              <a:gd name="connsiteY37" fmla="*/ 2811066 h 4575877"/>
              <a:gd name="connsiteX38" fmla="*/ 779502 w 2990085"/>
              <a:gd name="connsiteY38" fmla="*/ 2914384 h 4575877"/>
              <a:gd name="connsiteX39" fmla="*/ 686344 w 2990085"/>
              <a:gd name="connsiteY39" fmla="*/ 2985143 h 4575877"/>
              <a:gd name="connsiteX40" fmla="*/ 347086 w 2990085"/>
              <a:gd name="connsiteY40" fmla="*/ 2854362 h 4575877"/>
              <a:gd name="connsiteX41" fmla="*/ 51924 w 2990085"/>
              <a:gd name="connsiteY41" fmla="*/ 2349974 h 4575877"/>
              <a:gd name="connsiteX42" fmla="*/ 301903 w 2990085"/>
              <a:gd name="connsiteY42" fmla="*/ 1002519 h 4575877"/>
              <a:gd name="connsiteX43" fmla="*/ 1651515 w 2990085"/>
              <a:gd name="connsiteY43" fmla="*/ 74436 h 457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zh-CN" altLang="en-US" sz="5400" dirty="0">
              <a:latin typeface="汉真广标" panose="02010609000101010101" pitchFamily="49" charset="-122"/>
              <a:ea typeface="汉真广标" panose="02010609000101010101" pitchFamily="49" charset="-122"/>
            </a:endParaRPr>
          </a:p>
        </p:txBody>
      </p:sp>
    </p:spTree>
    <p:extLst>
      <p:ext uri="{BB962C8B-B14F-4D97-AF65-F5344CB8AC3E}">
        <p14:creationId xmlns:p14="http://schemas.microsoft.com/office/powerpoint/2010/main" val="2938556937"/>
      </p:ext>
    </p:extLst>
  </p:cSld>
  <p:clrMapOvr>
    <a:masterClrMapping/>
  </p:clrMapOvr>
  <p:transition spd="slow"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469791"/>
      </p:ext>
    </p:extLst>
  </p:cSld>
  <p:clrMapOvr>
    <a:masterClrMapping/>
  </p:clrMapOvr>
  <p:transition spd="slow"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613171"/>
      </p:ext>
    </p:extLst>
  </p:cSld>
  <p:clrMapOvr>
    <a:masterClrMapping/>
  </p:clrMapOvr>
  <p:transition spd="slow"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096016"/>
      </p:ext>
    </p:extLst>
  </p:cSld>
  <p:clrMapOvr>
    <a:masterClrMapping/>
  </p:clrMapOvr>
  <p:transition spd="slow" advClick="0" advTm="3000">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image" Target="../media/image13.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image" Target="../media/image12.png"/><Relationship Id="rId2" Type="http://schemas.openxmlformats.org/officeDocument/2006/relationships/slideLayout" Target="../slideLayouts/slideLayout7.xml"/><Relationship Id="rId16" Type="http://schemas.openxmlformats.org/officeDocument/2006/relationships/theme" Target="../theme/theme2.xml"/><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image" Target="../media/image14.png"/><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7691D83-553F-4F6C-A6C7-326174F253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B0636E8-2755-4988-8521-E060254386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5" name="图片 4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6" name="图片 55"/>
          <p:cNvPicPr>
            <a:picLocks noChangeAspect="1"/>
          </p:cNvPicPr>
          <p:nvPr userDrawn="1"/>
        </p:nvPicPr>
        <p:blipFill>
          <a:blip r:embed="rId19" cstate="print">
            <a:extLst>
              <a:ext uri="{BEBA8EAE-BF5A-486C-A8C5-ECC9F3942E4B}">
                <a14:imgProps xmlns:a14="http://schemas.microsoft.com/office/drawing/2010/main">
                  <a14:imgLayer r:embed="rId2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6812536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ransition spd="slow"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7ED3EE7-0BF0-47B7-AD4D-F125654F741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2023/8/11</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9B55970-90C9-465A-A7C4-9E0B1F0316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23.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0.pn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9.xml"/><Relationship Id="rId11" Type="http://schemas.microsoft.com/office/2007/relationships/hdphoto" Target="../media/hdphoto9.wdp"/><Relationship Id="rId5" Type="http://schemas.openxmlformats.org/officeDocument/2006/relationships/slideLayout" Target="../slideLayouts/slideLayout4.xml"/><Relationship Id="rId10" Type="http://schemas.openxmlformats.org/officeDocument/2006/relationships/image" Target="../media/image49.png"/><Relationship Id="rId4" Type="http://schemas.openxmlformats.org/officeDocument/2006/relationships/tags" Target="../tags/tag4.xml"/><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control" Target="../activeX/activeX1.xml"/><Relationship Id="rId5" Type="http://schemas.openxmlformats.org/officeDocument/2006/relationships/image" Target="../media/image51.wmf"/><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control" Target="../activeX/activeX2.xml"/><Relationship Id="rId5" Type="http://schemas.openxmlformats.org/officeDocument/2006/relationships/image" Target="../media/image52.wmf"/><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control" Target="../activeX/activeX3.xml"/><Relationship Id="rId5" Type="http://schemas.openxmlformats.org/officeDocument/2006/relationships/image" Target="../media/image53.wmf"/><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4.xml"/><Relationship Id="rId7" Type="http://schemas.openxmlformats.org/officeDocument/2006/relationships/image" Target="../media/image62.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1.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64.gif"/><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9.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microsoft.com/office/2007/relationships/hdphoto" Target="../media/hdphoto10.wdp"/><Relationship Id="rId2" Type="http://schemas.openxmlformats.org/officeDocument/2006/relationships/image" Target="../media/image54.png"/><Relationship Id="rId1" Type="http://schemas.openxmlformats.org/officeDocument/2006/relationships/slideLayout" Target="../slideLayouts/slideLayout2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png"/><Relationship Id="rId7" Type="http://schemas.microsoft.com/office/2007/relationships/hdphoto" Target="../media/hdphoto11.wdp"/><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77.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5.xml"/><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0.xml"/><Relationship Id="rId7" Type="http://schemas.openxmlformats.org/officeDocument/2006/relationships/image" Target="../media/image2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7.xml"/><Relationship Id="rId3" Type="http://schemas.openxmlformats.org/officeDocument/2006/relationships/image" Target="../media/image31.GIF"/><Relationship Id="rId7" Type="http://schemas.microsoft.com/office/2007/relationships/hdphoto" Target="../media/hdphoto5.wdp"/><Relationship Id="rId12"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slide" Target="slide10.xml"/><Relationship Id="rId5" Type="http://schemas.microsoft.com/office/2007/relationships/hdphoto" Target="../media/hdphoto4.wdp"/><Relationship Id="rId15" Type="http://schemas.openxmlformats.org/officeDocument/2006/relationships/slide" Target="slide9.xml"/><Relationship Id="rId10" Type="http://schemas.openxmlformats.org/officeDocument/2006/relationships/image" Target="../media/image36.GIF"/><Relationship Id="rId4" Type="http://schemas.openxmlformats.org/officeDocument/2006/relationships/image" Target="../media/image32.png"/><Relationship Id="rId9" Type="http://schemas.openxmlformats.org/officeDocument/2006/relationships/image" Target="../media/image35.GIF"/><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slide" Target="slide5.xml"/><Relationship Id="rId2" Type="http://schemas.openxmlformats.org/officeDocument/2006/relationships/image" Target="../media/image27.png"/><Relationship Id="rId1" Type="http://schemas.openxmlformats.org/officeDocument/2006/relationships/slideLayout" Target="../slideLayouts/slideLayout10.xml"/><Relationship Id="rId6" Type="http://schemas.microsoft.com/office/2007/relationships/hdphoto" Target="../media/hdphoto7.wdp"/><Relationship Id="rId5" Type="http://schemas.openxmlformats.org/officeDocument/2006/relationships/image" Target="../media/image38.png"/><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B315076-E09A-4A10-97FB-6ED966DB6F32}"/>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16" name="图片 15">
            <a:extLst>
              <a:ext uri="{FF2B5EF4-FFF2-40B4-BE49-F238E27FC236}">
                <a16:creationId xmlns:a16="http://schemas.microsoft.com/office/drawing/2014/main" id="{A9F1C1E4-4675-44EB-810F-9504BED8E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 name="组合 1">
            <a:extLst>
              <a:ext uri="{FF2B5EF4-FFF2-40B4-BE49-F238E27FC236}">
                <a16:creationId xmlns:a16="http://schemas.microsoft.com/office/drawing/2014/main" id="{5F570BC8-9E1F-4BFF-9666-BD46A90ACB7A}"/>
              </a:ext>
            </a:extLst>
          </p:cNvPr>
          <p:cNvGrpSpPr/>
          <p:nvPr/>
        </p:nvGrpSpPr>
        <p:grpSpPr>
          <a:xfrm>
            <a:off x="6468897" y="3093363"/>
            <a:ext cx="4112129" cy="3291072"/>
            <a:chOff x="6987162" y="3076286"/>
            <a:chExt cx="4112129" cy="3291072"/>
          </a:xfrm>
        </p:grpSpPr>
        <p:pic>
          <p:nvPicPr>
            <p:cNvPr id="17" name="图片 16">
              <a:extLst>
                <a:ext uri="{FF2B5EF4-FFF2-40B4-BE49-F238E27FC236}">
                  <a16:creationId xmlns:a16="http://schemas.microsoft.com/office/drawing/2014/main" id="{5341D046-96C7-4EA2-AB99-DE58BAA9EE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35" name="文本框 34">
              <a:extLst>
                <a:ext uri="{FF2B5EF4-FFF2-40B4-BE49-F238E27FC236}">
                  <a16:creationId xmlns:a16="http://schemas.microsoft.com/office/drawing/2014/main" id="{116FEEC7-58CF-4A7A-B3FF-BCF82C312A6C}"/>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6" name="图片 5">
            <a:extLst>
              <a:ext uri="{FF2B5EF4-FFF2-40B4-BE49-F238E27FC236}">
                <a16:creationId xmlns:a16="http://schemas.microsoft.com/office/drawing/2014/main" id="{45A9A7DC-1BF6-4D4E-95DC-ABEBC75E9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19" name="图片 18">
            <a:extLst>
              <a:ext uri="{FF2B5EF4-FFF2-40B4-BE49-F238E27FC236}">
                <a16:creationId xmlns:a16="http://schemas.microsoft.com/office/drawing/2014/main" id="{F0F38228-C03E-4D15-BB08-A4990B96D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18" name="图片 17">
            <a:extLst>
              <a:ext uri="{FF2B5EF4-FFF2-40B4-BE49-F238E27FC236}">
                <a16:creationId xmlns:a16="http://schemas.microsoft.com/office/drawing/2014/main" id="{C44BA859-79F5-4C83-A4B9-0B1939FDA5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31416" y="5151765"/>
            <a:ext cx="835656" cy="1402365"/>
          </a:xfrm>
          <a:prstGeom prst="rect">
            <a:avLst/>
          </a:prstGeom>
        </p:spPr>
      </p:pic>
      <p:pic>
        <p:nvPicPr>
          <p:cNvPr id="4" name="Picture 3">
            <a:extLst>
              <a:ext uri="{FF2B5EF4-FFF2-40B4-BE49-F238E27FC236}">
                <a16:creationId xmlns:a16="http://schemas.microsoft.com/office/drawing/2014/main" id="{6543CD27-6ECD-6285-FF6A-4EBFC3751BD7}"/>
              </a:ext>
            </a:extLst>
          </p:cNvPr>
          <p:cNvPicPr>
            <a:picLocks noChangeAspect="1"/>
          </p:cNvPicPr>
          <p:nvPr/>
        </p:nvPicPr>
        <p:blipFill>
          <a:blip r:embed="rId9"/>
          <a:stretch>
            <a:fillRect/>
          </a:stretch>
        </p:blipFill>
        <p:spPr>
          <a:xfrm>
            <a:off x="3309914" y="0"/>
            <a:ext cx="3671912" cy="1064584"/>
          </a:xfrm>
          <a:prstGeom prst="rect">
            <a:avLst/>
          </a:prstGeom>
        </p:spPr>
      </p:pic>
      <p:pic>
        <p:nvPicPr>
          <p:cNvPr id="5" name="Picture 4">
            <a:extLst>
              <a:ext uri="{FF2B5EF4-FFF2-40B4-BE49-F238E27FC236}">
                <a16:creationId xmlns:a16="http://schemas.microsoft.com/office/drawing/2014/main" id="{D2958066-EDFB-EDEB-56D5-7A66E1FBFB2E}"/>
              </a:ext>
            </a:extLst>
          </p:cNvPr>
          <p:cNvPicPr>
            <a:picLocks noChangeAspect="1"/>
          </p:cNvPicPr>
          <p:nvPr/>
        </p:nvPicPr>
        <p:blipFill>
          <a:blip r:embed="rId10"/>
          <a:stretch>
            <a:fillRect/>
          </a:stretch>
        </p:blipFill>
        <p:spPr>
          <a:xfrm>
            <a:off x="222437" y="86806"/>
            <a:ext cx="1536325" cy="1426588"/>
          </a:xfrm>
          <a:prstGeom prst="rect">
            <a:avLst/>
          </a:prstGeom>
        </p:spPr>
      </p:pic>
      <p:pic>
        <p:nvPicPr>
          <p:cNvPr id="14" name="Picture 13">
            <a:extLst>
              <a:ext uri="{FF2B5EF4-FFF2-40B4-BE49-F238E27FC236}">
                <a16:creationId xmlns:a16="http://schemas.microsoft.com/office/drawing/2014/main" id="{12BABEC4-854C-F000-B883-4943C854CE29}"/>
              </a:ext>
            </a:extLst>
          </p:cNvPr>
          <p:cNvPicPr>
            <a:picLocks noChangeAspect="1"/>
          </p:cNvPicPr>
          <p:nvPr/>
        </p:nvPicPr>
        <p:blipFill>
          <a:blip r:embed="rId11"/>
          <a:stretch>
            <a:fillRect/>
          </a:stretch>
        </p:blipFill>
        <p:spPr>
          <a:xfrm>
            <a:off x="2298174" y="911832"/>
            <a:ext cx="5742930" cy="4273666"/>
          </a:xfrm>
          <a:prstGeom prst="rect">
            <a:avLst/>
          </a:prstGeom>
        </p:spPr>
      </p:pic>
      <p:pic>
        <p:nvPicPr>
          <p:cNvPr id="21" name="Picture 20">
            <a:extLst>
              <a:ext uri="{FF2B5EF4-FFF2-40B4-BE49-F238E27FC236}">
                <a16:creationId xmlns:a16="http://schemas.microsoft.com/office/drawing/2014/main" id="{9EE7CECE-F91C-ECE4-8267-D08E2181AD97}"/>
              </a:ext>
            </a:extLst>
          </p:cNvPr>
          <p:cNvPicPr>
            <a:picLocks noChangeAspect="1"/>
          </p:cNvPicPr>
          <p:nvPr/>
        </p:nvPicPr>
        <p:blipFill>
          <a:blip r:embed="rId12"/>
          <a:stretch>
            <a:fillRect/>
          </a:stretch>
        </p:blipFill>
        <p:spPr>
          <a:xfrm rot="20131568">
            <a:off x="1897477" y="1030101"/>
            <a:ext cx="1889924" cy="1182727"/>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963" fill="hold"/>
                                        <p:tgtEl>
                                          <p:spTgt spid="2"/>
                                        </p:tgtEl>
                                        <p:attrNameLst>
                                          <p:attrName>ppt_x</p:attrName>
                                        </p:attrNameLst>
                                      </p:cBhvr>
                                      <p:tavLst>
                                        <p:tav tm="0">
                                          <p:val>
                                            <p:strVal val="1+#ppt_w/2"/>
                                          </p:val>
                                        </p:tav>
                                        <p:tav tm="100000">
                                          <p:val>
                                            <p:strVal val="#ppt_x"/>
                                          </p:val>
                                        </p:tav>
                                      </p:tavLst>
                                    </p:anim>
                                    <p:anim calcmode="lin" valueType="num">
                                      <p:cBhvr additive="base">
                                        <p:cTn id="8" dur="1963"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110" fill="hold"/>
                                        <p:tgtEl>
                                          <p:spTgt spid="13"/>
                                        </p:tgtEl>
                                        <p:attrNameLst>
                                          <p:attrName>ppt_x</p:attrName>
                                        </p:attrNameLst>
                                      </p:cBhvr>
                                      <p:tavLst>
                                        <p:tav tm="0">
                                          <p:val>
                                            <p:strVal val="1+#ppt_w/2"/>
                                          </p:val>
                                        </p:tav>
                                        <p:tav tm="100000">
                                          <p:val>
                                            <p:strVal val="#ppt_x"/>
                                          </p:val>
                                        </p:tav>
                                      </p:tavLst>
                                    </p:anim>
                                    <p:anim calcmode="lin" valueType="num">
                                      <p:cBhvr additive="base">
                                        <p:cTn id="12" dur="211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916" fill="hold"/>
                                        <p:tgtEl>
                                          <p:spTgt spid="6"/>
                                        </p:tgtEl>
                                        <p:attrNameLst>
                                          <p:attrName>ppt_x</p:attrName>
                                        </p:attrNameLst>
                                      </p:cBhvr>
                                      <p:tavLst>
                                        <p:tav tm="0">
                                          <p:val>
                                            <p:strVal val="0-#ppt_w/2"/>
                                          </p:val>
                                        </p:tav>
                                        <p:tav tm="100000">
                                          <p:val>
                                            <p:strVal val="#ppt_x"/>
                                          </p:val>
                                        </p:tav>
                                      </p:tavLst>
                                    </p:anim>
                                    <p:anim calcmode="lin" valueType="num">
                                      <p:cBhvr additive="base">
                                        <p:cTn id="16" dur="1916" fill="hold"/>
                                        <p:tgtEl>
                                          <p:spTgt spid="6"/>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158" fill="hold"/>
                                        <p:tgtEl>
                                          <p:spTgt spid="19"/>
                                        </p:tgtEl>
                                        <p:attrNameLst>
                                          <p:attrName>ppt_x</p:attrName>
                                        </p:attrNameLst>
                                      </p:cBhvr>
                                      <p:tavLst>
                                        <p:tav tm="0">
                                          <p:val>
                                            <p:strVal val="0-#ppt_w/2"/>
                                          </p:val>
                                        </p:tav>
                                        <p:tav tm="100000">
                                          <p:val>
                                            <p:strVal val="#ppt_x"/>
                                          </p:val>
                                        </p:tav>
                                      </p:tavLst>
                                    </p:anim>
                                    <p:anim calcmode="lin" valueType="num">
                                      <p:cBhvr additive="base">
                                        <p:cTn id="20" dur="2158"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2191" fill="hold"/>
                                        <p:tgtEl>
                                          <p:spTgt spid="18"/>
                                        </p:tgtEl>
                                        <p:attrNameLst>
                                          <p:attrName>ppt_x</p:attrName>
                                        </p:attrNameLst>
                                      </p:cBhvr>
                                      <p:tavLst>
                                        <p:tav tm="0">
                                          <p:val>
                                            <p:strVal val="1+#ppt_w/2"/>
                                          </p:val>
                                        </p:tav>
                                        <p:tav tm="100000">
                                          <p:val>
                                            <p:strVal val="#ppt_x"/>
                                          </p:val>
                                        </p:tav>
                                      </p:tavLst>
                                    </p:anim>
                                    <p:anim calcmode="lin" valueType="num">
                                      <p:cBhvr additive="base">
                                        <p:cTn id="24" dur="2191" fill="hold"/>
                                        <p:tgtEl>
                                          <p:spTgt spid="18"/>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25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3"/>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1000" fill="hold"/>
                                        <p:tgtEl>
                                          <p:spTgt spid="21"/>
                                        </p:tgtEl>
                                        <p:attrNameLst>
                                          <p:attrName>ppt_w</p:attrName>
                                        </p:attrNameLst>
                                      </p:cBhvr>
                                      <p:tavLst>
                                        <p:tav tm="0">
                                          <p:val>
                                            <p:strVal val="#ppt_w+.3"/>
                                          </p:val>
                                        </p:tav>
                                        <p:tav tm="100000">
                                          <p:val>
                                            <p:strVal val="#ppt_w"/>
                                          </p:val>
                                        </p:tav>
                                      </p:tavLst>
                                    </p:anim>
                                    <p:anim calcmode="lin" valueType="num">
                                      <p:cBhvr>
                                        <p:cTn id="43" dur="1000" fill="hold"/>
                                        <p:tgtEl>
                                          <p:spTgt spid="21"/>
                                        </p:tgtEl>
                                        <p:attrNameLst>
                                          <p:attrName>ppt_h</p:attrName>
                                        </p:attrNameLst>
                                      </p:cBhvr>
                                      <p:tavLst>
                                        <p:tav tm="0">
                                          <p:val>
                                            <p:strVal val="#ppt_h"/>
                                          </p:val>
                                        </p:tav>
                                        <p:tav tm="100000">
                                          <p:val>
                                            <p:strVal val="#ppt_h"/>
                                          </p:val>
                                        </p:tav>
                                      </p:tavLst>
                                    </p:anim>
                                    <p:animEffect transition="in" filter="fade">
                                      <p:cBhvr>
                                        <p:cTn id="4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225848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5400" b="1" dirty="0" err="1">
                  <a:solidFill>
                    <a:schemeClr val="bg1"/>
                  </a:solidFill>
                  <a:latin typeface="Calibri" panose="020F0502020204030204" pitchFamily="34" charset="0"/>
                  <a:cs typeface="Calibri" panose="020F0502020204030204" pitchFamily="34" charset="0"/>
                </a:rPr>
                <a:t>Luyện</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đọc</a:t>
              </a:r>
              <a:r>
                <a:rPr lang="vi-VN" sz="5400" b="1" dirty="0">
                  <a:solidFill>
                    <a:schemeClr val="bg1"/>
                  </a:solidFill>
                  <a:latin typeface="Calibri" panose="020F0502020204030204" pitchFamily="34" charset="0"/>
                  <a:cs typeface="Calibri" panose="020F0502020204030204" pitchFamily="34" charset="0"/>
                </a:rPr>
                <a:t> </a:t>
              </a:r>
            </a:p>
            <a:p>
              <a:pPr algn="ctr"/>
              <a:r>
                <a:rPr lang="vi-VN" sz="5400" b="1" dirty="0" err="1">
                  <a:solidFill>
                    <a:schemeClr val="bg1"/>
                  </a:solidFill>
                  <a:latin typeface="Calibri" panose="020F0502020204030204" pitchFamily="34" charset="0"/>
                  <a:cs typeface="Calibri" panose="020F0502020204030204" pitchFamily="34" charset="0"/>
                </a:rPr>
                <a:t>thành</a:t>
              </a:r>
              <a:r>
                <a:rPr lang="vi-VN" sz="5400" b="1" dirty="0">
                  <a:solidFill>
                    <a:schemeClr val="bg1"/>
                  </a:solidFill>
                  <a:latin typeface="Calibri" panose="020F0502020204030204" pitchFamily="34" charset="0"/>
                  <a:cs typeface="Calibri" panose="020F0502020204030204" pitchFamily="34" charset="0"/>
                </a:rPr>
                <a:t> </a:t>
              </a:r>
              <a:r>
                <a:rPr lang="vi-VN" sz="5400" b="1" dirty="0" err="1">
                  <a:solidFill>
                    <a:schemeClr val="bg1"/>
                  </a:solidFill>
                  <a:latin typeface="Calibri" panose="020F0502020204030204" pitchFamily="34" charset="0"/>
                  <a:cs typeface="Calibri" panose="020F0502020204030204" pitchFamily="34" charset="0"/>
                </a:rPr>
                <a:t>tiếng</a:t>
              </a:r>
              <a:endParaRPr lang="en-US" sz="5400" b="1" dirty="0">
                <a:solidFill>
                  <a:schemeClr val="bg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1095543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3D4627C-86E4-41A0-8989-38B0BF680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251564" y="3792116"/>
            <a:ext cx="1696345" cy="2914650"/>
          </a:xfrm>
          <a:prstGeom prst="rect">
            <a:avLst/>
          </a:prstGeom>
        </p:spPr>
      </p:pic>
      <p:pic>
        <p:nvPicPr>
          <p:cNvPr id="16" name="图片 15">
            <a:extLst>
              <a:ext uri="{FF2B5EF4-FFF2-40B4-BE49-F238E27FC236}">
                <a16:creationId xmlns:a16="http://schemas.microsoft.com/office/drawing/2014/main" id="{6821E47A-E05C-4FAE-8C3D-CF54A24D87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1548" y="5285595"/>
            <a:ext cx="851006" cy="1428125"/>
          </a:xfrm>
          <a:prstGeom prst="rect">
            <a:avLst/>
          </a:prstGeom>
        </p:spPr>
      </p:pic>
      <p:sp>
        <p:nvSpPr>
          <p:cNvPr id="2" name="Rectangle 1">
            <a:extLst>
              <a:ext uri="{FF2B5EF4-FFF2-40B4-BE49-F238E27FC236}">
                <a16:creationId xmlns:a16="http://schemas.microsoft.com/office/drawing/2014/main" id="{A46A5E71-49EB-D5D3-F40C-629E3C6227F9}"/>
              </a:ext>
            </a:extLst>
          </p:cNvPr>
          <p:cNvSpPr/>
          <p:nvPr/>
        </p:nvSpPr>
        <p:spPr>
          <a:xfrm>
            <a:off x="2649314" y="4012399"/>
            <a:ext cx="2379177" cy="923330"/>
          </a:xfrm>
          <a:prstGeom prst="rect">
            <a:avLst/>
          </a:prstGeom>
          <a:noFill/>
        </p:spPr>
        <p:txBody>
          <a:bodyPr wrap="none" lIns="91440" tIns="45720" rIns="91440" bIns="45720">
            <a:spAutoFit/>
          </a:bodyPr>
          <a:lstStyle/>
          <a:p>
            <a:pPr algn="ct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5" name="Google Shape;1990;p50">
            <a:extLst>
              <a:ext uri="{FF2B5EF4-FFF2-40B4-BE49-F238E27FC236}">
                <a16:creationId xmlns:a16="http://schemas.microsoft.com/office/drawing/2014/main" id="{817ECC7D-BF66-70BE-2B71-41BC30874EEB}"/>
              </a:ext>
            </a:extLst>
          </p:cNvPr>
          <p:cNvSpPr/>
          <p:nvPr/>
        </p:nvSpPr>
        <p:spPr>
          <a:xfrm>
            <a:off x="2791180" y="2801719"/>
            <a:ext cx="2095445" cy="1208783"/>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6" name="Google Shape;1991;p50">
            <a:extLst>
              <a:ext uri="{FF2B5EF4-FFF2-40B4-BE49-F238E27FC236}">
                <a16:creationId xmlns:a16="http://schemas.microsoft.com/office/drawing/2014/main" id="{5C5B6E92-EE3C-638D-F74F-7853F03DA9B8}"/>
              </a:ext>
            </a:extLst>
          </p:cNvPr>
          <p:cNvSpPr/>
          <p:nvPr/>
        </p:nvSpPr>
        <p:spPr>
          <a:xfrm>
            <a:off x="8200201" y="2771755"/>
            <a:ext cx="1911053" cy="1309181"/>
          </a:xfrm>
          <a:prstGeom prst="cloud">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B982E8A3-BFED-7204-C33E-23942AB8D390}"/>
              </a:ext>
            </a:extLst>
          </p:cNvPr>
          <p:cNvSpPr/>
          <p:nvPr/>
        </p:nvSpPr>
        <p:spPr>
          <a:xfrm>
            <a:off x="2642586" y="4014296"/>
            <a:ext cx="2379177" cy="923330"/>
          </a:xfrm>
          <a:prstGeom prst="rect">
            <a:avLst/>
          </a:prstGeom>
          <a:noFill/>
        </p:spPr>
        <p:txBody>
          <a:bodyPr wrap="none" lIns="91440" tIns="45720" rIns="91440" bIns="45720">
            <a:spAutoFit/>
          </a:bodyPr>
          <a:lstStyle/>
          <a:p>
            <a:pPr algn="ct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Mắt</a:t>
            </a: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dõi</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98C1E9C7-748C-92F2-BAD0-AE83E32152FF}"/>
              </a:ext>
            </a:extLst>
          </p:cNvPr>
          <p:cNvSpPr/>
          <p:nvPr/>
        </p:nvSpPr>
        <p:spPr>
          <a:xfrm>
            <a:off x="5267296" y="3944574"/>
            <a:ext cx="2514214"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96752EA-2A70-24BA-349B-0768200B5598}"/>
              </a:ext>
            </a:extLst>
          </p:cNvPr>
          <p:cNvSpPr/>
          <p:nvPr/>
        </p:nvSpPr>
        <p:spPr>
          <a:xfrm>
            <a:off x="5267296" y="3935248"/>
            <a:ext cx="2514214"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Tai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nghe</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75A3988-6039-AA4A-C380-320F9F828A25}"/>
              </a:ext>
            </a:extLst>
          </p:cNvPr>
          <p:cNvSpPr/>
          <p:nvPr/>
        </p:nvSpPr>
        <p:spPr>
          <a:xfrm>
            <a:off x="8146790" y="3935248"/>
            <a:ext cx="1988429" cy="923330"/>
          </a:xfrm>
          <a:prstGeom prst="rect">
            <a:avLst/>
          </a:prstGeom>
          <a:noFill/>
        </p:spPr>
        <p:txBody>
          <a:bodyPr wrap="none" lIns="91440" tIns="45720" rIns="91440" bIns="45720">
            <a:spAutoFit/>
          </a:bodyPr>
          <a:lstStyle/>
          <a:p>
            <a:pPr algn="ctr"/>
            <a:r>
              <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120650">
                <a:solidFill>
                  <a:schemeClr val="bg1"/>
                </a:solidFill>
              </a:ln>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BD85F937-389A-ED71-696E-0E2A5F57ED3B}"/>
              </a:ext>
            </a:extLst>
          </p:cNvPr>
          <p:cNvSpPr/>
          <p:nvPr/>
        </p:nvSpPr>
        <p:spPr>
          <a:xfrm>
            <a:off x="8146790" y="3944574"/>
            <a:ext cx="1988429" cy="923330"/>
          </a:xfrm>
          <a:prstGeom prst="rect">
            <a:avLst/>
          </a:prstGeom>
          <a:noFill/>
        </p:spPr>
        <p:txBody>
          <a:bodyPr wrap="none" lIns="91440" tIns="45720" rIns="91440" bIns="45720">
            <a:spAutoFit/>
          </a:bodyPr>
          <a:lstStyle/>
          <a:p>
            <a:pPr algn="ctr"/>
            <a:r>
              <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Tay </a:t>
            </a:r>
            <a:r>
              <a:rPr lang="en-US" sz="5400" b="0" cap="none" spc="0" dirty="0" err="1">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dò</a:t>
            </a:r>
            <a:endParaRPr lang="en-US" sz="5400" b="0" cap="none" spc="0" dirty="0">
              <a:ln w="0"/>
              <a:solidFill>
                <a:srgbClr val="621B2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2E79D1B7-6E67-C321-96DE-90A3DA539134}"/>
              </a:ext>
            </a:extLst>
          </p:cNvPr>
          <p:cNvSpPr/>
          <p:nvPr/>
        </p:nvSpPr>
        <p:spPr>
          <a:xfrm>
            <a:off x="4470333" y="1177989"/>
            <a:ext cx="3823149" cy="10559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7" name="Picture 4" descr="Detailed anime eye set">
            <a:extLst>
              <a:ext uri="{FF2B5EF4-FFF2-40B4-BE49-F238E27FC236}">
                <a16:creationId xmlns:a16="http://schemas.microsoft.com/office/drawing/2014/main" id="{79FED15E-8630-43B7-0252-FBDDF20CD0B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156" b="94724" l="53834" r="94569">
                        <a14:foregroundMark x1="61981" y1="74580" x2="61981" y2="74580"/>
                        <a14:foregroundMark x1="65655" y1="62110" x2="65655" y2="62110"/>
                        <a14:foregroundMark x1="81949" y1="61151" x2="81949" y2="61151"/>
                        <a14:foregroundMark x1="80351" y1="55635" x2="80351" y2="55635"/>
                        <a14:foregroundMark x1="79393" y1="56835" x2="79393" y2="56835"/>
                        <a14:foregroundMark x1="83706" y1="55156" x2="83706" y2="55156"/>
                        <a14:foregroundMark x1="62620" y1="55156" x2="62620" y2="55156"/>
                        <a14:foregroundMark x1="67732" y1="60671" x2="67732" y2="60671"/>
                        <a14:foregroundMark x1="64058" y1="59233" x2="64058" y2="59233"/>
                        <a14:foregroundMark x1="61661" y1="59233" x2="61661" y2="59233"/>
                      </a14:backgroundRemoval>
                    </a14:imgEffect>
                  </a14:imgLayer>
                </a14:imgProps>
              </a:ext>
              <a:ext uri="{28A0092B-C50C-407E-A947-70E740481C1C}">
                <a14:useLocalDpi xmlns:a14="http://schemas.microsoft.com/office/drawing/2010/main" val="0"/>
              </a:ext>
            </a:extLst>
          </a:blip>
          <a:srcRect l="48780" t="51641" r="-1292" b="8942"/>
          <a:stretch/>
        </p:blipFill>
        <p:spPr bwMode="auto">
          <a:xfrm>
            <a:off x="2940081" y="2959173"/>
            <a:ext cx="1860753" cy="9304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Woman eavesdropping curious hearing deafness overheard illustration">
            <a:extLst>
              <a:ext uri="{FF2B5EF4-FFF2-40B4-BE49-F238E27FC236}">
                <a16:creationId xmlns:a16="http://schemas.microsoft.com/office/drawing/2014/main" id="{1D91CBF6-FC85-226F-4DF1-E4C6CD874B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628" t="3141" r="8869" b="2200"/>
          <a:stretch/>
        </p:blipFill>
        <p:spPr bwMode="auto">
          <a:xfrm>
            <a:off x="5844485" y="2543148"/>
            <a:ext cx="1777696" cy="1537788"/>
          </a:xfrm>
          <a:prstGeom prst="cloud">
            <a:avLst/>
          </a:prstGeom>
          <a:noFill/>
          <a:extLst>
            <a:ext uri="{909E8E84-426E-40DD-AFC4-6F175D3DCCD1}">
              <a14:hiddenFill xmlns:a14="http://schemas.microsoft.com/office/drawing/2010/main">
                <a:solidFill>
                  <a:srgbClr val="FFFFFF"/>
                </a:solidFill>
              </a14:hiddenFill>
            </a:ext>
          </a:extLst>
        </p:spPr>
      </p:pic>
      <p:pic>
        <p:nvPicPr>
          <p:cNvPr id="19" name="Picture 18" descr="Pixel mouse cursors pointer, arrow and wait">
            <a:extLst>
              <a:ext uri="{FF2B5EF4-FFF2-40B4-BE49-F238E27FC236}">
                <a16:creationId xmlns:a16="http://schemas.microsoft.com/office/drawing/2014/main" id="{691FCD6A-25DA-3E7B-FC98-96B9E9F58F5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359" t="52702" r="60138" b="16696"/>
          <a:stretch/>
        </p:blipFill>
        <p:spPr bwMode="auto">
          <a:xfrm>
            <a:off x="8801915" y="2924935"/>
            <a:ext cx="843256" cy="9646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12DBC2-5554-F93B-2200-CD62C821B72F}"/>
              </a:ext>
            </a:extLst>
          </p:cNvPr>
          <p:cNvPicPr>
            <a:picLocks noChangeAspect="1"/>
          </p:cNvPicPr>
          <p:nvPr/>
        </p:nvPicPr>
        <p:blipFill>
          <a:blip r:embed="rId9"/>
          <a:stretch>
            <a:fillRect/>
          </a:stretch>
        </p:blipFill>
        <p:spPr>
          <a:xfrm>
            <a:off x="2880947" y="960534"/>
            <a:ext cx="7706012" cy="1896020"/>
          </a:xfrm>
          <a:prstGeom prst="rect">
            <a:avLst/>
          </a:prstGeom>
        </p:spPr>
      </p:pic>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1+#ppt_w/2"/>
                                          </p:val>
                                        </p:tav>
                                        <p:tav tm="100000">
                                          <p:val>
                                            <p:strVal val="#ppt_x"/>
                                          </p:val>
                                        </p:tav>
                                      </p:tavLst>
                                    </p:anim>
                                    <p:anim calcmode="lin" valueType="num">
                                      <p:cBhvr additive="base">
                                        <p:cTn id="8" dur="7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algn="just"/>
            <a:r>
              <a:rPr lang="vi-VN" sz="2400" b="0" i="1" dirty="0">
                <a:solidFill>
                  <a:srgbClr val="000000"/>
                </a:solidFill>
                <a:effectLst/>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lang="vi-VN" sz="2400" b="0" i="0" dirty="0">
              <a:solidFill>
                <a:srgbClr val="000000"/>
              </a:solidFill>
              <a:effectLst/>
              <a:latin typeface="Calibri" panose="020F0502020204030204" pitchFamily="34" charset="0"/>
              <a:cs typeface="Calibri" panose="020F0502020204030204" pitchFamily="34" charset="0"/>
            </a:endParaRP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algn="just"/>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algn="just"/>
            <a:r>
              <a:rPr lang="en-US" sz="2400" b="0" i="1" dirty="0">
                <a:solidFill>
                  <a:srgbClr val="000000"/>
                </a:solidFill>
                <a:effectLst/>
                <a:latin typeface="Calibri" panose="020F0502020204030204" pitchFamily="34" charset="0"/>
                <a:cs typeface="Calibri" panose="020F0502020204030204" pitchFamily="34" charset="0"/>
              </a:rPr>
              <a:t>   </a:t>
            </a:r>
            <a:r>
              <a:rPr lang="vi-VN" sz="2400" b="0" i="1" dirty="0">
                <a:solidFill>
                  <a:srgbClr val="000000"/>
                </a:solidFill>
                <a:effectLst/>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vi-VN" sz="2400" b="0" i="0" dirty="0">
              <a:solidFill>
                <a:srgbClr val="000000"/>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41227441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05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a:rPr>
              <a:t>   </a:t>
            </a:r>
            <a:r>
              <a:rPr lang="vi-VN" sz="3200" dirty="0">
                <a:solidFill>
                  <a:prstClr val="black"/>
                </a:solidFill>
                <a:latin typeface="Calibri" panose="020F0502020204030204"/>
              </a:rPr>
              <a:t>Cuối tuần, ba cho tôi về quê để tôi tìm được nhiều ý cho bài văn "Tả cây hoa nhà em". Ngồi đò dọc ba mươi cây số, tôi đã viết mở bài thế này:</a:t>
            </a:r>
          </a:p>
          <a:p>
            <a:pPr algn="just" defTabSz="914377"/>
            <a:r>
              <a:rPr lang="vi-VN" sz="3200" dirty="0">
                <a:solidFill>
                  <a:prstClr val="black"/>
                </a:solidFill>
                <a:latin typeface="Calibri" panose="020F0502020204030204"/>
              </a:rPr>
              <a:t>Chiều thứ Bảy về quê, tôi gặp lại cây hoa hồng mà ngoại đã trồng ở mảnh vườn trước cửa.</a:t>
            </a:r>
          </a:p>
          <a:p>
            <a:pPr algn="just" defTabSz="914377"/>
            <a:r>
              <a:rPr lang="vi-VN" sz="3200" dirty="0">
                <a:solidFill>
                  <a:prstClr val="black"/>
                </a:solidFill>
                <a:latin typeface="Calibri" panose="020F0502020204030204"/>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 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libri" panose="020F0502020204030204"/>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libri" panose="020F0502020204030204"/>
            </a:endParaRPr>
          </a:p>
          <a:p>
            <a:pPr lvl="0" algn="just" defTabSz="914377"/>
            <a:r>
              <a:rPr lang="vi-VN" sz="2400" dirty="0">
                <a:solidFill>
                  <a:prstClr val="black"/>
                </a:solidFill>
                <a:latin typeface="Calibri" panose="020F0502020204030204"/>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libri" panose="020F0502020204030204"/>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libri" panose="020F0502020204030204"/>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libri" panose="020F0502020204030204"/>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6240" imgH="1790640"/>
        </mc:Choice>
        <mc:Fallback>
          <p:control name="TextBox1" r:id="rId1"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164490DC-9098-402D-A333-65CED54637B9}"/>
              </a:ext>
            </a:extLst>
          </p:cNvPr>
          <p:cNvGrpSpPr/>
          <p:nvPr/>
        </p:nvGrpSpPr>
        <p:grpSpPr>
          <a:xfrm>
            <a:off x="425761" y="1081088"/>
            <a:ext cx="434146" cy="803172"/>
            <a:chOff x="2190839" y="2076381"/>
            <a:chExt cx="571500" cy="1057275"/>
          </a:xfrm>
        </p:grpSpPr>
        <p:pic>
          <p:nvPicPr>
            <p:cNvPr id="8" name="图片 7">
              <a:extLst>
                <a:ext uri="{FF2B5EF4-FFF2-40B4-BE49-F238E27FC236}">
                  <a16:creationId xmlns:a16="http://schemas.microsoft.com/office/drawing/2014/main" id="{DEB17272-7614-420F-9390-4B25FCA43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9" name="椭圆 18">
              <a:extLst>
                <a:ext uri="{FF2B5EF4-FFF2-40B4-BE49-F238E27FC236}">
                  <a16:creationId xmlns:a16="http://schemas.microsoft.com/office/drawing/2014/main" id="{74E6B945-0B37-4283-A7B5-801FC601E647}"/>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1</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0" name="文本框 19">
            <a:extLst>
              <a:ext uri="{FF2B5EF4-FFF2-40B4-BE49-F238E27FC236}">
                <a16:creationId xmlns:a16="http://schemas.microsoft.com/office/drawing/2014/main" id="{6BAB6E43-4BF5-4A90-A051-2DE616529B90}"/>
              </a:ext>
            </a:extLst>
          </p:cNvPr>
          <p:cNvSpPr txBox="1"/>
          <p:nvPr/>
        </p:nvSpPr>
        <p:spPr>
          <a:xfrm>
            <a:off x="883831" y="1361040"/>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Đọc đúng và diễn cảm bài đọc Tập làm văn, biết đọc phân biệt lời kể chuyện của bạn nhỏ (nhân vật xưng “tôi”) và những câu văn bạn viết trong bài tập làm văn của mình, biết nhẫn giọng vào những từ ngữ cần thiết để thể hiện cảm xúc, suy nghĩ của nhân vật.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2" name="图片 11">
            <a:extLst>
              <a:ext uri="{FF2B5EF4-FFF2-40B4-BE49-F238E27FC236}">
                <a16:creationId xmlns:a16="http://schemas.microsoft.com/office/drawing/2014/main" id="{CD38C3C9-7832-46EE-8FB8-2BC36AD35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1150" y="5419213"/>
            <a:ext cx="2209800" cy="1219200"/>
          </a:xfrm>
          <a:prstGeom prst="rect">
            <a:avLst/>
          </a:prstGeom>
        </p:spPr>
      </p:pic>
      <p:pic>
        <p:nvPicPr>
          <p:cNvPr id="10" name="Picture 9">
            <a:extLst>
              <a:ext uri="{FF2B5EF4-FFF2-40B4-BE49-F238E27FC236}">
                <a16:creationId xmlns:a16="http://schemas.microsoft.com/office/drawing/2014/main" id="{9BE99CA8-D3E1-2E86-877D-73A37B11F71F}"/>
              </a:ext>
            </a:extLst>
          </p:cNvPr>
          <p:cNvPicPr>
            <a:picLocks noChangeAspect="1"/>
          </p:cNvPicPr>
          <p:nvPr/>
        </p:nvPicPr>
        <p:blipFill>
          <a:blip r:embed="rId5"/>
          <a:stretch>
            <a:fillRect/>
          </a:stretch>
        </p:blipFill>
        <p:spPr>
          <a:xfrm>
            <a:off x="4969332" y="-179691"/>
            <a:ext cx="4230991" cy="1603387"/>
          </a:xfrm>
          <a:prstGeom prst="rect">
            <a:avLst/>
          </a:prstGeom>
        </p:spPr>
      </p:pic>
      <p:grpSp>
        <p:nvGrpSpPr>
          <p:cNvPr id="11" name="组合 8">
            <a:extLst>
              <a:ext uri="{FF2B5EF4-FFF2-40B4-BE49-F238E27FC236}">
                <a16:creationId xmlns:a16="http://schemas.microsoft.com/office/drawing/2014/main" id="{089C390D-63EB-B547-2262-FC920EC0C55E}"/>
              </a:ext>
            </a:extLst>
          </p:cNvPr>
          <p:cNvGrpSpPr/>
          <p:nvPr/>
        </p:nvGrpSpPr>
        <p:grpSpPr>
          <a:xfrm>
            <a:off x="330068" y="2984316"/>
            <a:ext cx="434146" cy="803172"/>
            <a:chOff x="2190839" y="2076381"/>
            <a:chExt cx="571500" cy="1057275"/>
          </a:xfrm>
        </p:grpSpPr>
        <p:pic>
          <p:nvPicPr>
            <p:cNvPr id="13" name="图片 7">
              <a:extLst>
                <a:ext uri="{FF2B5EF4-FFF2-40B4-BE49-F238E27FC236}">
                  <a16:creationId xmlns:a16="http://schemas.microsoft.com/office/drawing/2014/main" id="{FBCA6A11-605D-8C2F-B078-E6676C8F9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14" name="椭圆 18">
              <a:extLst>
                <a:ext uri="{FF2B5EF4-FFF2-40B4-BE49-F238E27FC236}">
                  <a16:creationId xmlns:a16="http://schemas.microsoft.com/office/drawing/2014/main" id="{669A5EB2-296F-34A1-EEDE-5CF66A283899}"/>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2</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15" name="文本框 19">
            <a:extLst>
              <a:ext uri="{FF2B5EF4-FFF2-40B4-BE49-F238E27FC236}">
                <a16:creationId xmlns:a16="http://schemas.microsoft.com/office/drawing/2014/main" id="{3FA70300-1203-B5F8-F265-03634F387034}"/>
              </a:ext>
            </a:extLst>
          </p:cNvPr>
          <p:cNvSpPr txBox="1"/>
          <p:nvPr/>
        </p:nvSpPr>
        <p:spPr>
          <a:xfrm>
            <a:off x="788138" y="3264268"/>
            <a:ext cx="10822616" cy="1815882"/>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Nhận biết được trình tự các sự việc qua lời kể chuyện của bạn nhỏ (trên đường đi đỏ dọc về quê đến khi về đến quê, quá trình quan sát cây hoa hồng, việc tưới nước cho cây, tương ứng với việc bắt đầu viết bài tập làm văn cho đến khi hoàn thành bài viết).</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pic>
        <p:nvPicPr>
          <p:cNvPr id="16" name="图片 11">
            <a:extLst>
              <a:ext uri="{FF2B5EF4-FFF2-40B4-BE49-F238E27FC236}">
                <a16:creationId xmlns:a16="http://schemas.microsoft.com/office/drawing/2014/main" id="{DC3A1537-30A4-C141-CCCF-C4640D8CE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7987" y="7290543"/>
            <a:ext cx="2209800" cy="1219200"/>
          </a:xfrm>
          <a:prstGeom prst="rect">
            <a:avLst/>
          </a:prstGeom>
        </p:spPr>
      </p:pic>
      <p:grpSp>
        <p:nvGrpSpPr>
          <p:cNvPr id="17" name="组合 8">
            <a:extLst>
              <a:ext uri="{FF2B5EF4-FFF2-40B4-BE49-F238E27FC236}">
                <a16:creationId xmlns:a16="http://schemas.microsoft.com/office/drawing/2014/main" id="{7B50D4F6-4386-CAB2-4193-C61D74395E64}"/>
              </a:ext>
            </a:extLst>
          </p:cNvPr>
          <p:cNvGrpSpPr/>
          <p:nvPr/>
        </p:nvGrpSpPr>
        <p:grpSpPr>
          <a:xfrm>
            <a:off x="276905" y="4855646"/>
            <a:ext cx="434146" cy="803172"/>
            <a:chOff x="2190839" y="2076381"/>
            <a:chExt cx="571500" cy="1057275"/>
          </a:xfrm>
        </p:grpSpPr>
        <p:pic>
          <p:nvPicPr>
            <p:cNvPr id="24" name="图片 7">
              <a:extLst>
                <a:ext uri="{FF2B5EF4-FFF2-40B4-BE49-F238E27FC236}">
                  <a16:creationId xmlns:a16="http://schemas.microsoft.com/office/drawing/2014/main" id="{FD4A7693-0CA6-0CBB-C16E-BE65512CD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839" y="2076381"/>
              <a:ext cx="571500" cy="1057275"/>
            </a:xfrm>
            <a:prstGeom prst="rect">
              <a:avLst/>
            </a:prstGeom>
          </p:spPr>
        </p:pic>
        <p:sp>
          <p:nvSpPr>
            <p:cNvPr id="26" name="椭圆 18">
              <a:extLst>
                <a:ext uri="{FF2B5EF4-FFF2-40B4-BE49-F238E27FC236}">
                  <a16:creationId xmlns:a16="http://schemas.microsoft.com/office/drawing/2014/main" id="{886CC205-B840-E185-DF5B-733857887E5B}"/>
                </a:ext>
              </a:extLst>
            </p:cNvPr>
            <p:cNvSpPr/>
            <p:nvPr/>
          </p:nvSpPr>
          <p:spPr>
            <a:xfrm>
              <a:off x="2190839" y="2562156"/>
              <a:ext cx="571500" cy="5715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rPr>
                <a:t>3</a:t>
              </a:r>
              <a:endParaRPr kumimoji="0" lang="zh-CN" altLang="en-US" sz="2200" b="0" i="0" u="none" strike="noStrike" kern="1200" cap="none" spc="0" normalizeH="0" baseline="0" noProof="0" dirty="0">
                <a:ln>
                  <a:noFill/>
                </a:ln>
                <a:solidFill>
                  <a:prstClr val="white"/>
                </a:solidFill>
                <a:effectLst/>
                <a:uLnTx/>
                <a:uFillTx/>
                <a:latin typeface="Calibri" panose="020F0502020204030204" pitchFamily="34" charset="0"/>
                <a:ea typeface="字魂47号-三分行楷"/>
                <a:cs typeface="Calibri" panose="020F0502020204030204" pitchFamily="34" charset="0"/>
              </a:endParaRPr>
            </a:p>
          </p:txBody>
        </p:sp>
      </p:grpSp>
      <p:sp>
        <p:nvSpPr>
          <p:cNvPr id="27" name="文本框 19">
            <a:extLst>
              <a:ext uri="{FF2B5EF4-FFF2-40B4-BE49-F238E27FC236}">
                <a16:creationId xmlns:a16="http://schemas.microsoft.com/office/drawing/2014/main" id="{169EC6E6-1809-54D6-64FE-AFE28E458C47}"/>
              </a:ext>
            </a:extLst>
          </p:cNvPr>
          <p:cNvSpPr txBox="1"/>
          <p:nvPr/>
        </p:nvSpPr>
        <p:spPr>
          <a:xfrm>
            <a:off x="734975" y="5135598"/>
            <a:ext cx="10822616" cy="954107"/>
          </a:xfrm>
          <a:prstGeom prst="rect">
            <a:avLst/>
          </a:prstGeom>
          <a:noFill/>
        </p:spPr>
        <p:txBody>
          <a:bodyPr wrap="square" rtlCol="0">
            <a:spAutoFit/>
          </a:bodyPr>
          <a:lstStyle/>
          <a:p>
            <a:pPr lvl="0" algn="just"/>
            <a:r>
              <a:rPr lang="vi-VN" altLang="zh-CN" sz="2800" dirty="0">
                <a:solidFill>
                  <a:srgbClr val="002060"/>
                </a:solidFill>
                <a:latin typeface="Calibri" panose="020F0502020204030204" pitchFamily="34" charset="0"/>
                <a:cs typeface="Calibri" panose="020F0502020204030204" pitchFamily="34" charset="0"/>
              </a:rPr>
              <a:t>Hiểu vì sao bài văn của bạn nhỏ có thêm các chi tiết đặc sắc. Hiểu điều tác giả muốn nói qua câu chuyện. </a:t>
            </a:r>
            <a:endParaRPr kumimoji="0" lang="zh-CN" altLang="en-US" sz="2800" b="0" i="0" u="none" strike="noStrike" kern="1200" cap="none" spc="0" normalizeH="0" baseline="0" noProof="0" dirty="0">
              <a:ln>
                <a:noFill/>
              </a:ln>
              <a:solidFill>
                <a:srgbClr val="002060"/>
              </a:solidFill>
              <a:effectLst/>
              <a:uLnTx/>
              <a:uFillTx/>
              <a:latin typeface="Calibri" panose="020F0502020204030204" pitchFamily="34" charset="0"/>
              <a:ea typeface="字魂47号-三分行楷"/>
              <a:cs typeface="Calibri" panose="020F0502020204030204" pitchFamily="34" charset="0"/>
            </a:endParaRPr>
          </a:p>
        </p:txBody>
      </p:sp>
    </p:spTree>
    <p:extLst>
      <p:ext uri="{BB962C8B-B14F-4D97-AF65-F5344CB8AC3E}">
        <p14:creationId xmlns:p14="http://schemas.microsoft.com/office/powerpoint/2010/main" val="15057138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6000">
                                          <p:cBhvr additive="base">
                                            <p:cTn id="7" dur="750" fill="hold"/>
                                            <p:tgtEl>
                                              <p:spTgt spid="9"/>
                                            </p:tgtEl>
                                            <p:attrNameLst>
                                              <p:attrName>ppt_x</p:attrName>
                                            </p:attrNameLst>
                                          </p:cBhvr>
                                          <p:tavLst>
                                            <p:tav tm="0">
                                              <p:val>
                                                <p:strVal val="#ppt_x"/>
                                              </p:val>
                                            </p:tav>
                                            <p:tav tm="100000">
                                              <p:val>
                                                <p:strVal val="#ppt_x"/>
                                              </p:val>
                                            </p:tav>
                                          </p:tavLst>
                                        </p:anim>
                                        <p:anim calcmode="lin" valueType="num" p14:bounceEnd="56000">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14:presetBounceEnd="56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56000">
                                          <p:cBhvr additive="base">
                                            <p:cTn id="22" dur="750" fill="hold"/>
                                            <p:tgtEl>
                                              <p:spTgt spid="11"/>
                                            </p:tgtEl>
                                            <p:attrNameLst>
                                              <p:attrName>ppt_x</p:attrName>
                                            </p:attrNameLst>
                                          </p:cBhvr>
                                          <p:tavLst>
                                            <p:tav tm="0">
                                              <p:val>
                                                <p:strVal val="#ppt_x"/>
                                              </p:val>
                                            </p:tav>
                                            <p:tav tm="100000">
                                              <p:val>
                                                <p:strVal val="#ppt_x"/>
                                              </p:val>
                                            </p:tav>
                                          </p:tavLst>
                                        </p:anim>
                                        <p:anim calcmode="lin" valueType="num" p14:bounceEnd="56000">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14:bounceEnd="56000">
                                          <p:cBhvr additive="base">
                                            <p:cTn id="36" dur="750" fill="hold"/>
                                            <p:tgtEl>
                                              <p:spTgt spid="17"/>
                                            </p:tgtEl>
                                            <p:attrNameLst>
                                              <p:attrName>ppt_x</p:attrName>
                                            </p:attrNameLst>
                                          </p:cBhvr>
                                          <p:tavLst>
                                            <p:tav tm="0">
                                              <p:val>
                                                <p:strVal val="#ppt_x"/>
                                              </p:val>
                                            </p:tav>
                                            <p:tav tm="100000">
                                              <p:val>
                                                <p:strVal val="#ppt_x"/>
                                              </p:val>
                                            </p:tav>
                                          </p:tavLst>
                                        </p:anim>
                                        <p:anim calcmode="lin" valueType="num" p14:bounceEnd="56000">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ppt_x"/>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14" presetClass="entr" presetSubtype="10"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250"/>
                                </p:stCondLst>
                                <p:childTnLst>
                                  <p:par>
                                    <p:cTn id="14" presetID="2" presetClass="entr" presetSubtype="2" decel="10000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par>
                              <p:cTn id="27" fill="hold">
                                <p:stCondLst>
                                  <p:cond delay="750"/>
                                </p:stCondLst>
                                <p:childTnLst>
                                  <p:par>
                                    <p:cTn id="28" presetID="2" presetClass="entr" presetSubtype="2" decel="10000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1+#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750" fill="hold"/>
                                            <p:tgtEl>
                                              <p:spTgt spid="17"/>
                                            </p:tgtEl>
                                            <p:attrNameLst>
                                              <p:attrName>ppt_x</p:attrName>
                                            </p:attrNameLst>
                                          </p:cBhvr>
                                          <p:tavLst>
                                            <p:tav tm="0">
                                              <p:val>
                                                <p:strVal val="#ppt_x"/>
                                              </p:val>
                                            </p:tav>
                                            <p:tav tm="100000">
                                              <p:val>
                                                <p:strVal val="#ppt_x"/>
                                              </p:val>
                                            </p:tav>
                                          </p:tavLst>
                                        </p:anim>
                                        <p:anim calcmode="lin" valueType="num">
                                          <p:cBhvr additive="base">
                                            <p:cTn id="37" dur="750" fill="hold"/>
                                            <p:tgtEl>
                                              <p:spTgt spid="17"/>
                                            </p:tgtEl>
                                            <p:attrNameLst>
                                              <p:attrName>ppt_y</p:attrName>
                                            </p:attrNameLst>
                                          </p:cBhvr>
                                          <p:tavLst>
                                            <p:tav tm="0">
                                              <p:val>
                                                <p:strVal val="0-#ppt_h/2"/>
                                              </p:val>
                                            </p:tav>
                                            <p:tav tm="100000">
                                              <p:val>
                                                <p:strVal val="#ppt_y"/>
                                              </p:val>
                                            </p:tav>
                                          </p:tavLst>
                                        </p:anim>
                                      </p:childTnLst>
                                    </p:cTn>
                                  </p:par>
                                </p:childTnLst>
                              </p:cTn>
                            </p:par>
                            <p:par>
                              <p:cTn id="38" fill="hold">
                                <p:stCondLst>
                                  <p:cond delay="750"/>
                                </p:stCondLst>
                                <p:childTnLst>
                                  <p:par>
                                    <p:cTn id="39" presetID="14" presetClass="entr" presetSubtype="1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randombar(horizontal)">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27"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290905" y="0"/>
            <a:ext cx="6841383" cy="2732567"/>
            <a:chOff x="4910472"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10472" y="-1644888"/>
              <a:ext cx="7209821" cy="187039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Luyện</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r>
                <a:rPr kumimoji="0" lang="vi-VN" sz="54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sym typeface="Arial"/>
                </a:rPr>
                <a:t>đọc</a:t>
              </a: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b="1" dirty="0" err="1">
                  <a:solidFill>
                    <a:prstClr val="white"/>
                  </a:solidFill>
                  <a:latin typeface="Calibri" panose="020F0502020204030204" pitchFamily="34" charset="0"/>
                  <a:cs typeface="Calibri" panose="020F0502020204030204" pitchFamily="34" charset="0"/>
                </a:rPr>
                <a:t>hiểu</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12008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1828314" y="1340725"/>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libri" panose="020F0502020204030204" pitchFamily="34"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libri" panose="020F0502020204030204" pitchFamily="34" charset="0"/>
                  <a:cs typeface="Calibri" panose="020F0502020204030204" pitchFamily="34" charset="0"/>
                </a:rPr>
                <a:t>xào</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xạc</a:t>
              </a:r>
              <a:endParaRPr lang="en-US" sz="3600" dirty="0">
                <a:solidFill>
                  <a:srgbClr val="002060"/>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001072" cy="1200329"/>
          </a:xfrm>
          <a:prstGeom prst="rect">
            <a:avLst/>
          </a:prstGeom>
          <a:noFill/>
        </p:spPr>
        <p:txBody>
          <a:bodyPr wrap="square">
            <a:spAutoFit/>
          </a:bodyPr>
          <a:lstStyle/>
          <a:p>
            <a:pPr algn="just"/>
            <a:r>
              <a:rPr lang="vi-VN" sz="3600" b="1" dirty="0">
                <a:solidFill>
                  <a:srgbClr val="002060"/>
                </a:solidFill>
                <a:latin typeface="Calibri" panose="020F0502020204030204" pitchFamily="34" charset="0"/>
                <a:cs typeface="Calibri" panose="020F0502020204030204" pitchFamily="34" charset="0"/>
              </a:rPr>
              <a:t>từ mô phỏng tiếng như tiếng lá cây lay động va chạm nhẹ vào nhau.</a:t>
            </a:r>
            <a:endParaRPr lang="en-US" sz="3600" b="1" dirty="0">
              <a:solidFill>
                <a:srgbClr val="002060"/>
              </a:solidFill>
              <a:latin typeface="Calibri" panose="020F0502020204030204" pitchFamily="34"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rgbClr val="002060"/>
                </a:solidFill>
                <a:latin typeface="Calibri" panose="020F0502020204030204" pitchFamily="34"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197" y="2655259"/>
            <a:ext cx="4762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453335"/>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5.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học được điều gì về cách viết văn miêu tả sau khi đọc câu chuyện trên?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E1FF5E5-0F03-DED5-87BE-A559177D66E8}"/>
              </a:ext>
            </a:extLst>
          </p:cNvPr>
          <p:cNvPicPr>
            <a:picLocks noChangeAspect="1"/>
          </p:cNvPicPr>
          <p:nvPr/>
        </p:nvPicPr>
        <p:blipFill>
          <a:blip r:embed="rId3"/>
          <a:stretch>
            <a:fillRect/>
          </a:stretch>
        </p:blipFill>
        <p:spPr>
          <a:xfrm>
            <a:off x="4404861" y="505794"/>
            <a:ext cx="4785775" cy="4017612"/>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170099"/>
          </a:xfrm>
          <a:prstGeom prst="rect">
            <a:avLst/>
          </a:prstGeom>
          <a:noFill/>
        </p:spPr>
        <p:txBody>
          <a:bodyPr wrap="square">
            <a:spAutoFit/>
          </a:bodyPr>
          <a:lstStyle/>
          <a:p>
            <a:pPr indent="228600" algn="just">
              <a:spcAft>
                <a:spcPts val="800"/>
              </a:spcAft>
            </a:pP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Bài</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vi-VN"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19">
            <a:extLst>
              <a:ext uri="{FF2B5EF4-FFF2-40B4-BE49-F238E27FC236}">
                <a16:creationId xmlns:a16="http://schemas.microsoft.com/office/drawing/2014/main" id="{2084DB6C-7D07-417F-B93B-89F1E4FC58FE}"/>
              </a:ext>
            </a:extLst>
          </p:cNvPr>
          <p:cNvGrpSpPr/>
          <p:nvPr/>
        </p:nvGrpSpPr>
        <p:grpSpPr>
          <a:xfrm>
            <a:off x="4301537" y="0"/>
            <a:ext cx="6841383" cy="2732567"/>
            <a:chOff x="4921677" y="-2039736"/>
            <a:chExt cx="7209821" cy="2913354"/>
          </a:xfrm>
        </p:grpSpPr>
        <p:pic>
          <p:nvPicPr>
            <p:cNvPr id="9" name="Hình ảnh 11" descr="Ảnh có chứa văn bản&#10;&#10;Mô tả được tạo tự động">
              <a:extLst>
                <a:ext uri="{FF2B5EF4-FFF2-40B4-BE49-F238E27FC236}">
                  <a16:creationId xmlns:a16="http://schemas.microsoft.com/office/drawing/2014/main" id="{3AB77DA6-D69F-B505-B13E-3E5D81870ABE}"/>
                </a:ext>
              </a:extLst>
            </p:cNvPr>
            <p:cNvPicPr>
              <a:picLocks noChangeAspect="1"/>
            </p:cNvPicPr>
            <p:nvPr/>
          </p:nvPicPr>
          <p:blipFill rotWithShape="1">
            <a:blip r:embed="rId3"/>
            <a:srcRect l="52127" t="15859" r="1905" b="46147"/>
            <a:stretch/>
          </p:blipFill>
          <p:spPr>
            <a:xfrm>
              <a:off x="5477360" y="-2039736"/>
              <a:ext cx="6266200" cy="2913354"/>
            </a:xfrm>
            <a:prstGeom prst="rect">
              <a:avLst/>
            </a:prstGeom>
          </p:spPr>
        </p:pic>
        <p:sp>
          <p:nvSpPr>
            <p:cNvPr id="10" name="Hộp Văn bản 18">
              <a:extLst>
                <a:ext uri="{FF2B5EF4-FFF2-40B4-BE49-F238E27FC236}">
                  <a16:creationId xmlns:a16="http://schemas.microsoft.com/office/drawing/2014/main" id="{9A307B63-5B1E-2B20-DA77-595C37CCE85F}"/>
                </a:ext>
              </a:extLst>
            </p:cNvPr>
            <p:cNvSpPr txBox="1"/>
            <p:nvPr/>
          </p:nvSpPr>
          <p:spPr>
            <a:xfrm>
              <a:off x="4921677" y="-1055415"/>
              <a:ext cx="7209821" cy="9844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rPr>
                <a:t>Luyện </a:t>
              </a:r>
              <a:r>
                <a:rPr lang="en-US" sz="5400" b="1" dirty="0" err="1">
                  <a:solidFill>
                    <a:prstClr val="white"/>
                  </a:solidFill>
                  <a:latin typeface="Calibri" panose="020F0502020204030204" pitchFamily="34" charset="0"/>
                  <a:cs typeface="Calibri" panose="020F0502020204030204" pitchFamily="34" charset="0"/>
                </a:rPr>
                <a:t>đọc</a:t>
              </a:r>
              <a:r>
                <a:rPr lang="en-US" sz="5400" b="1" dirty="0">
                  <a:solidFill>
                    <a:prstClr val="white"/>
                  </a:solidFill>
                  <a:latin typeface="Calibri" panose="020F0502020204030204" pitchFamily="34" charset="0"/>
                  <a:cs typeface="Calibri" panose="020F0502020204030204" pitchFamily="34" charset="0"/>
                </a:rPr>
                <a:t> </a:t>
              </a:r>
              <a:r>
                <a:rPr lang="en-US" sz="5400" b="1" dirty="0" err="1">
                  <a:solidFill>
                    <a:prstClr val="white"/>
                  </a:solidFill>
                  <a:latin typeface="Calibri" panose="020F0502020204030204" pitchFamily="34" charset="0"/>
                  <a:cs typeface="Calibri" panose="020F0502020204030204" pitchFamily="34" charset="0"/>
                </a:rPr>
                <a:t>lại</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27107269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3C763A0-5634-A71D-5FD1-3146FBB55159}"/>
              </a:ext>
            </a:extLst>
          </p:cNvPr>
          <p:cNvPicPr>
            <a:picLocks noChangeAspect="1"/>
          </p:cNvPicPr>
          <p:nvPr/>
        </p:nvPicPr>
        <p:blipFill>
          <a:blip r:embed="rId3"/>
          <a:stretch>
            <a:fillRect/>
          </a:stretch>
        </p:blipFill>
        <p:spPr>
          <a:xfrm>
            <a:off x="5361070" y="-84612"/>
            <a:ext cx="3426249" cy="1072989"/>
          </a:xfrm>
          <a:prstGeom prst="rect">
            <a:avLst/>
          </a:prstGeom>
        </p:spPr>
      </p:pic>
      <p:pic>
        <p:nvPicPr>
          <p:cNvPr id="15" name="Picture 14" descr="A cartoon of a child holding a toy&#10;&#10;Description automatically generated">
            <a:extLst>
              <a:ext uri="{FF2B5EF4-FFF2-40B4-BE49-F238E27FC236}">
                <a16:creationId xmlns:a16="http://schemas.microsoft.com/office/drawing/2014/main" id="{0FC318E9-D283-3D64-D6E7-F48B18FF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8958"/>
            <a:ext cx="12192000" cy="2169042"/>
          </a:xfrm>
          <a:prstGeom prst="rect">
            <a:avLst/>
          </a:prstGeom>
        </p:spPr>
      </p:pic>
      <p:sp>
        <p:nvSpPr>
          <p:cNvPr id="16" name="TextBox 15">
            <a:extLst>
              <a:ext uri="{FF2B5EF4-FFF2-40B4-BE49-F238E27FC236}">
                <a16:creationId xmlns:a16="http://schemas.microsoft.com/office/drawing/2014/main" id="{909D710F-4C95-85B8-5EBD-CBC7922000BD}"/>
              </a:ext>
            </a:extLst>
          </p:cNvPr>
          <p:cNvSpPr txBox="1"/>
          <p:nvPr/>
        </p:nvSpPr>
        <p:spPr>
          <a:xfrm>
            <a:off x="180753" y="956930"/>
            <a:ext cx="11887200"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Cuối tuần, ba cho tôi về quê để tôi tìm được nhiều ý cho bài văn "Tả cây hoa nhà em". Ngồi đò dọc ba mươi cây số, tôi đã viết mở bài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Chiều thứ Bảy về quê, tôi gặp lại cây hoa hồng mà ngoại đã trồng ở mảnh vườn trước cửa.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Nhưng về tới quê thì trời sập tối. Bụi hồng, bụi dạ lí, bụi mẫu đơn trông không khác gì nhau nên tôi đành để dở dang bài văn.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Hôm sau, trời còn mù sương, tôi đã có mặt ngoài vườn. Gió xào xạc trên tàu dừa. Cây hoa hồng bỗng giật mình, rung rinh, những giọt sương từ mặt lá rơi xuống. Ý văn cũng như sương là chã: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4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9309799-9951-AA8F-F33E-7F58618EEDFE}"/>
              </a:ext>
            </a:extLst>
          </p:cNvPr>
          <p:cNvSpPr txBox="1"/>
          <p:nvPr/>
        </p:nvSpPr>
        <p:spPr>
          <a:xfrm>
            <a:off x="4710223" y="5199321"/>
            <a:ext cx="6826103" cy="1392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57070"/>
              </a:solidFill>
              <a:effectLst/>
              <a:uLnTx/>
              <a:uFillTx/>
              <a:latin typeface="Times New Roman"/>
              <a:cs typeface="+mn-cs"/>
            </a:endParaRPr>
          </a:p>
        </p:txBody>
      </p:sp>
    </p:spTree>
    <p:extLst>
      <p:ext uri="{BB962C8B-B14F-4D97-AF65-F5344CB8AC3E}">
        <p14:creationId xmlns:p14="http://schemas.microsoft.com/office/powerpoint/2010/main" val="386697233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1296AE-0158-D26D-2994-9D4CD4623A29}"/>
              </a:ext>
            </a:extLst>
          </p:cNvPr>
          <p:cNvSpPr txBox="1"/>
          <p:nvPr/>
        </p:nvSpPr>
        <p:spPr>
          <a:xfrm>
            <a:off x="495299" y="314325"/>
            <a:ext cx="11249025"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Hồng không phải mít mà cũng có gai. Gai hồng không nhể được ốc luộc như gai bưởi. Gai hồng giữ cho bông hồng thả sức đẹp…</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(Theo Trần Quốc Toàn)</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220754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kumimoji="0" lang="vi-VN"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Times New Roman" panose="02020603050405020304" pitchFamily="18" charset="0"/>
                <a:ea typeface="+mn-ea"/>
                <a:cs typeface="+mn-cs"/>
              </a:rPr>
              <a:t>2</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14270"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EFC00F78-B4C8-B4A5-86D2-70951C0D8F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ECA4763A-BEEB-22B1-E228-95452A13EA3F}"/>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47B8FA8D-9F2B-D20D-A034-B4AD992D9DA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6DA96153-11A1-1E60-7B5D-E5D50D584F09}"/>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415AE392-C2CF-A9D6-B8BE-A955782569EA}"/>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3C51CEF6-8332-8E0E-78B4-EB8351AA33CA}"/>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D25231AB-4B0D-2674-4194-DF801698A972}"/>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FDE572F-7462-350D-E005-26F2B66476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F837AA7-53BB-0E00-D775-0B35B2E41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90A46384-B966-973B-40FB-B7950BA0F9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EC4F2B0-1C3D-A67D-8F8A-D81F5A4B50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93D3712-F166-5EDF-BE42-15572DE24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C202A3EE-0FF9-1F99-D2B9-4DDB4832E284}"/>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328049081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15" name="Picture 14">
            <a:extLst>
              <a:ext uri="{FF2B5EF4-FFF2-40B4-BE49-F238E27FC236}">
                <a16:creationId xmlns:a16="http://schemas.microsoft.com/office/drawing/2014/main" id="{5B66B482-4693-443D-AE52-914BB07DB404}"/>
              </a:ext>
            </a:extLst>
          </p:cNvPr>
          <p:cNvPicPr>
            <a:picLocks noChangeAspect="1"/>
          </p:cNvPicPr>
          <p:nvPr/>
        </p:nvPicPr>
        <p:blipFill>
          <a:blip r:embed="rId9"/>
          <a:stretch>
            <a:fillRect/>
          </a:stretch>
        </p:blipFill>
        <p:spPr>
          <a:xfrm>
            <a:off x="1307692" y="563671"/>
            <a:ext cx="7492633" cy="4816257"/>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6573799" y="4496509"/>
            <a:ext cx="4369950" cy="245809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934228" y="4462054"/>
            <a:ext cx="1612371" cy="25273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743200" y="67270"/>
            <a:ext cx="6445111" cy="7683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1430"/>
                <a:solidFill>
                  <a:sysClr val="windowText" lastClr="000000"/>
                </a:solidFill>
                <a:effectLst>
                  <a:outerShdw blurRad="50800" dist="39000" dir="5460000" algn="tl">
                    <a:srgbClr val="000000">
                      <a:alpha val="38000"/>
                    </a:srgbClr>
                  </a:outerShdw>
                </a:effectLst>
                <a:uLnTx/>
                <a:uFillTx/>
                <a:latin typeface="Arial" panose="020B0604020202020204" pitchFamily="34" charset="0"/>
                <a:ea typeface="+mn-ea"/>
                <a:cs typeface="Arial" panose="020B0604020202020204" pitchFamily="34" charset="0"/>
              </a:rPr>
              <a:t>BIỆT ĐỘI ANH HÙNG</a:t>
            </a:r>
          </a:p>
        </p:txBody>
      </p:sp>
      <p:sp>
        <p:nvSpPr>
          <p:cNvPr id="3" name="Horizontal Scroll 2"/>
          <p:cNvSpPr/>
          <p:nvPr/>
        </p:nvSpPr>
        <p:spPr>
          <a:xfrm>
            <a:off x="2667000" y="574887"/>
            <a:ext cx="6477001" cy="3616113"/>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HƯỚNG DẪN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Hãy</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giúp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cảnh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bắt</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tên</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cướp</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bằng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cách</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đúng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những</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hỏi</a:t>
            </a:r>
            <a:r>
              <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a:t>
            </a:r>
          </a:p>
        </p:txBody>
      </p:sp>
      <p:sp>
        <p:nvSpPr>
          <p:cNvPr id="17" name="8-Point Star 16">
            <a:hlinkClick r:id="rId9" action="ppaction://hlinksldjump"/>
          </p:cNvPr>
          <p:cNvSpPr/>
          <p:nvPr/>
        </p:nvSpPr>
        <p:spPr>
          <a:xfrm>
            <a:off x="5231765" y="3698028"/>
            <a:ext cx="1066800" cy="1032087"/>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Đội</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19" name="Super Mario Kart [Original Soundtrack] - 01 - Main Them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96600" y="6164560"/>
            <a:ext cx="609600" cy="6096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9"/>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7" repeatCount="indefinite" fill="hold" display="0">
                  <p:stCondLst>
                    <p:cond delay="indefinite"/>
                  </p:stCondLst>
                  <p:endCondLst>
                    <p:cond evt="onStopAudio" delay="0">
                      <p:tgtEl>
                        <p:sldTgt/>
                      </p:tgtEl>
                    </p:cond>
                  </p:endCondLst>
                </p:cTn>
                <p:tgtEl>
                  <p:spTgt spid="19"/>
                </p:tgtEl>
              </p:cMediaNode>
            </p:audio>
          </p:childTnLst>
        </p:cTn>
      </p:par>
    </p:tnLst>
    <p:bldLst>
      <p:bldP spid="3" grpId="0" bldLvl="0" animBg="1"/>
      <p:bldP spid="1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ai giang KNS\Công cụ soạn bài\Mây bay.gif"/>
          <p:cNvPicPr>
            <a:picLocks noChangeAspect="1" noChangeArrowheads="1" noCrop="1"/>
          </p:cNvPicPr>
          <p:nvPr/>
        </p:nvPicPr>
        <p:blipFill>
          <a:blip r:embed="rId3"/>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Picture1.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4072" y1="8462" x2="48534" y2="31538"/>
                        <a14:foregroundMark x1="95603" y1="30923" x2="80293" y2="37231"/>
                        <a14:foregroundMark x1="76547" y1="8462" x2="43648" y2="13692"/>
                        <a14:foregroundMark x1="96254" y1="30462" x2="97068" y2="33385"/>
                        <a14:foregroundMark x1="81270" y1="6308" x2="82410" y2="10000"/>
                        <a14:foregroundMark x1="84528" y1="3538" x2="81433" y2="10769"/>
                        <a14:foregroundMark x1="82248" y1="923" x2="84365" y2="3231"/>
                        <a14:foregroundMark x1="56028" y1="39597" x2="42908" y2="11745"/>
                        <a14:foregroundMark x1="79433" y1="11409" x2="44681" y2="18121"/>
                        <a14:foregroundMark x1="47518" y1="10738" x2="80142" y2="5034"/>
                        <a14:foregroundMark x1="41489" y1="14094" x2="44326" y2="28859"/>
                        <a14:foregroundMark x1="42553" y1="10403" x2="56738" y2="5034"/>
                        <a14:foregroundMark x1="83333" y1="20134" x2="84043" y2="2718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856684">
            <a:off x="1494364" y="3425805"/>
            <a:ext cx="1170928" cy="1239582"/>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rot="1364045">
            <a:off x="7817148" y="2877561"/>
            <a:ext cx="2743200" cy="2261892"/>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p:cNvSpPr txBox="1"/>
          <p:nvPr/>
        </p:nvSpPr>
        <p:spPr>
          <a:xfrm rot="560109">
            <a:off x="8223755" y="3623786"/>
            <a:ext cx="1676400"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omic Sans MS" panose="030F0702030302020204" pitchFamily="66" charset="0"/>
                <a:ea typeface="+mn-ea"/>
                <a:cs typeface="+mn-cs"/>
              </a:rPr>
              <a:t>POW!</a:t>
            </a:r>
          </a:p>
        </p:txBody>
      </p:sp>
      <p:pic>
        <p:nvPicPr>
          <p:cNvPr id="1029" name="Picture 5" descr="C:\Users\ADMIN\Desktop\TROM 4.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8894">
                        <a14:foregroundMark x1="53870" y1="35371" x2="53870" y2="37263"/>
                        <a14:foregroundMark x1="79779" y1="32897" x2="78199" y2="35371"/>
                        <a14:foregroundMark x1="64771" y1="47016" x2="74250" y2="45124"/>
                      </a14:backgroundRemoval>
                    </a14:imgEffect>
                  </a14:imgLayer>
                </a14:imgProps>
              </a:ext>
              <a:ext uri="{28A0092B-C50C-407E-A947-70E740481C1C}">
                <a14:useLocalDpi xmlns:a14="http://schemas.microsoft.com/office/drawing/2010/main" val="0"/>
              </a:ext>
            </a:extLst>
          </a:blip>
          <a:srcRect/>
          <a:stretch>
            <a:fillRect/>
          </a:stretch>
        </p:blipFill>
        <p:spPr bwMode="auto">
          <a:xfrm>
            <a:off x="8858250" y="3262212"/>
            <a:ext cx="1219200" cy="1323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Desktop\Tro choi bat cuop\BI BAT 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0050" y="2975531"/>
            <a:ext cx="2181223" cy="1995495"/>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0" name="Picture 2" descr="Kết quả hình ảnh cho FIREWORK GIF"/>
          <p:cNvPicPr>
            <a:picLocks noChangeAspect="1" noChangeArrowheads="1" noCrop="1"/>
          </p:cNvPicPr>
          <p:nvPr/>
        </p:nvPicPr>
        <p:blipFill>
          <a:blip r:embed="rId9"/>
          <a:srcRect/>
          <a:stretch>
            <a:fillRect/>
          </a:stretch>
        </p:blipFill>
        <p:spPr bwMode="auto">
          <a:xfrm>
            <a:off x="3851240" y="294847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có liên quan"/>
          <p:cNvPicPr>
            <a:picLocks noChangeAspect="1" noChangeArrowheads="1" noCrop="1"/>
          </p:cNvPicPr>
          <p:nvPr/>
        </p:nvPicPr>
        <p:blipFill>
          <a:blip r:embed="rId10"/>
          <a:srcRect/>
          <a:stretch>
            <a:fillRect/>
          </a:stretch>
        </p:blipFill>
        <p:spPr bwMode="auto">
          <a:xfrm>
            <a:off x="2313803" y="2838271"/>
            <a:ext cx="4762500"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Kết quả hình ảnh cho FIREWORK GIF"/>
          <p:cNvPicPr>
            <a:picLocks noChangeAspect="1" noChangeArrowheads="1" noCrop="1"/>
          </p:cNvPicPr>
          <p:nvPr/>
        </p:nvPicPr>
        <p:blipFill>
          <a:blip r:embed="rId9"/>
          <a:srcRect/>
          <a:stretch>
            <a:fillRect/>
          </a:stretch>
        </p:blipFill>
        <p:spPr bwMode="auto">
          <a:xfrm>
            <a:off x="3851240" y="2914650"/>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11" name="Left Arrow 10">
            <a:hlinkClick r:id="rId11" action="ppaction://hlinksldjump"/>
          </p:cNvPr>
          <p:cNvSpPr/>
          <p:nvPr/>
        </p:nvSpPr>
        <p:spPr>
          <a:xfrm>
            <a:off x="10970342" y="6108630"/>
            <a:ext cx="697715" cy="502068"/>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Tiếp</a:t>
            </a:r>
            <a:endParaRPr kumimoji="0" lang="en-US" sz="10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0" name="8-Point Star 9">
            <a:hlinkClick r:id="rId12" action="ppaction://hlinksldjump"/>
          </p:cNvPr>
          <p:cNvSpPr/>
          <p:nvPr/>
        </p:nvSpPr>
        <p:spPr>
          <a:xfrm>
            <a:off x="1924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a:t>
            </a:r>
          </a:p>
        </p:txBody>
      </p:sp>
      <p:sp>
        <p:nvSpPr>
          <p:cNvPr id="30" name="8-Point Star 29">
            <a:hlinkClick r:id="rId13" action="ppaction://hlinksldjump"/>
          </p:cNvPr>
          <p:cNvSpPr/>
          <p:nvPr/>
        </p:nvSpPr>
        <p:spPr>
          <a:xfrm>
            <a:off x="30670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a:t>
            </a:r>
          </a:p>
        </p:txBody>
      </p:sp>
      <p:sp>
        <p:nvSpPr>
          <p:cNvPr id="31" name="8-Point Star 30">
            <a:hlinkClick r:id="rId14" action="ppaction://hlinksldjump"/>
          </p:cNvPr>
          <p:cNvSpPr/>
          <p:nvPr/>
        </p:nvSpPr>
        <p:spPr>
          <a:xfrm>
            <a:off x="434026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3</a:t>
            </a:r>
          </a:p>
        </p:txBody>
      </p:sp>
      <p:sp>
        <p:nvSpPr>
          <p:cNvPr id="32" name="8-Point Star 31">
            <a:hlinkClick r:id="rId15" action="ppaction://hlinksldjump"/>
          </p:cNvPr>
          <p:cNvSpPr/>
          <p:nvPr/>
        </p:nvSpPr>
        <p:spPr>
          <a:xfrm>
            <a:off x="5429250" y="2838450"/>
            <a:ext cx="631790" cy="661590"/>
          </a:xfrm>
          <a:prstGeom prst="star8">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0"/>
                                        </p:tgtEl>
                                        <p:attrNameLst>
                                          <p:attrName>r</p:attrName>
                                        </p:attrNameLst>
                                      </p:cBhvr>
                                    </p:animRot>
                                    <p:animRot by="-240000">
                                      <p:cBhvr>
                                        <p:cTn id="7" dur="400" fill="hold">
                                          <p:stCondLst>
                                            <p:cond delay="400"/>
                                          </p:stCondLst>
                                        </p:cTn>
                                        <p:tgtEl>
                                          <p:spTgt spid="1030"/>
                                        </p:tgtEl>
                                        <p:attrNameLst>
                                          <p:attrName>r</p:attrName>
                                        </p:attrNameLst>
                                      </p:cBhvr>
                                    </p:animRot>
                                    <p:animRot by="240000">
                                      <p:cBhvr>
                                        <p:cTn id="8" dur="400" fill="hold">
                                          <p:stCondLst>
                                            <p:cond delay="800"/>
                                          </p:stCondLst>
                                        </p:cTn>
                                        <p:tgtEl>
                                          <p:spTgt spid="1030"/>
                                        </p:tgtEl>
                                        <p:attrNameLst>
                                          <p:attrName>r</p:attrName>
                                        </p:attrNameLst>
                                      </p:cBhvr>
                                    </p:animRot>
                                    <p:animRot by="-240000">
                                      <p:cBhvr>
                                        <p:cTn id="9" dur="400" fill="hold">
                                          <p:stCondLst>
                                            <p:cond delay="1200"/>
                                          </p:stCondLst>
                                        </p:cTn>
                                        <p:tgtEl>
                                          <p:spTgt spid="1030"/>
                                        </p:tgtEl>
                                        <p:attrNameLst>
                                          <p:attrName>r</p:attrName>
                                        </p:attrNameLst>
                                      </p:cBhvr>
                                    </p:animRot>
                                    <p:animRot by="120000">
                                      <p:cBhvr>
                                        <p:cTn id="10" dur="400" fill="hold">
                                          <p:stCondLst>
                                            <p:cond delay="1600"/>
                                          </p:stCondLst>
                                        </p:cTn>
                                        <p:tgtEl>
                                          <p:spTgt spid="1030"/>
                                        </p:tgtEl>
                                        <p:attrNameLst>
                                          <p:attrName>r</p:attrName>
                                        </p:attrNameLst>
                                      </p:cBhvr>
                                    </p:animRot>
                                  </p:childTnLst>
                                </p:cTn>
                              </p:par>
                              <p:par>
                                <p:cTn id="11" presetID="1"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xit" presetSubtype="0" fill="hold" nodeType="withEffect">
                                  <p:stCondLst>
                                    <p:cond delay="400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30"/>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2.91667E-6 -4.81481E-6 L 0.15795 -0.00162 " pathEditMode="relative" rAng="0" ptsTypes="AA">
                                      <p:cBhvr>
                                        <p:cTn id="19" dur="2000" fill="hold"/>
                                        <p:tgtEl>
                                          <p:spTgt spid="1030"/>
                                        </p:tgtEl>
                                        <p:attrNameLst>
                                          <p:attrName>ppt_x</p:attrName>
                                          <p:attrName>ppt_y</p:attrName>
                                        </p:attrNameLst>
                                      </p:cBhvr>
                                      <p:rCtr x="7891" y="-93"/>
                                    </p:animMotion>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15795 -0.00162 L 0.28295 -0.00162 " pathEditMode="relative" rAng="0" ptsTypes="AA">
                                      <p:cBhvr>
                                        <p:cTn id="23" dur="2000" fill="hold"/>
                                        <p:tgtEl>
                                          <p:spTgt spid="1030"/>
                                        </p:tgtEl>
                                        <p:attrNameLst>
                                          <p:attrName>ppt_x</p:attrName>
                                          <p:attrName>ppt_y</p:attrName>
                                        </p:attrNameLst>
                                      </p:cBhvr>
                                      <p:rCtr x="6250"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0.28295 -0.00162 L 0.42461 -0.00324 " pathEditMode="relative" rAng="0" ptsTypes="AA">
                                      <p:cBhvr>
                                        <p:cTn id="27" dur="2000" fill="hold"/>
                                        <p:tgtEl>
                                          <p:spTgt spid="1030"/>
                                        </p:tgtEl>
                                        <p:attrNameLst>
                                          <p:attrName>ppt_x</p:attrName>
                                          <p:attrName>ppt_y</p:attrName>
                                        </p:attrNameLst>
                                      </p:cBhvr>
                                      <p:rCtr x="7083" y="-9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0.42461 -0.00324 L 0.54128 -0.00162 " pathEditMode="relative" rAng="0" ptsTypes="AA">
                                      <p:cBhvr>
                                        <p:cTn id="31" dur="2000" fill="hold"/>
                                        <p:tgtEl>
                                          <p:spTgt spid="1030"/>
                                        </p:tgtEl>
                                        <p:attrNameLst>
                                          <p:attrName>ppt_x</p:attrName>
                                          <p:attrName>ppt_y</p:attrName>
                                        </p:attrNameLst>
                                      </p:cBhvr>
                                      <p:rCtr x="5833" y="69"/>
                                    </p:animMotion>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dissolve">
                                      <p:cBhvr>
                                        <p:cTn id="37" dur="500"/>
                                        <p:tgtEl>
                                          <p:spTgt spid="2"/>
                                        </p:tgtEl>
                                      </p:cBhvr>
                                    </p:animEffect>
                                  </p:childTnLst>
                                </p:cTn>
                              </p:par>
                              <p:par>
                                <p:cTn id="38" presetID="1" presetClass="exit" presetSubtype="0" fill="hold" nodeType="withEffect">
                                  <p:stCondLst>
                                    <p:cond delay="0"/>
                                  </p:stCondLst>
                                  <p:childTnLst>
                                    <p:set>
                                      <p:cBhvr>
                                        <p:cTn id="39" dur="1" fill="hold">
                                          <p:stCondLst>
                                            <p:cond delay="0"/>
                                          </p:stCondLst>
                                        </p:cTn>
                                        <p:tgtEl>
                                          <p:spTgt spid="1030"/>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9"/>
                                        </p:tgtEl>
                                        <p:attrNameLst>
                                          <p:attrName>style.visibility</p:attrName>
                                        </p:attrNameLst>
                                      </p:cBhvr>
                                      <p:to>
                                        <p:strVal val="hidden"/>
                                      </p:to>
                                    </p:set>
                                  </p:childTnLst>
                                </p:cTn>
                              </p:par>
                              <p:par>
                                <p:cTn id="42" presetID="1" presetClass="entr" presetSubtype="0" fill="hold" nodeType="withEffect">
                                  <p:stCondLst>
                                    <p:cond delay="500"/>
                                  </p:stCondLst>
                                  <p:childTnLst>
                                    <p:set>
                                      <p:cBhvr>
                                        <p:cTn id="43" dur="1" fill="hold">
                                          <p:stCondLst>
                                            <p:cond delay="0"/>
                                          </p:stCondLst>
                                        </p:cTn>
                                        <p:tgtEl>
                                          <p:spTgt spid="6"/>
                                        </p:tgtEl>
                                        <p:attrNameLst>
                                          <p:attrName>style.visibility</p:attrName>
                                        </p:attrNameLst>
                                      </p:cBhvr>
                                      <p:to>
                                        <p:strVal val="visible"/>
                                      </p:to>
                                    </p:set>
                                  </p:childTnLst>
                                </p:cTn>
                              </p:par>
                              <p:par>
                                <p:cTn id="44" presetID="1" presetClass="exit" presetSubtype="0" fill="hold" grpId="1" nodeType="withEffect">
                                  <p:stCondLst>
                                    <p:cond delay="500"/>
                                  </p:stCondLst>
                                  <p:childTnLst>
                                    <p:set>
                                      <p:cBhvr>
                                        <p:cTn id="45" dur="1" fill="hold">
                                          <p:stCondLst>
                                            <p:cond delay="0"/>
                                          </p:stCondLst>
                                        </p:cTn>
                                        <p:tgtEl>
                                          <p:spTgt spid="5"/>
                                        </p:tgtEl>
                                        <p:attrNameLst>
                                          <p:attrName>style.visibility</p:attrName>
                                        </p:attrNameLst>
                                      </p:cBhvr>
                                      <p:to>
                                        <p:strVal val="hidden"/>
                                      </p:to>
                                    </p:set>
                                  </p:childTnLst>
                                </p:cTn>
                              </p:par>
                              <p:par>
                                <p:cTn id="46" presetID="1" presetClass="exit" presetSubtype="0" fill="hold" grpId="1" nodeType="withEffect">
                                  <p:stCondLst>
                                    <p:cond delay="500"/>
                                  </p:stCondLst>
                                  <p:childTnLst>
                                    <p:set>
                                      <p:cBhvr>
                                        <p:cTn id="47" dur="1" fill="hold">
                                          <p:stCondLst>
                                            <p:cond delay="0"/>
                                          </p:stCondLst>
                                        </p:cTn>
                                        <p:tgtEl>
                                          <p:spTgt spid="2"/>
                                        </p:tgtEl>
                                        <p:attrNameLst>
                                          <p:attrName>style.visibility</p:attrName>
                                        </p:attrNameLst>
                                      </p:cBhvr>
                                      <p:to>
                                        <p:strVal val="hidden"/>
                                      </p:to>
                                    </p:set>
                                  </p:childTnLst>
                                </p:cTn>
                              </p:par>
                              <p:par>
                                <p:cTn id="48" presetID="1" presetClass="entr" presetSubtype="0" fill="hold" nodeType="withEffect">
                                  <p:stCondLst>
                                    <p:cond delay="500"/>
                                  </p:stCondLst>
                                  <p:childTnLst>
                                    <p:set>
                                      <p:cBhvr>
                                        <p:cTn id="49" dur="1" fill="hold">
                                          <p:stCondLst>
                                            <p:cond delay="0"/>
                                          </p:stCondLst>
                                        </p:cTn>
                                        <p:tgtEl>
                                          <p:spTgt spid="2050"/>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2052"/>
                                        </p:tgtEl>
                                        <p:attrNameLst>
                                          <p:attrName>style.visibility</p:attrName>
                                        </p:attrNameLst>
                                      </p:cBhvr>
                                      <p:to>
                                        <p:strVal val="visible"/>
                                      </p:to>
                                    </p:set>
                                  </p:childTnLst>
                                </p:cTn>
                              </p:par>
                              <p:par>
                                <p:cTn id="52" presetID="1" presetClass="exit" presetSubtype="0" fill="hold" nodeType="withEffect">
                                  <p:stCondLst>
                                    <p:cond delay="4000"/>
                                  </p:stCondLst>
                                  <p:childTnLst>
                                    <p:set>
                                      <p:cBhvr>
                                        <p:cTn id="53" dur="1" fill="hold">
                                          <p:stCondLst>
                                            <p:cond delay="0"/>
                                          </p:stCondLst>
                                        </p:cTn>
                                        <p:tgtEl>
                                          <p:spTgt spid="2050"/>
                                        </p:tgtEl>
                                        <p:attrNameLst>
                                          <p:attrName>style.visibility</p:attrName>
                                        </p:attrNameLst>
                                      </p:cBhvr>
                                      <p:to>
                                        <p:strVal val="hidden"/>
                                      </p:to>
                                    </p:set>
                                  </p:childTnLst>
                                </p:cTn>
                              </p:par>
                              <p:par>
                                <p:cTn id="54" presetID="1" presetClass="exit" presetSubtype="0" fill="hold" nodeType="withEffect">
                                  <p:stCondLst>
                                    <p:cond delay="4000"/>
                                  </p:stCondLst>
                                  <p:childTnLst>
                                    <p:set>
                                      <p:cBhvr>
                                        <p:cTn id="55"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30"/>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31"/>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 grpId="0" bldLvl="0" animBg="1"/>
      <p:bldP spid="5" grpId="1" bldLvl="0" animBg="1"/>
      <p:bldP spid="2" grpId="0"/>
      <p:bldP spid="2" grpId="1"/>
      <p:bldP spid="10" grpId="0" bldLvl="0" animBg="1"/>
      <p:bldP spid="30" grpId="0" bldLvl="0" animBg="1"/>
      <p:bldP spid="31" grpId="0" bldLvl="0" animBg="1"/>
      <p:bldP spid="3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866900" y="0"/>
            <a:ext cx="93541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a:solidFill>
                  <a:srgbClr val="0000FF"/>
                </a:solidFill>
                <a:latin typeface="Times New Roman" panose="02020603050405020304" pitchFamily="18" charset="0"/>
                <a:cs typeface="Times New Roman" panose="02020603050405020304" pitchFamily="18" charset="0"/>
              </a:rPr>
              <a:t>3 </a:t>
            </a:r>
            <a:r>
              <a:rPr lang="en-US" sz="3600" i="1" dirty="0" err="1">
                <a:solidFill>
                  <a:srgbClr val="0000FF"/>
                </a:solidFill>
                <a:latin typeface="Times New Roman" panose="02020603050405020304" pitchFamily="18" charset="0"/>
                <a:cs typeface="Times New Roman" panose="02020603050405020304" pitchFamily="18" charset="0"/>
              </a:rPr>
              <a:t>bạn</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đọc</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nối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tiếp</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bài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Tiếng</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nói</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của</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cỏ</a:t>
            </a:r>
            <a:r>
              <a:rPr lang="en-US" sz="3600" i="1" dirty="0">
                <a:solidFill>
                  <a:srgbClr val="0000FF"/>
                </a:solidFill>
                <a:latin typeface="Times New Roman" panose="02020603050405020304" pitchFamily="18" charset="0"/>
                <a:cs typeface="Times New Roman" panose="02020603050405020304" pitchFamily="18" charset="0"/>
              </a:rPr>
              <a:t> </a:t>
            </a:r>
            <a:r>
              <a:rPr lang="en-US" sz="3600" i="1" dirty="0" err="1">
                <a:solidFill>
                  <a:srgbClr val="0000FF"/>
                </a:solidFill>
                <a:latin typeface="Times New Roman" panose="02020603050405020304" pitchFamily="18" charset="0"/>
                <a:cs typeface="Times New Roman" panose="02020603050405020304" pitchFamily="18" charset="0"/>
              </a:rPr>
              <a:t>cây</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05659" y="36469"/>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i="1" dirty="0">
                <a:solidFill>
                  <a:srgbClr val="0000FF"/>
                </a:solidFill>
                <a:cs typeface="Times New Roman" panose="02020603050405020304" pitchFamily="18" charset="0"/>
              </a:rPr>
              <a:t>Đ</a:t>
            </a:r>
            <a:r>
              <a:rPr lang="vi-VN" sz="3600" i="1" dirty="0">
                <a:solidFill>
                  <a:srgbClr val="0000FF"/>
                </a:solidFill>
                <a:cs typeface="Times New Roman" panose="02020603050405020304" pitchFamily="18" charset="0"/>
              </a:rPr>
              <a:t>ào cây cùng bầu đất xung quanh rễ để chuyển đi trồng ở nơi khác</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là</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nghĩa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của</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từ</a:t>
            </a:r>
            <a:r>
              <a:rPr lang="en-US" sz="3600" i="1" dirty="0">
                <a:solidFill>
                  <a:srgbClr val="0000FF"/>
                </a:solidFill>
                <a:cs typeface="Times New Roman" panose="02020603050405020304" pitchFamily="18" charset="0"/>
              </a:rPr>
              <a:t> </a:t>
            </a:r>
            <a:r>
              <a:rPr lang="en-US" sz="3600" i="1" dirty="0" err="1">
                <a:solidFill>
                  <a:srgbClr val="0000FF"/>
                </a:solidFill>
                <a:cs typeface="Times New Roman" panose="02020603050405020304" pitchFamily="18" charset="0"/>
              </a:rPr>
              <a:t>nào</a:t>
            </a:r>
            <a:r>
              <a:rPr lang="en-US" sz="3600" i="1" dirty="0">
                <a:solidFill>
                  <a:srgbClr val="0000FF"/>
                </a:solidFill>
                <a:cs typeface="Times New Roman" panose="02020603050405020304" pitchFamily="18" charset="0"/>
              </a:rPr>
              <a:t>?</a:t>
            </a:r>
            <a:r>
              <a:rPr lang="vi-VN" sz="3600" i="1" dirty="0">
                <a:solidFill>
                  <a:srgbClr val="0000FF"/>
                </a:solidFill>
                <a:cs typeface="Times New Roman" panose="02020603050405020304" pitchFamily="18" charset="0"/>
              </a:rPr>
              <a:t> </a:t>
            </a:r>
            <a:endParaRPr kumimoji="0" lang="en-US" sz="3600" b="0" i="0" u="none" strike="noStrike" kern="1200" cap="none" spc="0" normalizeH="0" baseline="0" noProof="0" dirty="0">
              <a:ln>
                <a:noFill/>
              </a:ln>
              <a:solidFill>
                <a:srgbClr val="0000FF"/>
              </a:solidFill>
              <a:effectLst/>
              <a:uLnTx/>
              <a:uFillTx/>
              <a:cs typeface="Arial" panose="020B0604020202020204" pitchFamily="34" charset="0"/>
            </a:endParaRPr>
          </a:p>
        </p:txBody>
      </p:sp>
      <p:sp>
        <p:nvSpPr>
          <p:cNvPr id="2" name="Horizontal Scroll 1"/>
          <p:cNvSpPr/>
          <p:nvPr/>
        </p:nvSpPr>
        <p:spPr>
          <a:xfrm>
            <a:off x="1910765" y="3238500"/>
            <a:ext cx="7915275"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srgbClr val="FF0000"/>
                </a:solidFill>
                <a:cs typeface="Calibri" panose="020F0502020204030204" charset="0"/>
              </a:rPr>
              <a:t>bứng</a:t>
            </a:r>
            <a:r>
              <a:rPr lang="en-US" sz="6600" dirty="0">
                <a:solidFill>
                  <a:srgbClr val="FF0000"/>
                </a:solidFill>
                <a:cs typeface="Calibri" panose="020F0502020204030204" charset="0"/>
              </a:rPr>
              <a:t> (</a:t>
            </a:r>
            <a:r>
              <a:rPr lang="en-US" sz="6600" dirty="0" err="1">
                <a:solidFill>
                  <a:srgbClr val="FF0000"/>
                </a:solidFill>
                <a:cs typeface="Calibri" panose="020F0502020204030204" charset="0"/>
              </a:rPr>
              <a:t>cây</a:t>
            </a:r>
            <a:r>
              <a:rPr lang="en-US" sz="6600" dirty="0">
                <a:solidFill>
                  <a:srgbClr val="FF0000"/>
                </a:solidFill>
                <a:cs typeface="Calibri" panose="020F0502020204030204" charset="0"/>
              </a:rPr>
              <a:t>)</a:t>
            </a:r>
            <a:endParaRPr kumimoji="0" lang="en-US" sz="6600" b="0" i="0" u="none" strike="noStrike" kern="1200" cap="none" spc="0" normalizeH="0" baseline="0" noProof="0" dirty="0">
              <a:ln>
                <a:noFill/>
              </a:ln>
              <a:solidFill>
                <a:srgbClr val="FF0000"/>
              </a:solidFill>
              <a:effectLst/>
              <a:uLnTx/>
              <a:uFillTx/>
              <a:cs typeface="Calibri" panose="020F0502020204030204" charset="0"/>
            </a:endParaRPr>
          </a:p>
        </p:txBody>
      </p:sp>
      <p:sp>
        <p:nvSpPr>
          <p:cNvPr id="15" name="Left Arrow 14">
            <a:hlinkClick r:id="rId7" action="ppaction://hlinksldjump"/>
          </p:cNvPr>
          <p:cNvSpPr/>
          <p:nvPr/>
        </p:nvSpPr>
        <p:spPr>
          <a:xfrm>
            <a:off x="240965"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8532" y="-251637"/>
            <a:ext cx="8325485" cy="2814084"/>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srgbClr val="0000FF"/>
                </a:solidFill>
                <a:latin typeface="Arial" panose="020B0604020202020204" pitchFamily="34" charset="0"/>
                <a:cs typeface="Arial" panose="020B0604020202020204" pitchFamily="34" charset="0"/>
              </a:rPr>
              <a:t>Khi </a:t>
            </a:r>
            <a:r>
              <a:rPr lang="en-US" sz="4000" dirty="0" err="1">
                <a:solidFill>
                  <a:srgbClr val="0000FF"/>
                </a:solidFill>
                <a:latin typeface="Arial" panose="020B0604020202020204" pitchFamily="34" charset="0"/>
                <a:cs typeface="Arial" panose="020B0604020202020204" pitchFamily="34" charset="0"/>
              </a:rPr>
              <a:t>muốn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miêu</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một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làm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thế</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nào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để</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tả</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đúng</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điểm</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của</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sự</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vật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đó</a:t>
            </a:r>
            <a:r>
              <a:rPr lang="en-US" sz="4000" dirty="0">
                <a:solidFill>
                  <a:srgbClr val="0000FF"/>
                </a:solidFill>
                <a:latin typeface="Arial" panose="020B0604020202020204" pitchFamily="34" charset="0"/>
                <a:cs typeface="Arial" panose="020B0604020202020204" pitchFamily="34" charset="0"/>
              </a:rPr>
              <a:t>? </a:t>
            </a:r>
          </a:p>
        </p:txBody>
      </p:sp>
      <p:sp>
        <p:nvSpPr>
          <p:cNvPr id="2" name="Horizontal Scroll 1"/>
          <p:cNvSpPr/>
          <p:nvPr/>
        </p:nvSpPr>
        <p:spPr>
          <a:xfrm>
            <a:off x="574159" y="2402957"/>
            <a:ext cx="11047228" cy="3147237"/>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FF0000"/>
                </a:solidFill>
                <a:latin typeface="Calibri" panose="020F0502020204030204" charset="0"/>
                <a:cs typeface="Calibri" panose="020F0502020204030204" charset="0"/>
              </a:rPr>
              <a:t>Khi muốn miêu tả một sự vật ( đồ vật, con vật, cây cối,...), cần quan sát kĩ sự vật đó bằng nhiều giác quan (mắt, tai, mũi,.. ), nhìn, nghe, ngửi, chạm tay vào vật,... quan sát ở nhiều thời điểm khác nhau,...</a:t>
            </a:r>
          </a:p>
        </p:txBody>
      </p:sp>
      <p:sp>
        <p:nvSpPr>
          <p:cNvPr id="15" name="Left Arrow 14">
            <a:hlinkClick r:id="rId7" action="ppaction://hlinksldjump"/>
          </p:cNvPr>
          <p:cNvSpPr/>
          <p:nvPr/>
        </p:nvSpPr>
        <p:spPr>
          <a:xfrm>
            <a:off x="225000" y="5959233"/>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078" name="Picture 6" descr="Kết quả hình ảnh cho superman chibi"/>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42734"/>
                    </a14:imgEffect>
                  </a14:imgLayer>
                </a14:imgProps>
              </a:ext>
              <a:ext uri="{28A0092B-C50C-407E-A947-70E740481C1C}">
                <a14:useLocalDpi xmlns:a14="http://schemas.microsoft.com/office/drawing/2010/main" val="0"/>
              </a:ext>
            </a:extLst>
          </a:blip>
          <a:srcRect/>
          <a:stretch>
            <a:fillRect/>
          </a:stretch>
        </p:blipFill>
        <p:spPr bwMode="auto">
          <a:xfrm rot="211725">
            <a:off x="9481396" y="5495388"/>
            <a:ext cx="2816911" cy="158451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ình ảnh có liên qua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828" b="100000" l="0" r="96750">
                        <a14:foregroundMark x1="45250" y1="43381" x2="40750" y2="54545"/>
                        <a14:foregroundMark x1="47250" y1="42424" x2="45250" y2="50558"/>
                      </a14:backgroundRemoval>
                    </a14:imgEffect>
                    <a14:imgEffect>
                      <a14:saturation sat="3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5418" y="5345631"/>
            <a:ext cx="1063094" cy="1666400"/>
          </a:xfrm>
          <a:prstGeom prst="rect">
            <a:avLst/>
          </a:prstGeom>
          <a:noFill/>
          <a:extLst>
            <a:ext uri="{909E8E84-426E-40DD-AFC4-6F175D3DCCD1}">
              <a14:hiddenFill xmlns:a14="http://schemas.microsoft.com/office/drawing/2010/main">
                <a:solidFill>
                  <a:srgbClr val="FFFFFF"/>
                </a:solidFill>
              </a14:hiddenFill>
            </a:ext>
          </a:extLst>
        </p:spPr>
      </p:pic>
      <p:sp>
        <p:nvSpPr>
          <p:cNvPr id="3" name="Horizontal Scroll 2"/>
          <p:cNvSpPr/>
          <p:nvPr/>
        </p:nvSpPr>
        <p:spPr>
          <a:xfrm>
            <a:off x="1790700" y="328628"/>
            <a:ext cx="8325485" cy="3276600"/>
          </a:xfrm>
          <a:prstGeom prst="horizontalScroll">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a:solidFill>
                  <a:srgbClr val="0000FF"/>
                </a:solidFill>
                <a:latin typeface="Arial" panose="020B0604020202020204" pitchFamily="34" charset="0"/>
                <a:cs typeface="Arial" panose="020B0604020202020204" pitchFamily="34" charset="0"/>
              </a:rPr>
              <a:t>Trong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Ta-</a:t>
            </a:r>
            <a:r>
              <a:rPr lang="en-US" sz="3600" dirty="0" err="1">
                <a:solidFill>
                  <a:srgbClr val="0000FF"/>
                </a:solidFill>
                <a:latin typeface="Arial" panose="020B0604020202020204" pitchFamily="34" charset="0"/>
                <a:cs typeface="Arial" panose="020B0604020202020204" pitchFamily="34" charset="0"/>
              </a:rPr>
              <a:t>nhi</a:t>
            </a:r>
            <a:r>
              <a:rPr lang="en-US" sz="3600" dirty="0">
                <a:solidFill>
                  <a:srgbClr val="0000FF"/>
                </a:solidFill>
                <a:latin typeface="Arial" panose="020B0604020202020204" pitchFamily="34" charset="0"/>
                <a:cs typeface="Arial" panose="020B0604020202020204" pitchFamily="34" charset="0"/>
              </a:rPr>
              <a:t>-a </a:t>
            </a:r>
            <a:r>
              <a:rPr lang="en-US" sz="3600" dirty="0" err="1">
                <a:solidFill>
                  <a:srgbClr val="0000FF"/>
                </a:solidFill>
                <a:latin typeface="Arial" panose="020B0604020202020204" pitchFamily="34" charset="0"/>
                <a:cs typeface="Arial" panose="020B0604020202020204" pitchFamily="34" charset="0"/>
              </a:rPr>
              <a:t>đã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suy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nguyên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nhân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biến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đổi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hồng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cây</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huệ</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endParaRPr kumimoji="0" lang="en-US" sz="36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2" name="Horizontal Scroll 1"/>
          <p:cNvSpPr/>
          <p:nvPr/>
        </p:nvSpPr>
        <p:spPr>
          <a:xfrm>
            <a:off x="1020726" y="3276600"/>
            <a:ext cx="10334846" cy="2209800"/>
          </a:xfrm>
          <a:prstGeom prst="horizontalScroll">
            <a:avLst/>
          </a:prstGeom>
          <a:solidFill>
            <a:srgbClr val="FFFF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dirty="0">
                <a:solidFill>
                  <a:srgbClr val="FF0000"/>
                </a:solidFill>
                <a:latin typeface="Calibri" panose="020F0502020204030204" charset="0"/>
                <a:cs typeface="Calibri" panose="020F0502020204030204" charset="0"/>
              </a:rPr>
              <a:t>Ta-nhi-a đã suy đoán về nguyên nhân dẫn tới sự biến đổi của hai cây hoa: “Có lẽ là do chỗ ở mới của chúng thoảng hơn, không bị rễ của cây khác tranh chất màu dưới đất.”,... </a:t>
            </a:r>
            <a:endParaRPr kumimoji="0" lang="en-US" sz="3200" b="0"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endParaRPr>
          </a:p>
        </p:txBody>
      </p:sp>
      <p:sp>
        <p:nvSpPr>
          <p:cNvPr id="15" name="Left Arrow 14">
            <a:hlinkClick r:id="rId7" action="ppaction://hlinksldjump"/>
          </p:cNvPr>
          <p:cNvSpPr/>
          <p:nvPr/>
        </p:nvSpPr>
        <p:spPr>
          <a:xfrm>
            <a:off x="253563" y="6178831"/>
            <a:ext cx="813039" cy="65682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Trở</a:t>
            </a:r>
            <a:r>
              <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srgbClr val="0000FF"/>
                </a:solidFill>
                <a:effectLst/>
                <a:uLnTx/>
                <a:uFillTx/>
                <a:latin typeface="Arial" panose="020B0604020202020204" pitchFamily="34" charset="0"/>
                <a:ea typeface="+mn-ea"/>
                <a:cs typeface="Arial" panose="020B0604020202020204" pitchFamily="34" charset="0"/>
              </a:rPr>
              <a:t>về</a:t>
            </a: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207</TotalTime>
  <Words>2537</Words>
  <Application>Microsoft Office PowerPoint</Application>
  <PresentationFormat>Widescreen</PresentationFormat>
  <Paragraphs>162</Paragraphs>
  <Slides>37</Slides>
  <Notes>29</Notes>
  <HiddenSlides>0</HiddenSlides>
  <MMClips>2</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37</vt:i4>
      </vt:variant>
    </vt:vector>
  </HeadingPairs>
  <TitlesOfParts>
    <vt:vector size="54" baseType="lpstr">
      <vt:lpstr>等线</vt:lpstr>
      <vt:lpstr>#9Slide07 SVNBeachwood Sans</vt:lpstr>
      <vt:lpstr>Arial</vt:lpstr>
      <vt:lpstr>Bodoni MT</vt:lpstr>
      <vt:lpstr>Calibri</vt:lpstr>
      <vt:lpstr>Calibri Light</vt:lpstr>
      <vt:lpstr>Cambria</vt:lpstr>
      <vt:lpstr>Comic Sans MS</vt:lpstr>
      <vt:lpstr>Segoe UI Historic</vt:lpstr>
      <vt:lpstr>Times New Roman</vt:lpstr>
      <vt:lpstr>字魂73号-江南手书</vt:lpstr>
      <vt:lpstr>方正行楷简体</vt:lpstr>
      <vt:lpstr>汉真广标</vt:lpstr>
      <vt:lpstr>Office 主题​​</vt:lpstr>
      <vt:lpstr>2_Office 主题</vt:lpstr>
      <vt:lpstr>1_Office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55</cp:revision>
  <dcterms:created xsi:type="dcterms:W3CDTF">2023-07-28T23:53:47Z</dcterms:created>
  <dcterms:modified xsi:type="dcterms:W3CDTF">2023-08-11T13:35:13Z</dcterms:modified>
  <cp:category>9Slide.vn</cp:category>
</cp:coreProperties>
</file>