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778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0AE401-8513-4DE2-9721-169ADCFB8D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D32B767-65DC-469B-98AD-DA361BC7CB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C087C5C-98F9-461A-BCF3-CFA8FEA388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E65094-BB33-4DFB-8BF8-4EF5A7F8F0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059609A-0175-4FFF-9184-C4A86394469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2.png"/><Relationship Id="rId34" Type="http://schemas.openxmlformats.org/officeDocument/2006/relationships/image" Target="../media/image42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1.png"/><Relationship Id="rId29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4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3.png"/><Relationship Id="rId27" Type="http://schemas.openxmlformats.org/officeDocument/2006/relationships/image" Target="../media/image4.png"/><Relationship Id="rId30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</TotalTime>
  <Words>422</Words>
  <Application>Microsoft Office PowerPoint</Application>
  <PresentationFormat>Widescreen</PresentationFormat>
  <Paragraphs>37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等线</vt:lpstr>
      <vt:lpstr>等线 Light</vt:lpstr>
      <vt:lpstr>#9Slide02 Noi dung dai</vt:lpstr>
      <vt:lpstr>#9Slide02 Tieu de dai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27</cp:revision>
  <dcterms:created xsi:type="dcterms:W3CDTF">2023-08-04T11:49:09Z</dcterms:created>
  <dcterms:modified xsi:type="dcterms:W3CDTF">2023-08-11T13:37:02Z</dcterms:modified>
  <cp:category>9Slide.vn</cp:category>
</cp:coreProperties>
</file>