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14" r:id="rId4"/>
    <p:sldMasterId id="2147483733" r:id="rId5"/>
  </p:sldMasterIdLst>
  <p:notesMasterIdLst>
    <p:notesMasterId r:id="rId35"/>
  </p:notesMasterIdLst>
  <p:sldIdLst>
    <p:sldId id="2667" r:id="rId6"/>
    <p:sldId id="2673" r:id="rId7"/>
    <p:sldId id="314" r:id="rId8"/>
    <p:sldId id="320" r:id="rId9"/>
    <p:sldId id="2670" r:id="rId10"/>
    <p:sldId id="2671" r:id="rId11"/>
    <p:sldId id="2672" r:id="rId12"/>
    <p:sldId id="324" r:id="rId13"/>
    <p:sldId id="321" r:id="rId14"/>
    <p:sldId id="325" r:id="rId15"/>
    <p:sldId id="328" r:id="rId16"/>
    <p:sldId id="2569" r:id="rId17"/>
    <p:sldId id="2674" r:id="rId18"/>
    <p:sldId id="2646" r:id="rId19"/>
    <p:sldId id="315" r:id="rId20"/>
    <p:sldId id="317" r:id="rId21"/>
    <p:sldId id="313" r:id="rId22"/>
    <p:sldId id="337" r:id="rId23"/>
    <p:sldId id="338" r:id="rId24"/>
    <p:sldId id="339" r:id="rId25"/>
    <p:sldId id="343" r:id="rId26"/>
    <p:sldId id="2675" r:id="rId27"/>
    <p:sldId id="353" r:id="rId28"/>
    <p:sldId id="322" r:id="rId29"/>
    <p:sldId id="2676" r:id="rId30"/>
    <p:sldId id="348" r:id="rId31"/>
    <p:sldId id="349" r:id="rId32"/>
    <p:sldId id="359" r:id="rId33"/>
    <p:sldId id="2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71627" autoAdjust="0"/>
  </p:normalViewPr>
  <p:slideViewPr>
    <p:cSldViewPr snapToGrid="0">
      <p:cViewPr varScale="1">
        <p:scale>
          <a:sx n="44" d="100"/>
          <a:sy n="44" d="100"/>
        </p:scale>
        <p:origin x="175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0381DD9-21A6-4DA9-B938-8EC0CC5F97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76B28FB-8ACA-4FD7-9D08-DA13A65E043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058CAD-4FF3-417B-ADFB-B186F4432E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293CFA9-B5EA-455F-A4EE-03A55BB4F8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ABCBD0-26F8-489C-96F3-3DAD6CB8B4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ontrol" Target="../activeX/activeX1.xml"/><Relationship Id="rId5" Type="http://schemas.openxmlformats.org/officeDocument/2006/relationships/image" Target="../media/image53.wmf"/><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control" Target="../activeX/activeX2.xml"/><Relationship Id="rId5" Type="http://schemas.openxmlformats.org/officeDocument/2006/relationships/image" Target="../media/image54.wmf"/><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33.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g"/><Relationship Id="rId1" Type="http://schemas.openxmlformats.org/officeDocument/2006/relationships/slideLayout" Target="../slideLayouts/slideLayout36.xml"/><Relationship Id="rId6" Type="http://schemas.microsoft.com/office/2007/relationships/hdphoto" Target="../media/hdphoto7.wdp"/><Relationship Id="rId5" Type="http://schemas.openxmlformats.org/officeDocument/2006/relationships/image" Target="../media/image62.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5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53.xml"/><Relationship Id="rId5" Type="http://schemas.openxmlformats.org/officeDocument/2006/relationships/image" Target="../media/image7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76.gif"/><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slideLayout" Target="../slideLayouts/slideLayout16.xml"/><Relationship Id="rId21" Type="http://schemas.openxmlformats.org/officeDocument/2006/relationships/image" Target="../media/image38.png"/><Relationship Id="rId7" Type="http://schemas.openxmlformats.org/officeDocument/2006/relationships/slide" Target="slide7.xml"/><Relationship Id="rId12" Type="http://schemas.openxmlformats.org/officeDocument/2006/relationships/image" Target="../media/image32.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5.png"/><Relationship Id="rId20" Type="http://schemas.openxmlformats.org/officeDocument/2006/relationships/image" Target="../media/image37.png"/><Relationship Id="rId1" Type="http://schemas.microsoft.com/office/2007/relationships/media" Target="../media/media1.wma"/><Relationship Id="rId6" Type="http://schemas.openxmlformats.org/officeDocument/2006/relationships/image" Target="../media/image27.png"/><Relationship Id="rId11" Type="http://schemas.openxmlformats.org/officeDocument/2006/relationships/image" Target="../media/image31.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0.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29.gif"/><Relationship Id="rId14" Type="http://schemas.openxmlformats.org/officeDocument/2006/relationships/image" Target="../media/image34.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id="{ADBD2D36-3703-F1DC-BC96-0C8A78829E59}"/>
              </a:ext>
            </a:extLst>
          </p:cNvPr>
          <p:cNvGrpSpPr/>
          <p:nvPr/>
        </p:nvGrpSpPr>
        <p:grpSpPr>
          <a:xfrm>
            <a:off x="513906" y="985843"/>
            <a:ext cx="8056184" cy="2749096"/>
            <a:chOff x="385430" y="739382"/>
            <a:chExt cx="6042138" cy="2061822"/>
          </a:xfrm>
        </p:grpSpPr>
        <p:sp>
          <p:nvSpPr>
            <p:cNvPr id="8" name="Rectangle 13">
              <a:extLst>
                <a:ext uri="{FF2B5EF4-FFF2-40B4-BE49-F238E27FC236}">
                  <a16:creationId xmlns:a16="http://schemas.microsoft.com/office/drawing/2014/main"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id="{3CD16E31-D6E5-B223-F73D-AC28354E4323}"/>
                </a:ext>
              </a:extLst>
            </p:cNvPr>
            <p:cNvGrpSpPr/>
            <p:nvPr/>
          </p:nvGrpSpPr>
          <p:grpSpPr>
            <a:xfrm>
              <a:off x="385430" y="739382"/>
              <a:ext cx="6042138" cy="1113162"/>
              <a:chOff x="385430" y="739382"/>
              <a:chExt cx="6042138" cy="1113162"/>
            </a:xfrm>
          </p:grpSpPr>
          <p:sp>
            <p:nvSpPr>
              <p:cNvPr id="7" name="TextBox 12">
                <a:extLst>
                  <a:ext uri="{FF2B5EF4-FFF2-40B4-BE49-F238E27FC236}">
                    <a16:creationId xmlns:a16="http://schemas.microsoft.com/office/drawing/2014/main" id="{280AE068-ECF6-64F8-7E80-D64C4BFA0D1A}"/>
                  </a:ext>
                </a:extLst>
              </p:cNvPr>
              <p:cNvSpPr txBox="1"/>
              <p:nvPr/>
            </p:nvSpPr>
            <p:spPr>
              <a:xfrm>
                <a:off x="385430" y="739382"/>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a:solidFill>
                      <a:srgbClr val="0070C0"/>
                    </a:solidFill>
                    <a:latin typeface="UTM Isadora" panose="02040603050506020204" pitchFamily="18" charset="0"/>
                    <a:sym typeface="Arial"/>
                  </a:rPr>
                  <a:t>Thứ</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ngày</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tháng</a:t>
                </a:r>
                <a:r>
                  <a:rPr lang="en-US" sz="3200" b="1" dirty="0">
                    <a:solidFill>
                      <a:srgbClr val="0070C0"/>
                    </a:solidFill>
                    <a:latin typeface="UTM Isadora" panose="02040603050506020204" pitchFamily="18" charset="0"/>
                    <a:sym typeface="Arial"/>
                  </a:rPr>
                  <a:t> … </a:t>
                </a:r>
                <a:r>
                  <a:rPr lang="en-US" sz="3200" b="1" dirty="0" err="1">
                    <a:solidFill>
                      <a:srgbClr val="0070C0"/>
                    </a:solidFill>
                    <a:latin typeface="UTM Isadora" panose="02040603050506020204" pitchFamily="18" charset="0"/>
                    <a:sym typeface="Arial"/>
                  </a:rPr>
                  <a:t>năm</a:t>
                </a:r>
                <a:r>
                  <a:rPr lang="en-US" sz="3200" b="1" dirty="0">
                    <a:solidFill>
                      <a:srgbClr val="0070C0"/>
                    </a:solidFill>
                    <a:latin typeface="UTM Isadora" panose="02040603050506020204" pitchFamily="18" charset="0"/>
                    <a:sym typeface="Arial"/>
                  </a:rPr>
                  <a:t> …</a:t>
                </a:r>
              </a:p>
            </p:txBody>
          </p:sp>
          <p:pic>
            <p:nvPicPr>
              <p:cNvPr id="9" name="Hình ảnh 8" descr="Ảnh có chứa văn bản, màn hình&#10;&#10;Mô tả được tạo tự động">
                <a:extLst>
                  <a:ext uri="{FF2B5EF4-FFF2-40B4-BE49-F238E27FC236}">
                    <a16:creationId xmlns:a16="http://schemas.microsoft.com/office/drawing/2014/main"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id="{6795D813-D17D-F3FF-A467-30B61BC4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id="{72B1C9CC-4DAF-8BC3-8D9F-C8263D5615AA}"/>
              </a:ext>
            </a:extLst>
          </p:cNvPr>
          <p:cNvPicPr>
            <a:picLocks noChangeAspect="1"/>
          </p:cNvPicPr>
          <p:nvPr/>
        </p:nvPicPr>
        <p:blipFill>
          <a:blip r:embed="rId4"/>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name="TextBox1" r:id="rId1" imgW="7610400" imgH="990720"/>
        </mc:Choice>
        <mc:Fallback>
          <p:control name="TextBox1" r:id="rId1" imgW="7610400" imgH="990720">
            <p:pic>
              <p:nvPicPr>
                <p:cNvPr id="23" name="TextBox1">
                  <a:extLst>
                    <a:ext uri="{FF2B5EF4-FFF2-40B4-BE49-F238E27FC236}">
                      <a16:creationId xmlns:a16="http://schemas.microsoft.com/office/drawing/2014/main" id="{4DCAC5B6-CC43-1DF8-4D77-629BFA1148A2}"/>
                    </a:ext>
                  </a:extLst>
                </p:cNvPr>
                <p:cNvPicPr>
                  <a:picLocks/>
                </p:cNvPicPr>
                <p:nvPr/>
              </p:nvPicPr>
              <p:blipFill>
                <a:blip r:embed="rId5"/>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id="{2C3E7B06-CDF2-BFB3-ABA7-F228E86CE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id="{99A9FAB8-562E-95FE-FC32-D3E6C2A75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id="{9B057742-D872-A879-1C84-83052BCB1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TotalTime>
  <Words>2088</Words>
  <Application>Microsoft Office PowerPoint</Application>
  <PresentationFormat>Widescreen</PresentationFormat>
  <Paragraphs>114</Paragraphs>
  <Slides>29</Slides>
  <Notes>12</Notes>
  <HiddenSlides>0</HiddenSlides>
  <MMClips>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29</vt:i4>
      </vt:variant>
    </vt:vector>
  </HeadingPairs>
  <TitlesOfParts>
    <vt:vector size="54" baseType="lpstr">
      <vt:lpstr>等线</vt:lpstr>
      <vt:lpstr>等线 Light</vt:lpstr>
      <vt:lpstr>Arial</vt:lpstr>
      <vt:lpstr>Arial Black</vt:lpstr>
      <vt:lpstr>Bebas Neue</vt:lpstr>
      <vt:lpstr>Calibri</vt:lpstr>
      <vt:lpstr>Calibri Light</vt:lpstr>
      <vt:lpstr>Cambria</vt:lpstr>
      <vt:lpstr>Comfortaa</vt:lpstr>
      <vt:lpstr>iCiel Cadena</vt:lpstr>
      <vt:lpstr>Kanit SemiBold</vt:lpstr>
      <vt:lpstr>Lilita One</vt:lpstr>
      <vt:lpstr>Nunito Light</vt:lpstr>
      <vt:lpstr>OpenSans</vt:lpstr>
      <vt:lpstr>PT Sans</vt:lpstr>
      <vt:lpstr>SVN-Poky's</vt:lpstr>
      <vt:lpstr>Tahoma</vt:lpstr>
      <vt:lpstr>UTM Duepuntozero</vt:lpstr>
      <vt:lpstr>UTM Isadora</vt:lpstr>
      <vt:lpstr>UVN Banh Mi</vt:lpstr>
      <vt:lpstr>Environmental Science Subject for High School - Amazon River by Slidesgo</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32</cp:revision>
  <dcterms:created xsi:type="dcterms:W3CDTF">2023-07-11T12:31:45Z</dcterms:created>
  <dcterms:modified xsi:type="dcterms:W3CDTF">2023-08-11T13:30:30Z</dcterms:modified>
  <cp:category>9Slide.vn</cp:category>
</cp:coreProperties>
</file>