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04" r:id="rId2"/>
    <p:sldId id="406" r:id="rId3"/>
    <p:sldId id="408" r:id="rId4"/>
    <p:sldId id="410" r:id="rId5"/>
    <p:sldId id="345" r:id="rId6"/>
    <p:sldId id="353" r:id="rId7"/>
    <p:sldId id="419" r:id="rId8"/>
    <p:sldId id="412" r:id="rId9"/>
    <p:sldId id="420" r:id="rId10"/>
    <p:sldId id="413" r:id="rId11"/>
    <p:sldId id="414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373" autoAdjust="0"/>
  </p:normalViewPr>
  <p:slideViewPr>
    <p:cSldViewPr snapToGrid="0">
      <p:cViewPr varScale="1">
        <p:scale>
          <a:sx n="49" d="100"/>
          <a:sy n="49" d="100"/>
        </p:scale>
        <p:origin x="15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29DEE-8CAA-434C-B678-B214BAB6843D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E820-288B-4FF6-8A1F-D7B4BFF0A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8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43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69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542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92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54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199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72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15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1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915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20A24EE-DDC9-47CB-9C51-554F3DFE68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10808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id="{BEBD2549-9410-4B27-A467-78824FBA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33" y="3606532"/>
            <a:ext cx="7088061" cy="3544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24A3B2-9D5B-4C32-B0DB-42E9D91A66A0}"/>
              </a:ext>
            </a:extLst>
          </p:cNvPr>
          <p:cNvSpPr txBox="1"/>
          <p:nvPr/>
        </p:nvSpPr>
        <p:spPr>
          <a:xfrm>
            <a:off x="679390" y="9711812"/>
            <a:ext cx="10007310" cy="1938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12112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Viết sáng tạo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 Viết bản tin ngắn</a:t>
            </a:r>
            <a:endParaRPr kumimoji="0" lang="en-US" sz="7200" b="1" i="0" u="none" strike="noStrike" kern="0" cap="none" spc="0" normalizeH="0" baseline="0" noProof="0" dirty="0">
              <a:ln>
                <a:solidFill>
                  <a:srgbClr val="3B58A1">
                    <a:lumMod val="50000"/>
                  </a:srgbClr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Slim Tony" panose="020000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" name="Google Shape;983;p43">
            <a:extLst>
              <a:ext uri="{FF2B5EF4-FFF2-40B4-BE49-F238E27FC236}">
                <a16:creationId xmlns:a16="http://schemas.microsoft.com/office/drawing/2014/main" id="{E12B4443-C676-E5BF-F607-5D2FEE76B808}"/>
              </a:ext>
            </a:extLst>
          </p:cNvPr>
          <p:cNvSpPr/>
          <p:nvPr/>
        </p:nvSpPr>
        <p:spPr>
          <a:xfrm rot="20800588">
            <a:off x="1590674" y="2436921"/>
            <a:ext cx="6715125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0058E-1EFA-F359-1188-93AFC92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1480">
            <a:off x="715172" y="878796"/>
            <a:ext cx="7980356" cy="393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40830-AA80-A7B7-C24B-2972EF4B9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7128">
            <a:off x="2276316" y="246089"/>
            <a:ext cx="36579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6DFEF5C5-C86A-4EF4-B809-AE5267B33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ECBC3FFE-9245-4E2C-A1E1-E177C9601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ABDC7BF-42B3-4764-9A4C-A50A68EE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FB940104-9EAE-47EB-BAD4-56B8205D2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5425CC6-C9C1-40BB-920E-5AB6314DC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EFF9E3F-DA7D-41D2-B3F7-578571A45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592AAD2-6DBF-42AF-A37E-129DB30B3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1076326"/>
            <a:ext cx="6429375" cy="450989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417FD3-F85E-4C74-A49F-E2B2041BE922}"/>
              </a:ext>
            </a:extLst>
          </p:cNvPr>
          <p:cNvSpPr txBox="1"/>
          <p:nvPr/>
        </p:nvSpPr>
        <p:spPr>
          <a:xfrm>
            <a:off x="3403029" y="2515230"/>
            <a:ext cx="4721796" cy="204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Đọc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lại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viết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em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chỉnh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sửa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theo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nhận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xét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thầy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cô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17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2EEBD3D-374F-454D-91ED-83408763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4" y="2166105"/>
            <a:ext cx="5232401" cy="3153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A013584D-ADB5-4CB9-9775-CA99C114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4" y="1776176"/>
            <a:ext cx="1177119" cy="1136876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2127D366-7A48-4DC8-8521-A340C160730B}"/>
              </a:ext>
            </a:extLst>
          </p:cNvPr>
          <p:cNvSpPr txBox="1"/>
          <p:nvPr/>
        </p:nvSpPr>
        <p:spPr>
          <a:xfrm rot="21441727">
            <a:off x="5677061" y="3620462"/>
            <a:ext cx="175737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47E92F7A-3A64-4655-9831-C5E6577FB295}"/>
              </a:ext>
            </a:extLst>
          </p:cNvPr>
          <p:cNvSpPr txBox="1"/>
          <p:nvPr/>
        </p:nvSpPr>
        <p:spPr>
          <a:xfrm rot="21441727">
            <a:off x="8267258" y="3273633"/>
            <a:ext cx="1757379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Chuẩn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sau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F47CF3A1-0792-4BBC-B202-E6BAD943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-98474" y="5192733"/>
            <a:ext cx="12192000" cy="187628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6B52DFB8-C48F-4803-9C63-51F0DCC51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3" y="2036138"/>
            <a:ext cx="3040962" cy="3114534"/>
          </a:xfrm>
          <a:prstGeom prst="rect">
            <a:avLst/>
          </a:prstGeom>
        </p:spPr>
      </p:pic>
      <p:sp>
        <p:nvSpPr>
          <p:cNvPr id="11" name="文本框 11">
            <a:extLst>
              <a:ext uri="{FF2B5EF4-FFF2-40B4-BE49-F238E27FC236}">
                <a16:creationId xmlns:a16="http://schemas.microsoft.com/office/drawing/2014/main" id="{980F948F-B746-4663-BBED-A06992AC8BAD}"/>
              </a:ext>
            </a:extLst>
          </p:cNvPr>
          <p:cNvSpPr txBox="1"/>
          <p:nvPr/>
        </p:nvSpPr>
        <p:spPr>
          <a:xfrm>
            <a:off x="5335873" y="1291245"/>
            <a:ext cx="2542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898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4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5 -0.00833 L -2.08333E-7 1.11111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46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513 -0.00254 L -2.08333E-7 -1.85185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5"/>
          <p:cNvSpPr/>
          <p:nvPr/>
        </p:nvSpPr>
        <p:spPr>
          <a:xfrm flipH="1">
            <a:off x="2686800" y="2349880"/>
            <a:ext cx="6818400" cy="22420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8" name="Google Shape;698;p35"/>
          <p:cNvSpPr/>
          <p:nvPr/>
        </p:nvSpPr>
        <p:spPr>
          <a:xfrm>
            <a:off x="736631" y="1796879"/>
            <a:ext cx="1926303" cy="1184960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9" name="Google Shape;699;p35"/>
          <p:cNvSpPr/>
          <p:nvPr/>
        </p:nvSpPr>
        <p:spPr>
          <a:xfrm>
            <a:off x="8648381" y="4089400"/>
            <a:ext cx="3543619" cy="2242000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8FF3708-BC52-CD8B-E419-D39950170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1329246" y="-22032"/>
            <a:ext cx="3180255" cy="3003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BD4FBB-EA30-16AE-0725-2FB955564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240" t="10750" r="20646" b="16692"/>
          <a:stretch/>
        </p:blipFill>
        <p:spPr>
          <a:xfrm>
            <a:off x="9399749" y="2389360"/>
            <a:ext cx="2455444" cy="3065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7D0862-D199-46A1-B0EC-46981F475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867" y="2465748"/>
            <a:ext cx="620626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44080" y="2459763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1" name="Google Shape;981;p43"/>
          <p:cNvSpPr/>
          <p:nvPr/>
        </p:nvSpPr>
        <p:spPr>
          <a:xfrm flipH="1">
            <a:off x="447254" y="1417170"/>
            <a:ext cx="1705759" cy="127837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3" name="Google Shape;983;p43"/>
          <p:cNvSpPr/>
          <p:nvPr/>
        </p:nvSpPr>
        <p:spPr>
          <a:xfrm>
            <a:off x="606428" y="1636821"/>
            <a:ext cx="1278597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0</a:t>
            </a:r>
            <a:r>
              <a:rPr kumimoji="0" lang="en-US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1</a:t>
            </a: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sp>
        <p:nvSpPr>
          <p:cNvPr id="30" name="Google Shape;982;p43">
            <a:extLst>
              <a:ext uri="{FF2B5EF4-FFF2-40B4-BE49-F238E27FC236}">
                <a16:creationId xmlns:a16="http://schemas.microsoft.com/office/drawing/2014/main" id="{B51EC3EA-7A27-4FE7-AD17-705F4A6148D5}"/>
              </a:ext>
            </a:extLst>
          </p:cNvPr>
          <p:cNvSpPr/>
          <p:nvPr/>
        </p:nvSpPr>
        <p:spPr>
          <a:xfrm>
            <a:off x="1075267" y="9547613"/>
            <a:ext cx="6242500" cy="2003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Khởi</a:t>
            </a:r>
            <a:r>
              <a:rPr kumimoji="0" lang="en-US" sz="1867" b="1" i="0" u="none" strike="noStrike" kern="0" cap="none" spc="0" normalizeH="0" baseline="0" noProof="0" dirty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Động</a:t>
            </a:r>
            <a:endParaRPr kumimoji="0" sz="1867" b="1" i="0" u="none" strike="noStrike" kern="0" cap="none" spc="0" normalizeH="0" baseline="0" noProof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effectLst/>
              <a:uLnTx/>
              <a:uFillTx/>
              <a:latin typeface="#9Slide07 IcielKoni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B348C-EA3A-4050-8560-3D964B15F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391" y="2650552"/>
            <a:ext cx="626113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ze Dance">
            <a:hlinkClick r:id="" action="ppaction://media"/>
            <a:extLst>
              <a:ext uri="{FF2B5EF4-FFF2-40B4-BE49-F238E27FC236}">
                <a16:creationId xmlns:a16="http://schemas.microsoft.com/office/drawing/2014/main" id="{C8A5CD22-74FC-32C9-F1AF-C9FBEDC5E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78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>
          <a:xfrm flipH="1">
            <a:off x="438149" y="1781290"/>
            <a:ext cx="11068050" cy="380036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7BADD0-6A0B-DD5F-EDB3-7F3A0418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974980" y="96560"/>
            <a:ext cx="1217020" cy="21227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1DEB306-C0BD-40D6-8208-F5A14DB64B50}"/>
              </a:ext>
            </a:extLst>
          </p:cNvPr>
          <p:cNvSpPr txBox="1"/>
          <p:nvPr/>
        </p:nvSpPr>
        <p:spPr>
          <a:xfrm>
            <a:off x="514350" y="2054565"/>
            <a:ext cx="1101089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báo cáo thảo luận nhóm về một trong các chủ đ</a:t>
            </a:r>
            <a:r>
              <a:rPr lang="en-US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</a:t>
            </a: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dưới đây: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1: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quyên góp sách báo tặng các trường vùng khó khăn. 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2: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tổ chức các hoạt động chào mừng Ngày Nhà giáo Việt Nam 20 tháng 11.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3: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trang trí lớp học chuẩn bị cho một ngày đặc biệt của lớp, của trường.</a:t>
            </a:r>
            <a:endParaRPr kumimoji="0" lang="en-US" sz="3100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2"/>
          <p:cNvGrpSpPr/>
          <p:nvPr/>
        </p:nvGrpSpPr>
        <p:grpSpPr>
          <a:xfrm>
            <a:off x="9514516" y="159965"/>
            <a:ext cx="1726837" cy="1966204"/>
            <a:chOff x="7252145" y="1879047"/>
            <a:chExt cx="1295128" cy="1474653"/>
          </a:xfrm>
        </p:grpSpPr>
        <p:sp>
          <p:nvSpPr>
            <p:cNvPr id="607" name="Google Shape;607;p32"/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2" name="Google Shape;622;p32"/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3" name="Google Shape;623;p32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sp>
        <p:nvSpPr>
          <p:cNvPr id="2" name="Google Shape;602;p32">
            <a:extLst>
              <a:ext uri="{FF2B5EF4-FFF2-40B4-BE49-F238E27FC236}">
                <a16:creationId xmlns:a16="http://schemas.microsoft.com/office/drawing/2014/main" id="{448A3EFD-39D2-8724-B7F1-E7B0BB2C0CF8}"/>
              </a:ext>
            </a:extLst>
          </p:cNvPr>
          <p:cNvSpPr/>
          <p:nvPr/>
        </p:nvSpPr>
        <p:spPr>
          <a:xfrm flipH="1">
            <a:off x="740979" y="247765"/>
            <a:ext cx="10439400" cy="101906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7,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EA49318E-4E36-B11F-EED6-334C6FCC2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6" y="1724025"/>
            <a:ext cx="11595604" cy="3812635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40B52D3D-2ABC-EBF9-4A14-51060549E9E6}"/>
              </a:ext>
            </a:extLst>
          </p:cNvPr>
          <p:cNvSpPr txBox="1"/>
          <p:nvPr/>
        </p:nvSpPr>
        <p:spPr>
          <a:xfrm rot="1118694">
            <a:off x="1579215" y="3307696"/>
            <a:ext cx="2243136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dàn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ý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lập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trước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E73EDA1C-20F3-6CF7-1DAC-3AC8255D0F5D}"/>
              </a:ext>
            </a:extLst>
          </p:cNvPr>
          <p:cNvSpPr txBox="1"/>
          <p:nvPr/>
        </p:nvSpPr>
        <p:spPr>
          <a:xfrm rot="10436434" flipV="1">
            <a:off x="4767641" y="3576603"/>
            <a:ext cx="2339544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theo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yêu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cầu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đề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7C188309-331E-4B5A-4C67-6C03C6B77845}"/>
              </a:ext>
            </a:extLst>
          </p:cNvPr>
          <p:cNvSpPr txBox="1"/>
          <p:nvPr/>
        </p:nvSpPr>
        <p:spPr>
          <a:xfrm rot="344371">
            <a:off x="7778689" y="3138027"/>
            <a:ext cx="2471239" cy="226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vi-VN" altLang="zh-CN" sz="2400" dirty="0">
                <a:solidFill>
                  <a:srgbClr val="2D1B61">
                    <a:lumMod val="85000"/>
                    <a:lumOff val="15000"/>
                  </a:srgbClr>
                </a:solidFill>
                <a:latin typeface="Arial"/>
                <a:ea typeface="inpin heiti" panose="00000500000000000000" pitchFamily="2" charset="-122"/>
                <a:sym typeface="inpin heiti" panose="00000500000000000000" pitchFamily="2" charset="-122"/>
              </a:rPr>
              <a:t>Lưu ý: Dùng dấu gạch ngang đánh dấu mỗi kết quả thảo luận.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9989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457198" y="247651"/>
            <a:ext cx="11287125" cy="653415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5179A-5815-AAE8-7BBA-06265B35893E}"/>
              </a:ext>
            </a:extLst>
          </p:cNvPr>
          <p:cNvSpPr txBox="1"/>
          <p:nvPr/>
        </p:nvSpPr>
        <p:spPr>
          <a:xfrm>
            <a:off x="514349" y="917912"/>
            <a:ext cx="1090612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BÁO CÁO THẢO LUẬN NHÓM VỀ KẾ HOẠCH QUYÊN GÓP SÁCH BÁO TẶNG CÁC TRƯỜNG VÙNG KHÓ KHĂN</a:t>
            </a:r>
            <a:endParaRPr lang="vi-VN" sz="2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Kính gửi: Cô giáo chủ nhiệm lớp 4E 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vào lúc 9 giờ ngày 05 tháng 09 năm 2023, tại phòng học lớp 4E, nhóm 1 đã tiến hành thảo luận chủ đề thảo luận nhóm về: "Kế hoạch quyên góp sách báo tặng các trường vùng khó khăn".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 phần tham gia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Nam Tú (chủ tọa)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Ngọc Anh (thư kí)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Mai Anh, Minh Ngọc, Quang, Minh Huy, Mai Linh, Trần Quốc, Trần Linh, Ngọc Tú, Huy Bảo, Bảo Châu, Đình Nam (thành viên)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khi thảo luận, chủ tọa đã thống nhất ý kiến và phân công như sau: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Phát động quyên góp, tiếp nhận và trao gửi: Mai Anh, Minh Ngọc, Quang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Thống kê số lượng sách báo và cân sách: Nam Tú, Minh Huy, Mai Linh, Trần Quốc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Tổng hợp sách và báo theo từng phân loại: Trần Linh, Ngọc Tú, Huy Bảo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Đóng gói: Ngọc Anh, Bảo Châu, Đình Nam 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 viết báo cáo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 kí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(kí tên)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Ngọc 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F6D12-15E0-5619-25F5-E21C92A6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223" y="168355"/>
            <a:ext cx="350550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2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2478E3-930E-100B-9017-07A69C1571C4}"/>
              </a:ext>
            </a:extLst>
          </p:cNvPr>
          <p:cNvGrpSpPr/>
          <p:nvPr/>
        </p:nvGrpSpPr>
        <p:grpSpPr>
          <a:xfrm>
            <a:off x="323850" y="-292251"/>
            <a:ext cx="8882767" cy="6391410"/>
            <a:chOff x="-193184" y="-695460"/>
            <a:chExt cx="8397025" cy="8397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C1AF69-6841-C958-AEDB-485C2EA8E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184" y="-695460"/>
              <a:ext cx="8397025" cy="83970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89160-A886-7D27-2B34-402CAAC479DF}"/>
                </a:ext>
              </a:extLst>
            </p:cNvPr>
            <p:cNvSpPr txBox="1"/>
            <p:nvPr/>
          </p:nvSpPr>
          <p:spPr>
            <a:xfrm>
              <a:off x="1452249" y="2597702"/>
              <a:ext cx="4711488" cy="173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soát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chỉnh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sửa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70862B-46F6-6A4C-51DC-19EA652E48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70" y="1979849"/>
            <a:ext cx="4620875" cy="46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4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3DB0F3FD-D2A5-992E-6B42-67B50AF21DF4}"/>
              </a:ext>
            </a:extLst>
          </p:cNvPr>
          <p:cNvSpPr/>
          <p:nvPr/>
        </p:nvSpPr>
        <p:spPr>
          <a:xfrm>
            <a:off x="4038600" y="276225"/>
            <a:ext cx="5029199" cy="1113289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a.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Đọc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lại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làm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phát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hiện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lỗi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FAB86E-E98F-1FE5-90EB-6D46CC6FD294}"/>
              </a:ext>
            </a:extLst>
          </p:cNvPr>
          <p:cNvGrpSpPr/>
          <p:nvPr/>
        </p:nvGrpSpPr>
        <p:grpSpPr>
          <a:xfrm>
            <a:off x="2281149" y="1584188"/>
            <a:ext cx="8599097" cy="1181732"/>
            <a:chOff x="2813857" y="1363603"/>
            <a:chExt cx="6108948" cy="88629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082397A-2724-F58E-AD2D-B0789837F942}"/>
                </a:ext>
              </a:extLst>
            </p:cNvPr>
            <p:cNvGrpSpPr/>
            <p:nvPr/>
          </p:nvGrpSpPr>
          <p:grpSpPr>
            <a:xfrm>
              <a:off x="2813857" y="1363603"/>
              <a:ext cx="6108948" cy="873605"/>
              <a:chOff x="3092116" y="1660358"/>
              <a:chExt cx="4174916" cy="679092"/>
            </a:xfrm>
          </p:grpSpPr>
          <p:sp>
            <p:nvSpPr>
              <p:cNvPr id="34" name="矩形: 圆角 25">
                <a:extLst>
                  <a:ext uri="{FF2B5EF4-FFF2-40B4-BE49-F238E27FC236}">
                    <a16:creationId xmlns:a16="http://schemas.microsoft.com/office/drawing/2014/main" id="{695683EB-4EF8-6ADE-EEBD-798F3AFBF3F6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778070" cy="37863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5" name="图片 27">
                <a:extLst>
                  <a:ext uri="{FF2B5EF4-FFF2-40B4-BE49-F238E27FC236}">
                    <a16:creationId xmlns:a16="http://schemas.microsoft.com/office/drawing/2014/main" id="{5798A2B5-23F7-D85D-E047-813E5EBBB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4EF12F-EAFA-7007-85DA-4448D50C1840}"/>
                </a:ext>
              </a:extLst>
            </p:cNvPr>
            <p:cNvSpPr txBox="1"/>
            <p:nvPr/>
          </p:nvSpPr>
          <p:spPr>
            <a:xfrm>
              <a:off x="3822080" y="1749812"/>
              <a:ext cx="4754907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Cấu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trúc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DB3AF3-F48D-9D5D-5BB0-88445B68BBB5}"/>
              </a:ext>
            </a:extLst>
          </p:cNvPr>
          <p:cNvGrpSpPr/>
          <p:nvPr/>
        </p:nvGrpSpPr>
        <p:grpSpPr>
          <a:xfrm>
            <a:off x="2232284" y="2734205"/>
            <a:ext cx="8891937" cy="1315180"/>
            <a:chOff x="2813857" y="1363602"/>
            <a:chExt cx="6195885" cy="98638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3A53B94-0A35-DDF3-874E-FD0694790DB7}"/>
                </a:ext>
              </a:extLst>
            </p:cNvPr>
            <p:cNvGrpSpPr/>
            <p:nvPr/>
          </p:nvGrpSpPr>
          <p:grpSpPr>
            <a:xfrm>
              <a:off x="2813857" y="1363602"/>
              <a:ext cx="5991836" cy="959322"/>
              <a:chOff x="3092116" y="1660358"/>
              <a:chExt cx="4094880" cy="745724"/>
            </a:xfrm>
          </p:grpSpPr>
          <p:sp>
            <p:nvSpPr>
              <p:cNvPr id="39" name="矩形: 圆角 25">
                <a:extLst>
                  <a:ext uri="{FF2B5EF4-FFF2-40B4-BE49-F238E27FC236}">
                    <a16:creationId xmlns:a16="http://schemas.microsoft.com/office/drawing/2014/main" id="{EEEDDF25-B7BA-1170-404D-78F5E3FC30B5}"/>
                  </a:ext>
                </a:extLst>
              </p:cNvPr>
              <p:cNvSpPr/>
              <p:nvPr/>
            </p:nvSpPr>
            <p:spPr>
              <a:xfrm>
                <a:off x="3488962" y="1960814"/>
                <a:ext cx="3698034" cy="44526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0" name="图片 27">
                <a:extLst>
                  <a:ext uri="{FF2B5EF4-FFF2-40B4-BE49-F238E27FC236}">
                    <a16:creationId xmlns:a16="http://schemas.microsoft.com/office/drawing/2014/main" id="{69DF8858-5800-C4C9-3723-1FE62F143F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D86114-ADA1-684D-CF7C-47C93651580D}"/>
                </a:ext>
              </a:extLst>
            </p:cNvPr>
            <p:cNvSpPr txBox="1"/>
            <p:nvPr/>
          </p:nvSpPr>
          <p:spPr>
            <a:xfrm>
              <a:off x="3893296" y="1849897"/>
              <a:ext cx="511644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Nội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dung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58CC8C-019A-77FA-F277-E338563A019A}"/>
              </a:ext>
            </a:extLst>
          </p:cNvPr>
          <p:cNvGrpSpPr/>
          <p:nvPr/>
        </p:nvGrpSpPr>
        <p:grpSpPr>
          <a:xfrm>
            <a:off x="2054108" y="4013302"/>
            <a:ext cx="8826136" cy="1120596"/>
            <a:chOff x="2813857" y="1363602"/>
            <a:chExt cx="5957408" cy="84044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9FF6B76-CC39-0B52-973C-27683736CBDE}"/>
                </a:ext>
              </a:extLst>
            </p:cNvPr>
            <p:cNvGrpSpPr/>
            <p:nvPr/>
          </p:nvGrpSpPr>
          <p:grpSpPr>
            <a:xfrm>
              <a:off x="2813857" y="1363602"/>
              <a:ext cx="5957408" cy="817421"/>
              <a:chOff x="3092116" y="1660358"/>
              <a:chExt cx="4071352" cy="635418"/>
            </a:xfrm>
          </p:grpSpPr>
          <p:sp>
            <p:nvSpPr>
              <p:cNvPr id="44" name="矩形: 圆角 25">
                <a:extLst>
                  <a:ext uri="{FF2B5EF4-FFF2-40B4-BE49-F238E27FC236}">
                    <a16:creationId xmlns:a16="http://schemas.microsoft.com/office/drawing/2014/main" id="{C3E70030-CD46-D841-3DA5-E748E8612CDA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674506" cy="33496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5" name="图片 27">
                <a:extLst>
                  <a:ext uri="{FF2B5EF4-FFF2-40B4-BE49-F238E27FC236}">
                    <a16:creationId xmlns:a16="http://schemas.microsoft.com/office/drawing/2014/main" id="{D98E5BC4-9ECE-E4B7-A79A-3F915A03E4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34EF9B-4F2F-B794-21B7-C4C81AF7A3A4}"/>
                </a:ext>
              </a:extLst>
            </p:cNvPr>
            <p:cNvSpPr txBox="1"/>
            <p:nvPr/>
          </p:nvSpPr>
          <p:spPr>
            <a:xfrm>
              <a:off x="3928317" y="1703959"/>
              <a:ext cx="466633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dùng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từ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câu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0AE6D6-BD77-1C82-ED9C-FB0388228CB1}"/>
              </a:ext>
            </a:extLst>
          </p:cNvPr>
          <p:cNvGrpSpPr/>
          <p:nvPr/>
        </p:nvGrpSpPr>
        <p:grpSpPr>
          <a:xfrm>
            <a:off x="2054108" y="5047933"/>
            <a:ext cx="8826136" cy="1327863"/>
            <a:chOff x="2813857" y="1363603"/>
            <a:chExt cx="6619602" cy="99589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0EC03-AD39-A37D-658C-20E628717164}"/>
                </a:ext>
              </a:extLst>
            </p:cNvPr>
            <p:cNvGrpSpPr/>
            <p:nvPr/>
          </p:nvGrpSpPr>
          <p:grpSpPr>
            <a:xfrm>
              <a:off x="2813857" y="1363603"/>
              <a:ext cx="6619602" cy="995897"/>
              <a:chOff x="3092116" y="1660358"/>
              <a:chExt cx="4523902" cy="774155"/>
            </a:xfrm>
          </p:grpSpPr>
          <p:sp>
            <p:nvSpPr>
              <p:cNvPr id="49" name="矩形: 圆角 25">
                <a:extLst>
                  <a:ext uri="{FF2B5EF4-FFF2-40B4-BE49-F238E27FC236}">
                    <a16:creationId xmlns:a16="http://schemas.microsoft.com/office/drawing/2014/main" id="{20C68648-5976-6774-6441-9DDD5BAF98CE}"/>
                  </a:ext>
                </a:extLst>
              </p:cNvPr>
              <p:cNvSpPr/>
              <p:nvPr/>
            </p:nvSpPr>
            <p:spPr>
              <a:xfrm>
                <a:off x="3488961" y="1960813"/>
                <a:ext cx="4127057" cy="473700"/>
              </a:xfrm>
              <a:prstGeom prst="roundRect">
                <a:avLst/>
              </a:prstGeom>
              <a:solidFill>
                <a:srgbClr val="CCECFF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50" name="图片 27">
                <a:extLst>
                  <a:ext uri="{FF2B5EF4-FFF2-40B4-BE49-F238E27FC236}">
                    <a16:creationId xmlns:a16="http://schemas.microsoft.com/office/drawing/2014/main" id="{8645016E-6C2D-2076-DEED-0E789B8F2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22D510-9B0C-00EA-27C8-11A8DF7E5233}"/>
                </a:ext>
              </a:extLst>
            </p:cNvPr>
            <p:cNvSpPr txBox="1"/>
            <p:nvPr/>
          </p:nvSpPr>
          <p:spPr>
            <a:xfrm>
              <a:off x="4073626" y="1849897"/>
              <a:ext cx="4833447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Chính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tả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773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9E84A-3598-3566-909C-3BC730EB9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2" y="3073145"/>
            <a:ext cx="3430223" cy="3048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27196-39A5-6402-9F59-9E5CBCFD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581025"/>
            <a:ext cx="9096375" cy="5416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6C4F8-6784-76D8-F729-5278635F7E1E}"/>
              </a:ext>
            </a:extLst>
          </p:cNvPr>
          <p:cNvSpPr txBox="1"/>
          <p:nvPr/>
        </p:nvSpPr>
        <p:spPr>
          <a:xfrm>
            <a:off x="5395614" y="2381869"/>
            <a:ext cx="5358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53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635</Words>
  <Application>Microsoft Office PowerPoint</Application>
  <PresentationFormat>Widescreen</PresentationFormat>
  <Paragraphs>55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#9Slide07 IcielKoni</vt:lpstr>
      <vt:lpstr>#9Slide07 SVNSmirk</vt:lpstr>
      <vt:lpstr>Arial</vt:lpstr>
      <vt:lpstr>Calibri</vt:lpstr>
      <vt:lpstr>Fredoka One</vt:lpstr>
      <vt:lpstr>iCiel Pony</vt:lpstr>
      <vt:lpstr>SVN-Poky's</vt:lpstr>
      <vt:lpstr>Tahoma</vt:lpstr>
      <vt:lpstr>UVF Slim Tony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13</cp:revision>
  <dcterms:created xsi:type="dcterms:W3CDTF">2023-07-14T03:19:07Z</dcterms:created>
  <dcterms:modified xsi:type="dcterms:W3CDTF">2023-08-11T13:32:01Z</dcterms:modified>
  <cp:category>9Slide.vn</cp:category>
</cp:coreProperties>
</file>