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1349" autoAdjust="0"/>
  </p:normalViewPr>
  <p:slideViewPr>
    <p:cSldViewPr snapToGrid="0">
      <p:cViewPr varScale="1">
        <p:scale>
          <a:sx n="51" d="100"/>
          <a:sy n="51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0,'9796'0,"-9595"0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5FB8A-9B3B-45D5-87B7-75E3F27917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1205B-40A6-40C1-B06E-83BB714C6E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CC374-1D8B-4AF1-AE77-646B48C09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DB29F-9C8A-4EC0-8F16-2E7B1AC9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FD2A90-5A56-4389-9B86-9CB72D6E4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4444-730C-47F9-AEC7-ADB3F68D9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76F3B9-A691-42E6-BF49-0DE875D34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30343-C01C-4115-96FB-A3FFA8461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CA4B9C-E446-4174-BD1E-A93D8D6C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5B71A-4364-4BBE-814A-979D63A9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56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46667-D6C1-413C-9CF6-E19FF67D60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C05615-4212-4FAB-AD89-D53E0675A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8C816-DBF4-4474-8373-8D2CCCE3A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B8C659-87C4-45D9-A3E2-C3B973DD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2C0F2-0A52-4CB4-8D3C-FF7A8B3A8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26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F1101-9314-4CC6-993E-58680F4E4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6FCFB-1C9D-4D49-9A4C-FBFB7AC9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86806-E70B-4BE1-B7A1-A0354755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F484D-0628-4364-BE05-E602F87F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F9637-81AD-43E2-92EC-623E73EBC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55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09CA8-881E-4232-B36B-BB337588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36659-66F4-44CB-A246-E69BD0CD4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E3C6D-02D1-48B0-8738-BE718D42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C0270-2D6D-4C36-9352-21EE9A224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2DAE6-A766-476D-9184-85FCA1B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07F6-E311-4E34-BCE4-DBE4623FC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01F4-D4EA-4ADB-8782-CE77158C6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35EA9-0861-450D-BE73-0524C2EA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428F5-B2F7-4E7A-94DB-8843EE454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768D0-9CA4-456C-98D6-959C04356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76A96-ADB1-4A3D-BBE7-190F565B4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10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3B2A8-0C81-440B-AD73-FB70FBC1F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591CB-B453-4BD1-AC5C-29DE5B1CD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E0773-B8DC-4E02-A6D2-95BBE3746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B7474F-8918-4001-AD00-E7BFE3FDB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B420F6-4704-4A00-8384-6944930DE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68977-E1D1-4122-BFE6-E462D8706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E0BCD-B09D-4DED-A6FB-C689059F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41127-593E-4272-B156-9AA4BD3B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9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F117E-F0E5-427F-A405-C8DFFD86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51BF7C-3FA2-47A9-963A-FECC8CD19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A5E1A-A5DB-41E1-B0FE-B5B093269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C9C7A7-019E-4A30-93B3-21ECB7339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0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C3FE2-E8FF-4701-9FDF-05403BA92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4EE48-E21A-499F-AF51-E3294AA24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C9E76-543F-48BF-9E7C-9BCF22164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7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C3A3-F9CD-442A-8D4B-7C325C14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5894-DBB4-4D01-8FF4-84E510DF1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93E59-417E-471D-A716-E4EC73BBA4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4DAC2-C1F8-46EC-9209-C2FB137B3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9DBA6-7ACD-4E70-B580-B60D4A0B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753162-1422-4783-BF79-2D1730225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2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D797-FF1D-47BD-94A9-8D145C5D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57C7E-26EB-4859-9F9A-7424759F86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17E0E3-01C1-4429-A532-FA2856233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38E53-22B1-4D45-BE12-EFB31939B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74BD3C-33BC-44B9-95F9-62CF364DD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8B2C31-9BDA-4368-BD07-7C4C1A1E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1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DCCCDE3-CF8A-4E2C-8C66-E0D9049F81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B415-428F-4E45-ACE8-52481D59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B7EF46-3C85-42B2-BE75-86DFEBB99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40BB2-91CF-47F0-9753-67913B5E5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50443-2DC6-454D-8F50-B34470DEFE32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F77A8-351D-4703-9200-1383A6C13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0574-32D3-4C44-AE88-7E6DD6EAF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0F7BD-A350-4EBC-BDFA-525E6A735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7.jpeg"/><Relationship Id="rId7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704511" cy="1145424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A300808-20D2-CDB0-9015-7CC06CA1C4C4}"/>
                </a:ext>
              </a:extLst>
            </p:cNvPr>
            <p:cNvSpPr/>
            <p:nvPr/>
          </p:nvSpPr>
          <p:spPr>
            <a:xfrm>
              <a:off x="1257323" y="680692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25120" cy="1135405"/>
            <a:chOff x="1122551" y="2722972"/>
            <a:chExt cx="11548761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14F70A7A-6B31-919D-6432-D766C9541637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9710945" cy="1307220"/>
            <a:chOff x="463305" y="4144564"/>
            <a:chExt cx="11414551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536547"/>
              <a:chOff x="5911313" y="888028"/>
              <a:chExt cx="11414551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732150" y="211944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165</TotalTime>
  <Words>950</Words>
  <Application>Microsoft Office PowerPoint</Application>
  <PresentationFormat>Widescreen</PresentationFormat>
  <Paragraphs>72</Paragraphs>
  <Slides>19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OpenSans</vt:lpstr>
      <vt:lpstr>Times New Roman</vt:lpstr>
      <vt:lpstr>UTM Duepuntozero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33</cp:revision>
  <dcterms:created xsi:type="dcterms:W3CDTF">2023-07-15T09:31:33Z</dcterms:created>
  <dcterms:modified xsi:type="dcterms:W3CDTF">2023-08-11T13:24:55Z</dcterms:modified>
  <cp:category>9Slide.vn</cp:category>
</cp:coreProperties>
</file>