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32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69" r:id="rId14"/>
    <p:sldId id="298" r:id="rId15"/>
    <p:sldId id="273" r:id="rId16"/>
    <p:sldId id="328" r:id="rId17"/>
    <p:sldId id="300" r:id="rId18"/>
    <p:sldId id="329" r:id="rId19"/>
    <p:sldId id="330" r:id="rId20"/>
    <p:sldId id="331" r:id="rId21"/>
    <p:sldId id="11088388" r:id="rId22"/>
    <p:sldId id="305" r:id="rId23"/>
    <p:sldId id="275" r:id="rId24"/>
    <p:sldId id="11088389" r:id="rId25"/>
    <p:sldId id="307" r:id="rId26"/>
    <p:sldId id="308" r:id="rId27"/>
    <p:sldId id="320" r:id="rId28"/>
    <p:sldId id="322" r:id="rId29"/>
    <p:sldId id="11088391" r:id="rId30"/>
    <p:sldId id="110883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18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97068" y="97129"/>
            <a:ext cx="9599632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/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/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/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0" y="113665"/>
            <a:ext cx="2042160" cy="1911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vận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dụng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0" y="146050"/>
            <a:ext cx="2042160" cy="1911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/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ạ!</a:t>
            </a:r>
          </a:p>
        </p:txBody>
      </p:sp>
      <p:sp>
        <p:nvSpPr>
          <p:cNvPr id="12" name="Thought Bubble: Cloud 11"/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lái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14" name="Thought Bubble: Cloud 13"/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Hai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taxi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ạ.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/>
          <p:cNvSpPr/>
          <p:nvPr/>
        </p:nvSpPr>
        <p:spPr>
          <a:xfrm>
            <a:off x="9046210" y="111125"/>
            <a:ext cx="3145790" cy="4406265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ơi</a:t>
            </a:r>
            <a:r>
              <a:rPr lang="en-US" sz="2200" dirty="0"/>
              <a:t>, </a:t>
            </a:r>
            <a:r>
              <a:rPr lang="en-US" sz="2200" dirty="0" err="1"/>
              <a:t>tàu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, </a:t>
            </a:r>
            <a:r>
              <a:rPr lang="en-US" sz="2200" dirty="0" err="1"/>
              <a:t>chui</a:t>
            </a:r>
            <a:r>
              <a:rPr lang="en-US" sz="2200" dirty="0"/>
              <a:t> qua </a:t>
            </a:r>
            <a:r>
              <a:rPr lang="en-US" sz="2200" dirty="0" err="1"/>
              <a:t>rào</a:t>
            </a:r>
            <a:r>
              <a:rPr lang="en-US" sz="2200" dirty="0"/>
              <a:t> </a:t>
            </a:r>
            <a:r>
              <a:rPr lang="en-US" sz="2200" dirty="0" err="1"/>
              <a:t>chắn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nguy</a:t>
            </a:r>
            <a:r>
              <a:rPr lang="en-US" sz="2200" dirty="0"/>
              <a:t> </a:t>
            </a:r>
            <a:r>
              <a:rPr lang="en-US" sz="2200" dirty="0" err="1"/>
              <a:t>hiểm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xa</a:t>
            </a:r>
            <a:r>
              <a:rPr lang="en-US" sz="2200" dirty="0"/>
              <a:t> ra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95" y="-62230"/>
            <a:ext cx="1691640" cy="1583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439478"/>
            <a:ext cx="10791825" cy="6272471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0" y="146050"/>
            <a:ext cx="2042160" cy="1911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0" y="146050"/>
            <a:ext cx="2042160" cy="1911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43352" y="43961"/>
            <a:ext cx="6544927" cy="1142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7" y="2032556"/>
            <a:ext cx="11494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14: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56309" y="1103864"/>
            <a:ext cx="713269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087" y="21347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0" y="135255"/>
            <a:ext cx="2042160" cy="1911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0" y="146050"/>
            <a:ext cx="2042160" cy="1911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667</Words>
  <Application>Microsoft Office PowerPoint</Application>
  <PresentationFormat>Widescreen</PresentationFormat>
  <Paragraphs>68</Paragraphs>
  <Slides>25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等线 Light</vt:lpstr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vận dụng: Kể với người thân về đèn  giao thông và biển báo đã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 shop</cp:lastModifiedBy>
  <cp:revision>14</cp:revision>
  <dcterms:created xsi:type="dcterms:W3CDTF">2021-06-05T04:03:00Z</dcterms:created>
  <dcterms:modified xsi:type="dcterms:W3CDTF">2023-12-08T01:48:19Z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7F83713A2BEC45498C3860263D2D6977</vt:lpwstr>
  </property>
  <property fmtid="{D5CDD505-2E9C-101B-9397-08002B2CF9AE}" pid="3" name="KSOProductBuildVer">
    <vt:lpwstr>1033-11.2.0.11537</vt:lpwstr>
  </property>
</Properties>
</file>