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7" r:id="rId2"/>
    <p:sldId id="288" r:id="rId3"/>
    <p:sldId id="289" r:id="rId4"/>
    <p:sldId id="290" r:id="rId5"/>
    <p:sldId id="259" r:id="rId6"/>
    <p:sldId id="305" r:id="rId7"/>
    <p:sldId id="302" r:id="rId8"/>
    <p:sldId id="292" r:id="rId9"/>
    <p:sldId id="291" r:id="rId10"/>
    <p:sldId id="293" r:id="rId11"/>
    <p:sldId id="295" r:id="rId12"/>
    <p:sldId id="26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B9CB"/>
    <a:srgbClr val="42A4E6"/>
    <a:srgbClr val="9A8674"/>
    <a:srgbClr val="42A6E6"/>
    <a:srgbClr val="FFC0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49F06F-5A43-4B16-9173-9333511FAEEC}" v="256" dt="2022-12-06T22:52:13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456" autoAdjust="0"/>
  </p:normalViewPr>
  <p:slideViewPr>
    <p:cSldViewPr snapToGrid="0">
      <p:cViewPr varScale="1">
        <p:scale>
          <a:sx n="51" d="100"/>
          <a:sy n="51" d="100"/>
        </p:scale>
        <p:origin x="1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Đức Đinh Tiến" userId="e47266a7-b70e-4fb8-9a27-c873d3105ea5" providerId="ADAL" clId="{7549F06F-5A43-4B16-9173-9333511FAEEC}"/>
    <pc:docChg chg="undo custSel addSld delSld modSld sldOrd">
      <pc:chgData name="Đức Đinh Tiến" userId="e47266a7-b70e-4fb8-9a27-c873d3105ea5" providerId="ADAL" clId="{7549F06F-5A43-4B16-9173-9333511FAEEC}" dt="2022-12-06T22:52:13.376" v="875"/>
      <pc:docMkLst>
        <pc:docMk/>
      </pc:docMkLst>
      <pc:sldChg chg="modSp ord">
        <pc:chgData name="Đức Đinh Tiến" userId="e47266a7-b70e-4fb8-9a27-c873d3105ea5" providerId="ADAL" clId="{7549F06F-5A43-4B16-9173-9333511FAEEC}" dt="2022-12-06T22:49:32.026" v="836"/>
        <pc:sldMkLst>
          <pc:docMk/>
          <pc:sldMk cId="867969234" sldId="259"/>
        </pc:sldMkLst>
        <pc:spChg chg="mod">
          <ac:chgData name="Đức Đinh Tiến" userId="e47266a7-b70e-4fb8-9a27-c873d3105ea5" providerId="ADAL" clId="{7549F06F-5A43-4B16-9173-9333511FAEEC}" dt="2022-12-06T21:57:57.928" v="0" actId="20577"/>
          <ac:spMkLst>
            <pc:docMk/>
            <pc:sldMk cId="867969234" sldId="259"/>
            <ac:spMk id="35" creationId="{AB4FC7EB-4CEB-4B62-80C6-74E745EDDC19}"/>
          </ac:spMkLst>
        </pc:spChg>
      </pc:sldChg>
      <pc:sldChg chg="ord">
        <pc:chgData name="Đức Đinh Tiến" userId="e47266a7-b70e-4fb8-9a27-c873d3105ea5" providerId="ADAL" clId="{7549F06F-5A43-4B16-9173-9333511FAEEC}" dt="2022-12-06T22:12:46.784" v="118"/>
        <pc:sldMkLst>
          <pc:docMk/>
          <pc:sldMk cId="2668645911" sldId="260"/>
        </pc:sldMkLst>
      </pc:sldChg>
      <pc:sldChg chg="modSp add del mod">
        <pc:chgData name="Đức Đinh Tiến" userId="e47266a7-b70e-4fb8-9a27-c873d3105ea5" providerId="ADAL" clId="{7549F06F-5A43-4B16-9173-9333511FAEEC}" dt="2022-12-06T22:30:26.216" v="605" actId="207"/>
        <pc:sldMkLst>
          <pc:docMk/>
          <pc:sldMk cId="334829932" sldId="261"/>
        </pc:sldMkLst>
        <pc:spChg chg="mod">
          <ac:chgData name="Đức Đinh Tiến" userId="e47266a7-b70e-4fb8-9a27-c873d3105ea5" providerId="ADAL" clId="{7549F06F-5A43-4B16-9173-9333511FAEEC}" dt="2022-12-06T22:30:26.216" v="605" actId="207"/>
          <ac:spMkLst>
            <pc:docMk/>
            <pc:sldMk cId="334829932" sldId="261"/>
            <ac:spMk id="12" creationId="{F30E9E52-D092-4A01-80C9-C09C1D1C1BF0}"/>
          </ac:spMkLst>
        </pc:spChg>
      </pc:sldChg>
      <pc:sldChg chg="ord">
        <pc:chgData name="Đức Đinh Tiến" userId="e47266a7-b70e-4fb8-9a27-c873d3105ea5" providerId="ADAL" clId="{7549F06F-5A43-4B16-9173-9333511FAEEC}" dt="2022-12-06T22:17:34.399" v="254"/>
        <pc:sldMkLst>
          <pc:docMk/>
          <pc:sldMk cId="1892698106" sldId="262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2748705386" sldId="263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1103547160" sldId="265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2580279597" sldId="272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2650457854" sldId="274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2551879714" sldId="276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2219377397" sldId="277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1833885245" sldId="278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695787079" sldId="279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2258898381" sldId="280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1962032272" sldId="281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2147584631" sldId="282"/>
        </pc:sldMkLst>
      </pc:sldChg>
      <pc:sldChg chg="del">
        <pc:chgData name="Đức Đinh Tiến" userId="e47266a7-b70e-4fb8-9a27-c873d3105ea5" providerId="ADAL" clId="{7549F06F-5A43-4B16-9173-9333511FAEEC}" dt="2022-12-06T22:29:47.290" v="587" actId="47"/>
        <pc:sldMkLst>
          <pc:docMk/>
          <pc:sldMk cId="3986807246" sldId="283"/>
        </pc:sldMkLst>
      </pc:sldChg>
      <pc:sldChg chg="add del">
        <pc:chgData name="Đức Đinh Tiến" userId="e47266a7-b70e-4fb8-9a27-c873d3105ea5" providerId="ADAL" clId="{7549F06F-5A43-4B16-9173-9333511FAEEC}" dt="2022-12-06T22:30:13.765" v="590" actId="47"/>
        <pc:sldMkLst>
          <pc:docMk/>
          <pc:sldMk cId="1845740507" sldId="284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125292196" sldId="285"/>
        </pc:sldMkLst>
      </pc:sldChg>
      <pc:sldChg chg="del">
        <pc:chgData name="Đức Đinh Tiến" userId="e47266a7-b70e-4fb8-9a27-c873d3105ea5" providerId="ADAL" clId="{7549F06F-5A43-4B16-9173-9333511FAEEC}" dt="2022-12-06T22:29:35.235" v="586" actId="47"/>
        <pc:sldMkLst>
          <pc:docMk/>
          <pc:sldMk cId="1817961336" sldId="286"/>
        </pc:sldMkLst>
      </pc:sldChg>
      <pc:sldChg chg="addSp delSp modSp new mod modTransition modAnim">
        <pc:chgData name="Đức Đinh Tiến" userId="e47266a7-b70e-4fb8-9a27-c873d3105ea5" providerId="ADAL" clId="{7549F06F-5A43-4B16-9173-9333511FAEEC}" dt="2022-12-06T22:51:02.522" v="846"/>
        <pc:sldMkLst>
          <pc:docMk/>
          <pc:sldMk cId="3081095402" sldId="288"/>
        </pc:sldMkLst>
        <pc:picChg chg="add mod">
          <ac:chgData name="Đức Đinh Tiến" userId="e47266a7-b70e-4fb8-9a27-c873d3105ea5" providerId="ADAL" clId="{7549F06F-5A43-4B16-9173-9333511FAEEC}" dt="2022-12-06T22:33:14.056" v="650" actId="14100"/>
          <ac:picMkLst>
            <pc:docMk/>
            <pc:sldMk cId="3081095402" sldId="288"/>
            <ac:picMk id="3" creationId="{5E093329-39BC-B4E2-31AC-390BF564C4F3}"/>
          </ac:picMkLst>
        </pc:picChg>
        <pc:picChg chg="add mod">
          <ac:chgData name="Đức Đinh Tiến" userId="e47266a7-b70e-4fb8-9a27-c873d3105ea5" providerId="ADAL" clId="{7549F06F-5A43-4B16-9173-9333511FAEEC}" dt="2022-12-06T22:33:35.664" v="656" actId="14100"/>
          <ac:picMkLst>
            <pc:docMk/>
            <pc:sldMk cId="3081095402" sldId="288"/>
            <ac:picMk id="5" creationId="{84EABF38-82BD-6D11-4294-698A1607B366}"/>
          </ac:picMkLst>
        </pc:picChg>
        <pc:picChg chg="add mod">
          <ac:chgData name="Đức Đinh Tiến" userId="e47266a7-b70e-4fb8-9a27-c873d3105ea5" providerId="ADAL" clId="{7549F06F-5A43-4B16-9173-9333511FAEEC}" dt="2022-12-06T22:33:31.490" v="655" actId="14100"/>
          <ac:picMkLst>
            <pc:docMk/>
            <pc:sldMk cId="3081095402" sldId="288"/>
            <ac:picMk id="7" creationId="{6B20B072-2A26-3BAF-2669-07C89B7AF890}"/>
          </ac:picMkLst>
        </pc:picChg>
        <pc:picChg chg="add del mod">
          <ac:chgData name="Đức Đinh Tiến" userId="e47266a7-b70e-4fb8-9a27-c873d3105ea5" providerId="ADAL" clId="{7549F06F-5A43-4B16-9173-9333511FAEEC}" dt="2022-12-06T22:08:37.966" v="44" actId="478"/>
          <ac:picMkLst>
            <pc:docMk/>
            <pc:sldMk cId="3081095402" sldId="288"/>
            <ac:picMk id="9" creationId="{52C3E178-2BF5-248E-880E-205A1C50F3F2}"/>
          </ac:picMkLst>
        </pc:picChg>
        <pc:picChg chg="add mod">
          <ac:chgData name="Đức Đinh Tiến" userId="e47266a7-b70e-4fb8-9a27-c873d3105ea5" providerId="ADAL" clId="{7549F06F-5A43-4B16-9173-9333511FAEEC}" dt="2022-12-06T22:08:48.654" v="48" actId="14100"/>
          <ac:picMkLst>
            <pc:docMk/>
            <pc:sldMk cId="3081095402" sldId="288"/>
            <ac:picMk id="11" creationId="{B27EC1A1-2CEF-CA0C-1700-5126E26DFE75}"/>
          </ac:picMkLst>
        </pc:picChg>
        <pc:picChg chg="add mod">
          <ac:chgData name="Đức Đinh Tiến" userId="e47266a7-b70e-4fb8-9a27-c873d3105ea5" providerId="ADAL" clId="{7549F06F-5A43-4B16-9173-9333511FAEEC}" dt="2022-12-06T22:32:49.401" v="639" actId="14100"/>
          <ac:picMkLst>
            <pc:docMk/>
            <pc:sldMk cId="3081095402" sldId="288"/>
            <ac:picMk id="13" creationId="{0A96F014-5129-043D-5F36-6D79B646E3EA}"/>
          </ac:picMkLst>
        </pc:picChg>
        <pc:picChg chg="add mod">
          <ac:chgData name="Đức Đinh Tiến" userId="e47266a7-b70e-4fb8-9a27-c873d3105ea5" providerId="ADAL" clId="{7549F06F-5A43-4B16-9173-9333511FAEEC}" dt="2022-12-06T22:37:06.416" v="673" actId="1076"/>
          <ac:picMkLst>
            <pc:docMk/>
            <pc:sldMk cId="3081095402" sldId="288"/>
            <ac:picMk id="15" creationId="{8AD847B2-B4B0-25D7-7838-8C615D179F03}"/>
          </ac:picMkLst>
        </pc:picChg>
        <pc:picChg chg="add mod">
          <ac:chgData name="Đức Đinh Tiến" userId="e47266a7-b70e-4fb8-9a27-c873d3105ea5" providerId="ADAL" clId="{7549F06F-5A43-4B16-9173-9333511FAEEC}" dt="2022-12-06T22:08:58.846" v="53" actId="14100"/>
          <ac:picMkLst>
            <pc:docMk/>
            <pc:sldMk cId="3081095402" sldId="288"/>
            <ac:picMk id="17" creationId="{F745C2BF-851F-D6C3-EB34-FBC34DE557A6}"/>
          </ac:picMkLst>
        </pc:picChg>
        <pc:picChg chg="add mod">
          <ac:chgData name="Đức Đinh Tiến" userId="e47266a7-b70e-4fb8-9a27-c873d3105ea5" providerId="ADAL" clId="{7549F06F-5A43-4B16-9173-9333511FAEEC}" dt="2022-12-06T22:32:52.401" v="640" actId="1076"/>
          <ac:picMkLst>
            <pc:docMk/>
            <pc:sldMk cId="3081095402" sldId="288"/>
            <ac:picMk id="19" creationId="{DD8D3E96-2684-E49C-4ECA-E3C1C1259ED0}"/>
          </ac:picMkLst>
        </pc:picChg>
        <pc:picChg chg="add mod">
          <ac:chgData name="Đức Đinh Tiến" userId="e47266a7-b70e-4fb8-9a27-c873d3105ea5" providerId="ADAL" clId="{7549F06F-5A43-4B16-9173-9333511FAEEC}" dt="2022-12-06T22:32:58.881" v="643" actId="14100"/>
          <ac:picMkLst>
            <pc:docMk/>
            <pc:sldMk cId="3081095402" sldId="288"/>
            <ac:picMk id="21" creationId="{7F95C26A-2DA4-A852-FA87-083AF43B8C0D}"/>
          </ac:picMkLst>
        </pc:picChg>
        <pc:picChg chg="add mod">
          <ac:chgData name="Đức Đinh Tiến" userId="e47266a7-b70e-4fb8-9a27-c873d3105ea5" providerId="ADAL" clId="{7549F06F-5A43-4B16-9173-9333511FAEEC}" dt="2022-12-06T22:37:23.648" v="680" actId="14100"/>
          <ac:picMkLst>
            <pc:docMk/>
            <pc:sldMk cId="3081095402" sldId="288"/>
            <ac:picMk id="23" creationId="{7B8160B3-25BF-1CA6-B069-B7A80A05F12F}"/>
          </ac:picMkLst>
        </pc:picChg>
        <pc:picChg chg="add mod">
          <ac:chgData name="Đức Đinh Tiến" userId="e47266a7-b70e-4fb8-9a27-c873d3105ea5" providerId="ADAL" clId="{7549F06F-5A43-4B16-9173-9333511FAEEC}" dt="2022-12-06T22:33:01.512" v="644" actId="1076"/>
          <ac:picMkLst>
            <pc:docMk/>
            <pc:sldMk cId="3081095402" sldId="288"/>
            <ac:picMk id="25" creationId="{2E413ECB-B6E8-F15D-4409-5EF5E3F39892}"/>
          </ac:picMkLst>
        </pc:picChg>
        <pc:picChg chg="add mod">
          <ac:chgData name="Đức Đinh Tiến" userId="e47266a7-b70e-4fb8-9a27-c873d3105ea5" providerId="ADAL" clId="{7549F06F-5A43-4B16-9173-9333511FAEEC}" dt="2022-12-06T22:37:11.848" v="674" actId="1076"/>
          <ac:picMkLst>
            <pc:docMk/>
            <pc:sldMk cId="3081095402" sldId="288"/>
            <ac:picMk id="27" creationId="{8402F0C0-591B-D4DD-A196-E9C17C6802F6}"/>
          </ac:picMkLst>
        </pc:picChg>
        <pc:picChg chg="add mod">
          <ac:chgData name="Đức Đinh Tiến" userId="e47266a7-b70e-4fb8-9a27-c873d3105ea5" providerId="ADAL" clId="{7549F06F-5A43-4B16-9173-9333511FAEEC}" dt="2022-12-06T22:36:50.143" v="672" actId="1076"/>
          <ac:picMkLst>
            <pc:docMk/>
            <pc:sldMk cId="3081095402" sldId="288"/>
            <ac:picMk id="29" creationId="{1C10CCC5-2F8C-C1B5-510B-883FB2DAD4C7}"/>
          </ac:picMkLst>
        </pc:picChg>
        <pc:picChg chg="add mod">
          <ac:chgData name="Đức Đinh Tiến" userId="e47266a7-b70e-4fb8-9a27-c873d3105ea5" providerId="ADAL" clId="{7549F06F-5A43-4B16-9173-9333511FAEEC}" dt="2022-12-06T22:33:10.353" v="649" actId="14100"/>
          <ac:picMkLst>
            <pc:docMk/>
            <pc:sldMk cId="3081095402" sldId="288"/>
            <ac:picMk id="31" creationId="{3F2F1D02-C8B5-00EC-CF23-5D2D31ABE541}"/>
          </ac:picMkLst>
        </pc:picChg>
        <pc:picChg chg="add mod">
          <ac:chgData name="Đức Đinh Tiến" userId="e47266a7-b70e-4fb8-9a27-c873d3105ea5" providerId="ADAL" clId="{7549F06F-5A43-4B16-9173-9333511FAEEC}" dt="2022-12-06T22:09:53.878" v="93" actId="14100"/>
          <ac:picMkLst>
            <pc:docMk/>
            <pc:sldMk cId="3081095402" sldId="288"/>
            <ac:picMk id="33" creationId="{F56D68C3-DF92-6BF9-3237-B49218B60CFA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05.803" v="848"/>
        <pc:sldMkLst>
          <pc:docMk/>
          <pc:sldMk cId="2178634064" sldId="289"/>
        </pc:sldMkLst>
        <pc:picChg chg="add mod">
          <ac:chgData name="Đức Đinh Tiến" userId="e47266a7-b70e-4fb8-9a27-c873d3105ea5" providerId="ADAL" clId="{7549F06F-5A43-4B16-9173-9333511FAEEC}" dt="2022-12-06T22:31:47.864" v="621" actId="14100"/>
          <ac:picMkLst>
            <pc:docMk/>
            <pc:sldMk cId="2178634064" sldId="289"/>
            <ac:picMk id="3" creationId="{01DBED88-1082-7F71-496F-F59E0B028BDC}"/>
          </ac:picMkLst>
        </pc:picChg>
        <pc:picChg chg="add mod">
          <ac:chgData name="Đức Đinh Tiến" userId="e47266a7-b70e-4fb8-9a27-c873d3105ea5" providerId="ADAL" clId="{7549F06F-5A43-4B16-9173-9333511FAEEC}" dt="2022-12-06T22:31:40.857" v="618" actId="14100"/>
          <ac:picMkLst>
            <pc:docMk/>
            <pc:sldMk cId="2178634064" sldId="289"/>
            <ac:picMk id="5" creationId="{AB2C3FFF-F08C-E720-C5DC-FC5A34765617}"/>
          </ac:picMkLst>
        </pc:picChg>
        <pc:picChg chg="add mod">
          <ac:chgData name="Đức Đinh Tiến" userId="e47266a7-b70e-4fb8-9a27-c873d3105ea5" providerId="ADAL" clId="{7549F06F-5A43-4B16-9173-9333511FAEEC}" dt="2022-12-06T22:31:38.097" v="617" actId="14100"/>
          <ac:picMkLst>
            <pc:docMk/>
            <pc:sldMk cId="2178634064" sldId="289"/>
            <ac:picMk id="7" creationId="{BE8433FA-C85A-E67B-7B25-C01320077A05}"/>
          </ac:picMkLst>
        </pc:picChg>
        <pc:picChg chg="add mod">
          <ac:chgData name="Đức Đinh Tiến" userId="e47266a7-b70e-4fb8-9a27-c873d3105ea5" providerId="ADAL" clId="{7549F06F-5A43-4B16-9173-9333511FAEEC}" dt="2022-12-06T22:31:53.888" v="624" actId="14100"/>
          <ac:picMkLst>
            <pc:docMk/>
            <pc:sldMk cId="2178634064" sldId="289"/>
            <ac:picMk id="9" creationId="{4689B59C-2869-D113-2F85-83F6803B1B0D}"/>
          </ac:picMkLst>
        </pc:picChg>
        <pc:picChg chg="add mod">
          <ac:chgData name="Đức Đinh Tiến" userId="e47266a7-b70e-4fb8-9a27-c873d3105ea5" providerId="ADAL" clId="{7549F06F-5A43-4B16-9173-9333511FAEEC}" dt="2022-12-06T22:32:13.712" v="631" actId="14100"/>
          <ac:picMkLst>
            <pc:docMk/>
            <pc:sldMk cId="2178634064" sldId="289"/>
            <ac:picMk id="11" creationId="{142584C1-86D0-0483-A7FA-AE04BB5A838F}"/>
          </ac:picMkLst>
        </pc:picChg>
        <pc:picChg chg="add mod">
          <ac:chgData name="Đức Đinh Tiến" userId="e47266a7-b70e-4fb8-9a27-c873d3105ea5" providerId="ADAL" clId="{7549F06F-5A43-4B16-9173-9333511FAEEC}" dt="2022-12-06T22:32:05.569" v="630" actId="14100"/>
          <ac:picMkLst>
            <pc:docMk/>
            <pc:sldMk cId="2178634064" sldId="289"/>
            <ac:picMk id="13" creationId="{22A7EB66-8338-6D7A-486E-F611BB1AB18A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10.146" v="850"/>
        <pc:sldMkLst>
          <pc:docMk/>
          <pc:sldMk cId="2334196926" sldId="290"/>
        </pc:sldMkLst>
        <pc:picChg chg="add mod">
          <ac:chgData name="Đức Đinh Tiến" userId="e47266a7-b70e-4fb8-9a27-c873d3105ea5" providerId="ADAL" clId="{7549F06F-5A43-4B16-9173-9333511FAEEC}" dt="2022-12-06T22:12:38.373" v="115" actId="14100"/>
          <ac:picMkLst>
            <pc:docMk/>
            <pc:sldMk cId="2334196926" sldId="290"/>
            <ac:picMk id="3" creationId="{A0F43739-9396-44F6-FFE6-3342F39E083D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21.973" v="854"/>
        <pc:sldMkLst>
          <pc:docMk/>
          <pc:sldMk cId="2685449230" sldId="291"/>
        </pc:sldMkLst>
        <pc:spChg chg="add mod">
          <ac:chgData name="Đức Đinh Tiến" userId="e47266a7-b70e-4fb8-9a27-c873d3105ea5" providerId="ADAL" clId="{7549F06F-5A43-4B16-9173-9333511FAEEC}" dt="2022-12-06T22:44:26.060" v="744" actId="20577"/>
          <ac:spMkLst>
            <pc:docMk/>
            <pc:sldMk cId="2685449230" sldId="291"/>
            <ac:spMk id="4" creationId="{F9587EC0-93AC-34A0-B0DD-4566DCCA5BBC}"/>
          </ac:spMkLst>
        </pc:spChg>
        <pc:picChg chg="add mod">
          <ac:chgData name="Đức Đinh Tiến" userId="e47266a7-b70e-4fb8-9a27-c873d3105ea5" providerId="ADAL" clId="{7549F06F-5A43-4B16-9173-9333511FAEEC}" dt="2022-12-06T22:13:54.094" v="125" actId="14100"/>
          <ac:picMkLst>
            <pc:docMk/>
            <pc:sldMk cId="2685449230" sldId="291"/>
            <ac:picMk id="3" creationId="{A4D8B98A-B091-0469-4A0C-4D0BEFF1166F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33.113" v="858"/>
        <pc:sldMkLst>
          <pc:docMk/>
          <pc:sldMk cId="4267161891" sldId="292"/>
        </pc:sldMkLst>
        <pc:spChg chg="add mod">
          <ac:chgData name="Đức Đinh Tiến" userId="e47266a7-b70e-4fb8-9a27-c873d3105ea5" providerId="ADAL" clId="{7549F06F-5A43-4B16-9173-9333511FAEEC}" dt="2022-12-06T22:15:55.008" v="248" actId="20577"/>
          <ac:spMkLst>
            <pc:docMk/>
            <pc:sldMk cId="4267161891" sldId="292"/>
            <ac:spMk id="2" creationId="{C3779A1F-BF2B-C210-82EC-C476089C8A7D}"/>
          </ac:spMkLst>
        </pc:spChg>
        <pc:spChg chg="add mod">
          <ac:chgData name="Đức Đinh Tiến" userId="e47266a7-b70e-4fb8-9a27-c873d3105ea5" providerId="ADAL" clId="{7549F06F-5A43-4B16-9173-9333511FAEEC}" dt="2022-12-06T22:50:28.299" v="842" actId="13926"/>
          <ac:spMkLst>
            <pc:docMk/>
            <pc:sldMk cId="4267161891" sldId="292"/>
            <ac:spMk id="3" creationId="{FE8DD882-691F-1AC2-1B47-60645530F04C}"/>
          </ac:spMkLst>
        </pc:spChg>
      </pc:sldChg>
      <pc:sldChg chg="addSp modSp new mod modTransition modAnim">
        <pc:chgData name="Đức Đinh Tiến" userId="e47266a7-b70e-4fb8-9a27-c873d3105ea5" providerId="ADAL" clId="{7549F06F-5A43-4B16-9173-9333511FAEEC}" dt="2022-12-06T22:51:38.410" v="860"/>
        <pc:sldMkLst>
          <pc:docMk/>
          <pc:sldMk cId="1050125622" sldId="293"/>
        </pc:sldMkLst>
        <pc:picChg chg="add mod">
          <ac:chgData name="Đức Đinh Tiến" userId="e47266a7-b70e-4fb8-9a27-c873d3105ea5" providerId="ADAL" clId="{7549F06F-5A43-4B16-9173-9333511FAEEC}" dt="2022-12-06T22:31:06.465" v="612" actId="14100"/>
          <ac:picMkLst>
            <pc:docMk/>
            <pc:sldMk cId="1050125622" sldId="293"/>
            <ac:picMk id="3" creationId="{BF0556FE-C2FD-8622-3B13-5CC49E41695D}"/>
          </ac:picMkLst>
        </pc:picChg>
      </pc:sldChg>
      <pc:sldChg chg="new del">
        <pc:chgData name="Đức Đinh Tiến" userId="e47266a7-b70e-4fb8-9a27-c873d3105ea5" providerId="ADAL" clId="{7549F06F-5A43-4B16-9173-9333511FAEEC}" dt="2022-12-06T22:17:55.057" v="259" actId="47"/>
        <pc:sldMkLst>
          <pc:docMk/>
          <pc:sldMk cId="561000688" sldId="294"/>
        </pc:sldMkLst>
      </pc:sldChg>
      <pc:sldChg chg="modSp add ord modTransition">
        <pc:chgData name="Đức Đinh Tiến" userId="e47266a7-b70e-4fb8-9a27-c873d3105ea5" providerId="ADAL" clId="{7549F06F-5A43-4B16-9173-9333511FAEEC}" dt="2022-12-06T22:51:43.347" v="862"/>
        <pc:sldMkLst>
          <pc:docMk/>
          <pc:sldMk cId="3667577332" sldId="295"/>
        </pc:sldMkLst>
        <pc:spChg chg="mod">
          <ac:chgData name="Đức Đinh Tiến" userId="e47266a7-b70e-4fb8-9a27-c873d3105ea5" providerId="ADAL" clId="{7549F06F-5A43-4B16-9173-9333511FAEEC}" dt="2022-12-06T22:18:07.640" v="277" actId="20577"/>
          <ac:spMkLst>
            <pc:docMk/>
            <pc:sldMk cId="3667577332" sldId="295"/>
            <ac:spMk id="2" creationId="{C3779A1F-BF2B-C210-82EC-C476089C8A7D}"/>
          </ac:spMkLst>
        </pc:spChg>
      </pc:sldChg>
      <pc:sldChg chg="addSp modSp new mod modTransition modAnim">
        <pc:chgData name="Đức Đinh Tiến" userId="e47266a7-b70e-4fb8-9a27-c873d3105ea5" providerId="ADAL" clId="{7549F06F-5A43-4B16-9173-9333511FAEEC}" dt="2022-12-06T22:51:49.456" v="864"/>
        <pc:sldMkLst>
          <pc:docMk/>
          <pc:sldMk cId="1024903669" sldId="296"/>
        </pc:sldMkLst>
        <pc:picChg chg="add mod">
          <ac:chgData name="Đức Đinh Tiến" userId="e47266a7-b70e-4fb8-9a27-c873d3105ea5" providerId="ADAL" clId="{7549F06F-5A43-4B16-9173-9333511FAEEC}" dt="2022-12-06T22:18:47.219" v="283" actId="14100"/>
          <ac:picMkLst>
            <pc:docMk/>
            <pc:sldMk cId="1024903669" sldId="296"/>
            <ac:picMk id="3" creationId="{A7612B2C-6B47-E437-5249-C8D32CB60FBE}"/>
          </ac:picMkLst>
        </pc:picChg>
        <pc:picChg chg="add mod">
          <ac:chgData name="Đức Đinh Tiến" userId="e47266a7-b70e-4fb8-9a27-c873d3105ea5" providerId="ADAL" clId="{7549F06F-5A43-4B16-9173-9333511FAEEC}" dt="2022-12-06T22:42:31.423" v="735" actId="1076"/>
          <ac:picMkLst>
            <pc:docMk/>
            <pc:sldMk cId="1024903669" sldId="296"/>
            <ac:picMk id="5" creationId="{628BEBC5-CDA5-B4D3-9B78-D9E83A7ECD66}"/>
          </ac:picMkLst>
        </pc:picChg>
        <pc:picChg chg="add mod">
          <ac:chgData name="Đức Đinh Tiến" userId="e47266a7-b70e-4fb8-9a27-c873d3105ea5" providerId="ADAL" clId="{7549F06F-5A43-4B16-9173-9333511FAEEC}" dt="2022-12-06T22:42:29.222" v="734" actId="1076"/>
          <ac:picMkLst>
            <pc:docMk/>
            <pc:sldMk cId="1024903669" sldId="296"/>
            <ac:picMk id="7" creationId="{B0F2F3B8-F011-899F-7187-A9A63E855BAF}"/>
          </ac:picMkLst>
        </pc:picChg>
        <pc:picChg chg="add mod">
          <ac:chgData name="Đức Đinh Tiến" userId="e47266a7-b70e-4fb8-9a27-c873d3105ea5" providerId="ADAL" clId="{7549F06F-5A43-4B16-9173-9333511FAEEC}" dt="2022-12-06T22:42:37.054" v="738" actId="14100"/>
          <ac:picMkLst>
            <pc:docMk/>
            <pc:sldMk cId="1024903669" sldId="296"/>
            <ac:picMk id="9" creationId="{B9C44BDF-C201-8EF6-3D3A-DB1FDBB8373D}"/>
          </ac:picMkLst>
        </pc:picChg>
        <pc:picChg chg="add mod">
          <ac:chgData name="Đức Đinh Tiến" userId="e47266a7-b70e-4fb8-9a27-c873d3105ea5" providerId="ADAL" clId="{7549F06F-5A43-4B16-9173-9333511FAEEC}" dt="2022-12-06T22:42:34.023" v="737" actId="1076"/>
          <ac:picMkLst>
            <pc:docMk/>
            <pc:sldMk cId="1024903669" sldId="296"/>
            <ac:picMk id="11" creationId="{79117BC3-81F2-E51A-14A3-5491F8B2B3B5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58.283" v="867"/>
        <pc:sldMkLst>
          <pc:docMk/>
          <pc:sldMk cId="2479378113" sldId="297"/>
        </pc:sldMkLst>
        <pc:picChg chg="add mod">
          <ac:chgData name="Đức Đinh Tiến" userId="e47266a7-b70e-4fb8-9a27-c873d3105ea5" providerId="ADAL" clId="{7549F06F-5A43-4B16-9173-9333511FAEEC}" dt="2022-12-06T22:21:11.160" v="305" actId="14100"/>
          <ac:picMkLst>
            <pc:docMk/>
            <pc:sldMk cId="2479378113" sldId="297"/>
            <ac:picMk id="3" creationId="{692F055B-8AF6-6AEB-1BBA-D9227D12E70C}"/>
          </ac:picMkLst>
        </pc:picChg>
        <pc:picChg chg="add mod">
          <ac:chgData name="Đức Đinh Tiến" userId="e47266a7-b70e-4fb8-9a27-c873d3105ea5" providerId="ADAL" clId="{7549F06F-5A43-4B16-9173-9333511FAEEC}" dt="2022-12-06T22:21:20.156" v="307" actId="14100"/>
          <ac:picMkLst>
            <pc:docMk/>
            <pc:sldMk cId="2479378113" sldId="297"/>
            <ac:picMk id="4" creationId="{0E1C78B5-B4A9-E5F5-20F4-170BB538C587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2:01.955" v="869"/>
        <pc:sldMkLst>
          <pc:docMk/>
          <pc:sldMk cId="181846784" sldId="298"/>
        </pc:sldMkLst>
        <pc:picChg chg="add mod">
          <ac:chgData name="Đức Đinh Tiến" userId="e47266a7-b70e-4fb8-9a27-c873d3105ea5" providerId="ADAL" clId="{7549F06F-5A43-4B16-9173-9333511FAEEC}" dt="2022-12-06T22:23:16.139" v="331" actId="14100"/>
          <ac:picMkLst>
            <pc:docMk/>
            <pc:sldMk cId="181846784" sldId="298"/>
            <ac:picMk id="2" creationId="{4725C308-B1ED-F277-2E1E-AB91BFBE5E37}"/>
          </ac:picMkLst>
        </pc:picChg>
        <pc:picChg chg="add mod">
          <ac:chgData name="Đức Đinh Tiến" userId="e47266a7-b70e-4fb8-9a27-c873d3105ea5" providerId="ADAL" clId="{7549F06F-5A43-4B16-9173-9333511FAEEC}" dt="2022-12-06T22:23:09.299" v="328" actId="14100"/>
          <ac:picMkLst>
            <pc:docMk/>
            <pc:sldMk cId="181846784" sldId="298"/>
            <ac:picMk id="4" creationId="{CA62EA6A-6A0F-6201-DD90-7D33F2A3B18E}"/>
          </ac:picMkLst>
        </pc:picChg>
        <pc:picChg chg="add mod">
          <ac:chgData name="Đức Đinh Tiến" userId="e47266a7-b70e-4fb8-9a27-c873d3105ea5" providerId="ADAL" clId="{7549F06F-5A43-4B16-9173-9333511FAEEC}" dt="2022-12-06T22:23:01.860" v="325" actId="14100"/>
          <ac:picMkLst>
            <pc:docMk/>
            <pc:sldMk cId="181846784" sldId="298"/>
            <ac:picMk id="6" creationId="{470EA7C6-C676-6A60-6701-3C36CDD2155F}"/>
          </ac:picMkLst>
        </pc:picChg>
      </pc:sldChg>
      <pc:sldChg chg="addSp delSp modSp add mod modTransition delAnim modAnim">
        <pc:chgData name="Đức Đinh Tiến" userId="e47266a7-b70e-4fb8-9a27-c873d3105ea5" providerId="ADAL" clId="{7549F06F-5A43-4B16-9173-9333511FAEEC}" dt="2022-12-06T22:52:05.423" v="871"/>
        <pc:sldMkLst>
          <pc:docMk/>
          <pc:sldMk cId="4212619631" sldId="299"/>
        </pc:sldMkLst>
        <pc:picChg chg="add mod">
          <ac:chgData name="Đức Đinh Tiến" userId="e47266a7-b70e-4fb8-9a27-c873d3105ea5" providerId="ADAL" clId="{7549F06F-5A43-4B16-9173-9333511FAEEC}" dt="2022-12-06T22:25:19.131" v="355" actId="14100"/>
          <ac:picMkLst>
            <pc:docMk/>
            <pc:sldMk cId="4212619631" sldId="299"/>
            <ac:picMk id="4" creationId="{04E6D715-2AFD-30D0-5D42-6647F6B0BE68}"/>
          </ac:picMkLst>
        </pc:picChg>
        <pc:picChg chg="del">
          <ac:chgData name="Đức Đinh Tiến" userId="e47266a7-b70e-4fb8-9a27-c873d3105ea5" providerId="ADAL" clId="{7549F06F-5A43-4B16-9173-9333511FAEEC}" dt="2022-12-06T22:23:47.871" v="336" actId="478"/>
          <ac:picMkLst>
            <pc:docMk/>
            <pc:sldMk cId="4212619631" sldId="299"/>
            <ac:picMk id="5" creationId="{628BEBC5-CDA5-B4D3-9B78-D9E83A7ECD66}"/>
          </ac:picMkLst>
        </pc:picChg>
        <pc:picChg chg="add mod">
          <ac:chgData name="Đức Đinh Tiến" userId="e47266a7-b70e-4fb8-9a27-c873d3105ea5" providerId="ADAL" clId="{7549F06F-5A43-4B16-9173-9333511FAEEC}" dt="2022-12-06T22:25:25.288" v="356"/>
          <ac:picMkLst>
            <pc:docMk/>
            <pc:sldMk cId="4212619631" sldId="299"/>
            <ac:picMk id="6" creationId="{7F260D38-E6B4-2A75-1943-BCF543988E15}"/>
          </ac:picMkLst>
        </pc:picChg>
        <pc:picChg chg="del">
          <ac:chgData name="Đức Đinh Tiến" userId="e47266a7-b70e-4fb8-9a27-c873d3105ea5" providerId="ADAL" clId="{7549F06F-5A43-4B16-9173-9333511FAEEC}" dt="2022-12-06T22:23:48.686" v="337" actId="478"/>
          <ac:picMkLst>
            <pc:docMk/>
            <pc:sldMk cId="4212619631" sldId="299"/>
            <ac:picMk id="7" creationId="{B0F2F3B8-F011-899F-7187-A9A63E855BAF}"/>
          </ac:picMkLst>
        </pc:picChg>
        <pc:picChg chg="mod">
          <ac:chgData name="Đức Đinh Tiến" userId="e47266a7-b70e-4fb8-9a27-c873d3105ea5" providerId="ADAL" clId="{7549F06F-5A43-4B16-9173-9333511FAEEC}" dt="2022-12-06T22:25:14.587" v="353" actId="1076"/>
          <ac:picMkLst>
            <pc:docMk/>
            <pc:sldMk cId="4212619631" sldId="299"/>
            <ac:picMk id="9" creationId="{B9C44BDF-C201-8EF6-3D3A-DB1FDBB8373D}"/>
          </ac:picMkLst>
        </pc:picChg>
        <pc:picChg chg="del">
          <ac:chgData name="Đức Đinh Tiến" userId="e47266a7-b70e-4fb8-9a27-c873d3105ea5" providerId="ADAL" clId="{7549F06F-5A43-4B16-9173-9333511FAEEC}" dt="2022-12-06T22:23:53.382" v="339" actId="478"/>
          <ac:picMkLst>
            <pc:docMk/>
            <pc:sldMk cId="4212619631" sldId="299"/>
            <ac:picMk id="11" creationId="{79117BC3-81F2-E51A-14A3-5491F8B2B3B5}"/>
          </ac:picMkLst>
        </pc:picChg>
      </pc:sldChg>
      <pc:sldChg chg="addSp delSp modSp add mod modTransition delAnim modAnim">
        <pc:chgData name="Đức Đinh Tiến" userId="e47266a7-b70e-4fb8-9a27-c873d3105ea5" providerId="ADAL" clId="{7549F06F-5A43-4B16-9173-9333511FAEEC}" dt="2022-12-06T22:52:13.376" v="875"/>
        <pc:sldMkLst>
          <pc:docMk/>
          <pc:sldMk cId="3346647983" sldId="300"/>
        </pc:sldMkLst>
        <pc:picChg chg="add mod">
          <ac:chgData name="Đức Đinh Tiến" userId="e47266a7-b70e-4fb8-9a27-c873d3105ea5" providerId="ADAL" clId="{7549F06F-5A43-4B16-9173-9333511FAEEC}" dt="2022-12-06T22:26:18.385" v="368" actId="1076"/>
          <ac:picMkLst>
            <pc:docMk/>
            <pc:sldMk cId="3346647983" sldId="300"/>
            <ac:picMk id="4" creationId="{EB0F24D7-C6F1-8787-4E7F-FA7AC62AEBC0}"/>
          </ac:picMkLst>
        </pc:picChg>
        <pc:picChg chg="del">
          <ac:chgData name="Đức Đinh Tiến" userId="e47266a7-b70e-4fb8-9a27-c873d3105ea5" providerId="ADAL" clId="{7549F06F-5A43-4B16-9173-9333511FAEEC}" dt="2022-12-06T22:24:05.001" v="344" actId="478"/>
          <ac:picMkLst>
            <pc:docMk/>
            <pc:sldMk cId="3346647983" sldId="300"/>
            <ac:picMk id="5" creationId="{628BEBC5-CDA5-B4D3-9B78-D9E83A7ECD66}"/>
          </ac:picMkLst>
        </pc:picChg>
        <pc:picChg chg="add mod">
          <ac:chgData name="Đức Đinh Tiến" userId="e47266a7-b70e-4fb8-9a27-c873d3105ea5" providerId="ADAL" clId="{7549F06F-5A43-4B16-9173-9333511FAEEC}" dt="2022-12-06T22:25:30.499" v="358" actId="1076"/>
          <ac:picMkLst>
            <pc:docMk/>
            <pc:sldMk cId="3346647983" sldId="300"/>
            <ac:picMk id="6" creationId="{7F8E1A9F-ED25-2C01-D340-18C33631B1B5}"/>
          </ac:picMkLst>
        </pc:picChg>
        <pc:picChg chg="del">
          <ac:chgData name="Đức Đinh Tiến" userId="e47266a7-b70e-4fb8-9a27-c873d3105ea5" providerId="ADAL" clId="{7549F06F-5A43-4B16-9173-9333511FAEEC}" dt="2022-12-06T22:24:05.001" v="344" actId="478"/>
          <ac:picMkLst>
            <pc:docMk/>
            <pc:sldMk cId="3346647983" sldId="300"/>
            <ac:picMk id="7" creationId="{B0F2F3B8-F011-899F-7187-A9A63E855BAF}"/>
          </ac:picMkLst>
        </pc:picChg>
        <pc:picChg chg="del">
          <ac:chgData name="Đức Đinh Tiến" userId="e47266a7-b70e-4fb8-9a27-c873d3105ea5" providerId="ADAL" clId="{7549F06F-5A43-4B16-9173-9333511FAEEC}" dt="2022-12-06T22:24:05.001" v="344" actId="478"/>
          <ac:picMkLst>
            <pc:docMk/>
            <pc:sldMk cId="3346647983" sldId="300"/>
            <ac:picMk id="9" creationId="{B9C44BDF-C201-8EF6-3D3A-DB1FDBB8373D}"/>
          </ac:picMkLst>
        </pc:picChg>
        <pc:picChg chg="mod">
          <ac:chgData name="Đức Đinh Tiến" userId="e47266a7-b70e-4fb8-9a27-c873d3105ea5" providerId="ADAL" clId="{7549F06F-5A43-4B16-9173-9333511FAEEC}" dt="2022-12-06T22:26:21.546" v="370" actId="14100"/>
          <ac:picMkLst>
            <pc:docMk/>
            <pc:sldMk cId="3346647983" sldId="300"/>
            <ac:picMk id="11" creationId="{79117BC3-81F2-E51A-14A3-5491F8B2B3B5}"/>
          </ac:picMkLst>
        </pc:picChg>
      </pc:sldChg>
      <pc:sldChg chg="addSp modSp new add del mod modTransition">
        <pc:chgData name="Đức Đinh Tiến" userId="e47266a7-b70e-4fb8-9a27-c873d3105ea5" providerId="ADAL" clId="{7549F06F-5A43-4B16-9173-9333511FAEEC}" dt="2022-12-06T22:52:10.095" v="873"/>
        <pc:sldMkLst>
          <pc:docMk/>
          <pc:sldMk cId="1271463551" sldId="301"/>
        </pc:sldMkLst>
        <pc:picChg chg="add mod">
          <ac:chgData name="Đức Đinh Tiến" userId="e47266a7-b70e-4fb8-9a27-c873d3105ea5" providerId="ADAL" clId="{7549F06F-5A43-4B16-9173-9333511FAEEC}" dt="2022-12-06T22:27:11.114" v="379" actId="14100"/>
          <ac:picMkLst>
            <pc:docMk/>
            <pc:sldMk cId="1271463551" sldId="301"/>
            <ac:picMk id="3" creationId="{6F953966-D4D2-B9E1-995E-1C7C3DE1885C}"/>
          </ac:picMkLst>
        </pc:picChg>
      </pc:sldChg>
      <pc:sldChg chg="addSp modSp new mod modTransition modAnim">
        <pc:chgData name="Đức Đinh Tiến" userId="e47266a7-b70e-4fb8-9a27-c873d3105ea5" providerId="ADAL" clId="{7549F06F-5A43-4B16-9173-9333511FAEEC}" dt="2022-12-06T22:51:25.395" v="856"/>
        <pc:sldMkLst>
          <pc:docMk/>
          <pc:sldMk cId="4134796830" sldId="302"/>
        </pc:sldMkLst>
        <pc:spChg chg="add mod">
          <ac:chgData name="Đức Đinh Tiến" userId="e47266a7-b70e-4fb8-9a27-c873d3105ea5" providerId="ADAL" clId="{7549F06F-5A43-4B16-9173-9333511FAEEC}" dt="2022-12-06T22:40:32.404" v="724" actId="403"/>
          <ac:spMkLst>
            <pc:docMk/>
            <pc:sldMk cId="4134796830" sldId="302"/>
            <ac:spMk id="4" creationId="{AEFEABC4-C7D4-82F1-43B9-32D3648B9DD6}"/>
          </ac:spMkLst>
        </pc:spChg>
        <pc:picChg chg="add mod">
          <ac:chgData name="Đức Đinh Tiến" userId="e47266a7-b70e-4fb8-9a27-c873d3105ea5" providerId="ADAL" clId="{7549F06F-5A43-4B16-9173-9333511FAEEC}" dt="2022-12-06T22:39:57.495" v="692" actId="14100"/>
          <ac:picMkLst>
            <pc:docMk/>
            <pc:sldMk cId="4134796830" sldId="302"/>
            <ac:picMk id="3" creationId="{7C20E869-40AA-660B-1753-E12FADB98486}"/>
          </ac:picMkLst>
        </pc:picChg>
      </pc:sldChg>
      <pc:sldChg chg="add modTransition">
        <pc:chgData name="Đức Đinh Tiến" userId="e47266a7-b70e-4fb8-9a27-c873d3105ea5" providerId="ADAL" clId="{7549F06F-5A43-4B16-9173-9333511FAEEC}" dt="2022-12-06T22:51:52.409" v="865"/>
        <pc:sldMkLst>
          <pc:docMk/>
          <pc:sldMk cId="3665237524" sldId="303"/>
        </pc:sldMkLst>
      </pc:sldChg>
      <pc:sldChg chg="addSp modSp new mod ord modTransition">
        <pc:chgData name="Đức Đinh Tiến" userId="e47266a7-b70e-4fb8-9a27-c873d3105ea5" providerId="ADAL" clId="{7549F06F-5A43-4B16-9173-9333511FAEEC}" dt="2022-12-06T22:50:57.335" v="844"/>
        <pc:sldMkLst>
          <pc:docMk/>
          <pc:sldMk cId="2656226047" sldId="304"/>
        </pc:sldMkLst>
        <pc:spChg chg="add mod">
          <ac:chgData name="Đức Đinh Tiến" userId="e47266a7-b70e-4fb8-9a27-c873d3105ea5" providerId="ADAL" clId="{7549F06F-5A43-4B16-9173-9333511FAEEC}" dt="2022-12-06T22:48:59.997" v="830" actId="1076"/>
          <ac:spMkLst>
            <pc:docMk/>
            <pc:sldMk cId="2656226047" sldId="304"/>
            <ac:spMk id="3" creationId="{14363A17-C515-7573-0BA3-4D4114E4ECCD}"/>
          </ac:spMkLst>
        </pc:spChg>
        <pc:spChg chg="add mod">
          <ac:chgData name="Đức Đinh Tiến" userId="e47266a7-b70e-4fb8-9a27-c873d3105ea5" providerId="ADAL" clId="{7549F06F-5A43-4B16-9173-9333511FAEEC}" dt="2022-12-06T22:48:56.716" v="829" actId="1076"/>
          <ac:spMkLst>
            <pc:docMk/>
            <pc:sldMk cId="2656226047" sldId="304"/>
            <ac:spMk id="4" creationId="{14BA94E9-8B1F-630D-273D-019C3BCB5E3D}"/>
          </ac:spMkLst>
        </pc:spChg>
      </pc:sldChg>
      <pc:sldChg chg="add ord modTransition">
        <pc:chgData name="Đức Đinh Tiến" userId="e47266a7-b70e-4fb8-9a27-c873d3105ea5" providerId="ADAL" clId="{7549F06F-5A43-4B16-9173-9333511FAEEC}" dt="2022-12-06T22:51:16.505" v="852"/>
        <pc:sldMkLst>
          <pc:docMk/>
          <pc:sldMk cId="1714394841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58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162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162">
                <a:defRPr/>
              </a:pPr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16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162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16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8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0.em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3176" y="-59852"/>
            <a:ext cx="12185651" cy="68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4587" y="1232734"/>
            <a:ext cx="11293943" cy="862933"/>
          </a:xfrm>
          <a:prstGeom prst="rect">
            <a:avLst/>
          </a:prstGeom>
          <a:noFill/>
        </p:spPr>
        <p:txBody>
          <a:bodyPr wrap="square" lIns="123384" tIns="61692" rIns="123384" bIns="61692">
            <a:spAutoFit/>
          </a:bodyPr>
          <a:lstStyle/>
          <a:p>
            <a:pPr algn="ctr" defTabSz="1217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9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59" y="4444480"/>
            <a:ext cx="5612684" cy="1783058"/>
          </a:xfrm>
          <a:prstGeom prst="rect">
            <a:avLst/>
          </a:prstGeom>
        </p:spPr>
      </p:pic>
      <p:pic>
        <p:nvPicPr>
          <p:cNvPr id="102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7" y="4320671"/>
            <a:ext cx="2030797" cy="20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4" y="-59852"/>
            <a:ext cx="1544637" cy="15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183" y="4320671"/>
            <a:ext cx="2030797" cy="20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34">
            <a:extLst>
              <a:ext uri="{FF2B5EF4-FFF2-40B4-BE49-F238E27FC236}">
                <a16:creationId xmlns:a16="http://schemas.microsoft.com/office/drawing/2014/main" id="{B3091738-9960-269E-46A5-500C9FBB4BF0}"/>
              </a:ext>
            </a:extLst>
          </p:cNvPr>
          <p:cNvSpPr txBox="1"/>
          <p:nvPr/>
        </p:nvSpPr>
        <p:spPr>
          <a:xfrm>
            <a:off x="267630" y="2148283"/>
            <a:ext cx="11563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đề</a:t>
            </a:r>
            <a:endParaRPr lang="en-US" altLang="zh-CN" sz="60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Cộng</a:t>
            </a:r>
            <a:r>
              <a:rPr kumimoji="0" lang="en-US" altLang="zh-CN" sz="60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đồng</a:t>
            </a:r>
            <a:r>
              <a:rPr kumimoji="0" lang="en-US" altLang="zh-CN" sz="60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địa</a:t>
            </a:r>
            <a:r>
              <a:rPr kumimoji="0" lang="en-US" altLang="zh-CN" sz="60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60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baseline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6000" b="1" baseline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2)</a:t>
            </a:r>
            <a:endParaRPr kumimoji="0" lang="zh-CN" altLang="en-US" sz="6000" b="1" i="0" u="none" strike="noStrike" kern="1200" cap="none" spc="0" normalizeH="0" baseline="0" noProof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8009" y="474318"/>
            <a:ext cx="11293943" cy="617031"/>
          </a:xfrm>
          <a:prstGeom prst="rect">
            <a:avLst/>
          </a:prstGeom>
          <a:noFill/>
        </p:spPr>
        <p:txBody>
          <a:bodyPr wrap="square" lIns="123384" tIns="61692" rIns="123384" bIns="61692">
            <a:spAutoFit/>
          </a:bodyPr>
          <a:lstStyle/>
          <a:p>
            <a:pPr algn="ctr" defTabSz="1217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DẠY THỨ HAI NGÀY  19 THÁNG 12 NĂM 2022 </a:t>
            </a:r>
          </a:p>
        </p:txBody>
      </p:sp>
    </p:spTree>
    <p:extLst>
      <p:ext uri="{BB962C8B-B14F-4D97-AF65-F5344CB8AC3E}">
        <p14:creationId xmlns:p14="http://schemas.microsoft.com/office/powerpoint/2010/main" val="626821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556FE-C2FD-8622-3B13-5CC49E416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70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9">
            <a:extLst>
              <a:ext uri="{FF2B5EF4-FFF2-40B4-BE49-F238E27FC236}">
                <a16:creationId xmlns:a16="http://schemas.microsoft.com/office/drawing/2014/main" id="{C3779A1F-BF2B-C210-82EC-C476089C8A7D}"/>
              </a:ext>
            </a:extLst>
          </p:cNvPr>
          <p:cNvSpPr txBox="1"/>
          <p:nvPr/>
        </p:nvSpPr>
        <p:spPr>
          <a:xfrm>
            <a:off x="478971" y="662747"/>
            <a:ext cx="11234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2: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lựa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hàng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hóa</a:t>
            </a:r>
            <a:endParaRPr lang="zh-CN" altLang="en-US" sz="60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1497288" y="1756761"/>
            <a:ext cx="4720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Quan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60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93329-39BC-B4E2-31AC-390BF564C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76251"/>
            <a:ext cx="9846129" cy="722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ABF38-82BD-6D11-4294-698A1607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34" y="4354795"/>
            <a:ext cx="5729966" cy="2293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0B072-2A26-3BAF-2669-07C89B7AF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799" y="4206652"/>
            <a:ext cx="4457701" cy="2651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7EC1A1-2CEF-CA0C-1700-5126E26DF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314" y="1665514"/>
            <a:ext cx="967469" cy="892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96F014-5129-043D-5F36-6D79B646E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023" y="1665514"/>
            <a:ext cx="1159326" cy="1063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D847B2-B4B0-25D7-7838-8C615D179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108" y="2982514"/>
            <a:ext cx="1372961" cy="892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45C2BF-851F-D6C3-EB34-FBC34DE557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8315" y="3069261"/>
            <a:ext cx="1394052" cy="892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8D3E96-2684-E49C-4ECA-E3C1C1259E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9025" y="1539817"/>
            <a:ext cx="1386567" cy="1168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95C26A-2DA4-A852-FA87-083AF43B8C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9589" y="1539817"/>
            <a:ext cx="1159326" cy="1018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8160B3-25BF-1CA6-B069-B7A80A05F1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2649" y="2884201"/>
            <a:ext cx="1115104" cy="9912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13ECB-B6E8-F15D-4409-5EF5E3F398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2450" y="1504270"/>
            <a:ext cx="1336904" cy="12399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02F0C0-591B-D4DD-A196-E9C17C6802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059" y="2992378"/>
            <a:ext cx="1115105" cy="8831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10CCC5-2F8C-C1B5-510B-883FB2DAD4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9743" y="3112462"/>
            <a:ext cx="1336903" cy="9613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2F1D02-C8B5-00EC-CF23-5D2D31ABE5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9127" y="1539817"/>
            <a:ext cx="1793761" cy="11115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56D68C3-DF92-6BF9-3237-B49218B60C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22252" y="3066030"/>
            <a:ext cx="834119" cy="10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43281 0.3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07435 0.25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6601 0.3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09505 0.216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1 0.00139 L -0.06393 0.191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98 -0.01227 L -0.49961 0.489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49961 0.519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7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9141 0.3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BED88-1082-7F71-496F-F59E0B02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7" y="287791"/>
            <a:ext cx="5268004" cy="804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2C3FFF-F08C-E720-C5DC-FC5A34765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44" y="1427389"/>
            <a:ext cx="2276475" cy="2001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433FA-C85A-E67B-7B25-C01320077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515" y="1427389"/>
            <a:ext cx="2511198" cy="2001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89B59C-2869-D113-2F85-83F6803B1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380" y="1427389"/>
            <a:ext cx="2922134" cy="2001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2584C1-86D0-0483-A7FA-AE04BB5A8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44" y="3903210"/>
            <a:ext cx="3294970" cy="2001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A7EB66-8338-6D7A-486E-F611BB1AB1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1471" y="3763736"/>
            <a:ext cx="4229099" cy="20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43739-9396-44F6-FFE6-3342F39E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23" y="588971"/>
            <a:ext cx="9425277" cy="63596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42115" y="2461539"/>
            <a:ext cx="5340507" cy="439514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1030171" y="1123983"/>
            <a:ext cx="1197784" cy="1871300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62558A9-48AE-456C-A972-4D0FAB54874D}"/>
              </a:ext>
            </a:extLst>
          </p:cNvPr>
          <p:cNvSpPr txBox="1"/>
          <p:nvPr/>
        </p:nvSpPr>
        <p:spPr>
          <a:xfrm>
            <a:off x="4334650" y="1883626"/>
            <a:ext cx="6834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TỰ NHIÊN VÀ XÃ HỘI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B4FC7EB-4CEB-4B62-80C6-74E745EDDC19}"/>
              </a:ext>
            </a:extLst>
          </p:cNvPr>
          <p:cNvSpPr txBox="1"/>
          <p:nvPr/>
        </p:nvSpPr>
        <p:spPr>
          <a:xfrm>
            <a:off x="3628886" y="2930326"/>
            <a:ext cx="77235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đề</a:t>
            </a:r>
            <a:endParaRPr lang="en-US" altLang="zh-CN" sz="60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Cộng</a:t>
            </a:r>
            <a:r>
              <a:rPr kumimoji="0" lang="en-US" altLang="zh-CN" sz="60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đồng</a:t>
            </a:r>
            <a:r>
              <a:rPr kumimoji="0" lang="en-US" altLang="zh-CN" sz="60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địa</a:t>
            </a:r>
            <a:r>
              <a:rPr kumimoji="0" lang="en-US" altLang="zh-CN" sz="60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phương</a:t>
            </a:r>
            <a:endParaRPr kumimoji="0" lang="en-US" altLang="zh-CN" sz="6000" b="1" i="0" u="none" strike="noStrike" kern="1200" cap="none" spc="0" normalizeH="0" noProof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baseline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6000" b="1" baseline="0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2)</a:t>
            </a:r>
            <a:endParaRPr kumimoji="0" lang="zh-CN" altLang="en-US" sz="6000" b="1" i="0" u="none" strike="noStrike" kern="1200" cap="none" spc="0" normalizeH="0" baseline="0" noProof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4042615" y="1221219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680" y="2129267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7637074" y="1043741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9">
            <a:extLst>
              <a:ext uri="{FF2B5EF4-FFF2-40B4-BE49-F238E27FC236}">
                <a16:creationId xmlns:a16="http://schemas.microsoft.com/office/drawing/2014/main" id="{C3779A1F-BF2B-C210-82EC-C476089C8A7D}"/>
              </a:ext>
            </a:extLst>
          </p:cNvPr>
          <p:cNvSpPr txBox="1"/>
          <p:nvPr/>
        </p:nvSpPr>
        <p:spPr>
          <a:xfrm>
            <a:off x="478971" y="662747"/>
            <a:ext cx="11234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1: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mua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bán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hàng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hóa</a:t>
            </a:r>
            <a:endParaRPr lang="zh-CN" altLang="en-US" sz="60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0E869-40AA-660B-1753-E12FADB9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文本框 49">
            <a:extLst>
              <a:ext uri="{FF2B5EF4-FFF2-40B4-BE49-F238E27FC236}">
                <a16:creationId xmlns:a16="http://schemas.microsoft.com/office/drawing/2014/main" id="{AEFEABC4-C7D4-82F1-43B9-32D3648B9DD6}"/>
              </a:ext>
            </a:extLst>
          </p:cNvPr>
          <p:cNvSpPr txBox="1"/>
          <p:nvPr/>
        </p:nvSpPr>
        <p:spPr>
          <a:xfrm>
            <a:off x="2383970" y="2573190"/>
            <a:ext cx="7712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8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Khám</a:t>
            </a:r>
            <a:r>
              <a:rPr lang="en-US" altLang="zh-CN" sz="88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phá</a:t>
            </a:r>
            <a:endParaRPr lang="zh-CN" altLang="en-US" sz="88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9">
            <a:extLst>
              <a:ext uri="{FF2B5EF4-FFF2-40B4-BE49-F238E27FC236}">
                <a16:creationId xmlns:a16="http://schemas.microsoft.com/office/drawing/2014/main" id="{C3779A1F-BF2B-C210-82EC-C476089C8A7D}"/>
              </a:ext>
            </a:extLst>
          </p:cNvPr>
          <p:cNvSpPr txBox="1"/>
          <p:nvPr/>
        </p:nvSpPr>
        <p:spPr>
          <a:xfrm>
            <a:off x="478971" y="662747"/>
            <a:ext cx="11234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1: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mua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bán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hàng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hóa</a:t>
            </a:r>
            <a:endParaRPr lang="zh-CN" altLang="en-US" sz="60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49">
            <a:extLst>
              <a:ext uri="{FF2B5EF4-FFF2-40B4-BE49-F238E27FC236}">
                <a16:creationId xmlns:a16="http://schemas.microsoft.com/office/drawing/2014/main" id="{FE8DD882-691F-1AC2-1B47-60645530F04C}"/>
              </a:ext>
            </a:extLst>
          </p:cNvPr>
          <p:cNvSpPr txBox="1"/>
          <p:nvPr/>
        </p:nvSpPr>
        <p:spPr>
          <a:xfrm>
            <a:off x="680357" y="2807232"/>
            <a:ext cx="11234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2: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lựa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hàng</a:t>
            </a:r>
            <a:r>
              <a:rPr lang="en-US" altLang="zh-CN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hóa</a:t>
            </a:r>
            <a:endParaRPr lang="zh-CN" altLang="en-US" sz="60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8B98A-B091-0469-4A0C-4D0BEFF1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F9587EC0-93AC-34A0-B0DD-4566DCCA5BBC}"/>
              </a:ext>
            </a:extLst>
          </p:cNvPr>
          <p:cNvSpPr txBox="1"/>
          <p:nvPr/>
        </p:nvSpPr>
        <p:spPr>
          <a:xfrm>
            <a:off x="3717263" y="0"/>
            <a:ext cx="510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6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 LUẬN NHÓM 2</a:t>
            </a:r>
            <a:endParaRPr lang="zh-CN" altLang="en-US" sz="3600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106</Words>
  <Application>Microsoft Office PowerPoint</Application>
  <PresentationFormat>Widescreen</PresentationFormat>
  <Paragraphs>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等线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Mai Loan</cp:lastModifiedBy>
  <cp:revision>43</cp:revision>
  <dcterms:created xsi:type="dcterms:W3CDTF">2017-08-18T03:02:00Z</dcterms:created>
  <dcterms:modified xsi:type="dcterms:W3CDTF">2025-12-21T15:48:18Z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2022-11-19T09:08:06Z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2affa8b7-6a21-4a94-b024-48cf1b11f7e7</vt:lpwstr>
  </property>
  <property fmtid="{D5CDD505-2E9C-101B-9397-08002B2CF9AE}" pid="8" name="MSIP_Label_defa4170-0d19-0005-0004-bc88714345d2_ActionId">
    <vt:lpwstr>e3692c95-2560-4984-8a4e-8d1e38d62aae</vt:lpwstr>
  </property>
  <property fmtid="{D5CDD505-2E9C-101B-9397-08002B2CF9AE}" pid="9" name="MSIP_Label_defa4170-0d19-0005-0004-bc88714345d2_ContentBits">
    <vt:lpwstr>0</vt:lpwstr>
  </property>
</Properties>
</file>