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7742" r:id="rId3"/>
    <p:sldId id="7719" r:id="rId4"/>
    <p:sldId id="320" r:id="rId5"/>
    <p:sldId id="308" r:id="rId6"/>
    <p:sldId id="321" r:id="rId7"/>
    <p:sldId id="267" r:id="rId8"/>
    <p:sldId id="7721" r:id="rId9"/>
    <p:sldId id="311" r:id="rId10"/>
    <p:sldId id="322" r:id="rId11"/>
    <p:sldId id="32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61116-BE25-4B08-9C09-BD0DB5994CB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5C1FF-0D75-412F-AC64-C9E88DB7A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2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B3D6-4106-D54B-2843-FF56C184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74E0E-388E-D153-96B2-52AAD6040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AF44E-D606-4C0E-EAD2-9257B353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D573-8ED1-5AA8-8731-758E2704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45E6D-3306-2CF1-5BFA-32CACD7C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8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74E4-0A76-A0DC-BFB4-CBC1F51B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DA4EB-2B9F-CF02-9B0F-2BDADFBB5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211F2-0248-DAAE-134C-520C4957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1C73D-30E3-6ECD-C87F-9C179C42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818B0-524C-EA30-B6A7-F93704E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3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C522F-58D7-D2EF-693D-A78CDEB84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FBF82-3391-99D5-4616-8828B90E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63DE0-9ECE-712A-E711-6C01E4D7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18A44-040E-2F99-2EEB-CA9C5010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42D3F-1C7B-959D-9C26-590E1480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56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46720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3002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0152-D7D6-C1E2-208B-A556F384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666B-E3DE-93B0-8A7C-8E4A15060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A4A7C-F756-D8FA-32FC-B6F9754A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CC33E-188B-5B09-3CD4-7295E691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4B879-1A2F-2F43-A89C-BAEC0938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8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2859-8B96-90D9-D51A-0849B9A7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AB721-EE01-C74C-1966-3B902CFB5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87D1-6AE8-7198-263B-50662E49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8E4C-3F41-D5F0-D3CC-85AD46EA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6D55-8B18-AF2E-C977-D025FF29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0B71-A27A-6330-A393-769A6DBD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2CDCE-030B-BCF6-9EA4-4DFBB2A68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AD1D2-FC6B-7982-D484-71AF06E9E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9FBC6-5FD6-2CEA-52ED-A6BEA537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83354-0C9D-1790-632D-6617764B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74469-DC2C-495F-8700-D6844B23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0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7474-BEB4-C46D-3E5C-6C07F3DAC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F90BD-2695-66D4-DF5E-8BF7E6ED9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21EDA-68DD-96FD-7440-F1711EE19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BA9E2-DCA4-910B-AF22-62F9FE4A5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EA5439-808B-17C2-12C1-FA4E02E5E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46786-A281-839F-3622-36A804AB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A8F10-F12A-D6B2-CDD1-2B1F2300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FF39D-365A-1724-EB84-80BDD7CE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AA05-3750-AEA5-F30A-2947A233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DB380-A302-8CAC-B302-1C1269E83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ACB53-1440-5A9E-DFB6-764CE9BD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0FA41-FD7C-3F5E-C493-618E42DB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5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3BD20-F5C8-80B6-F0F0-DBD1309B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5A6E2-5008-0EC9-406F-98A4EA2D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F43F4-1969-A031-DC82-55D0F1B8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483E-3D11-A4E9-2BA2-31AF4B36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F8602-5F23-F6E5-F2B7-9AAF214D6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ECC34-FA37-9592-4D2B-F52E151CB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6B679-1D36-997E-9796-3BD59E44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53B26-682C-AB4A-F7E5-AF04F27A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6A765-453D-776F-ECD8-47399898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DD78-78D7-B042-A969-B75FCDC4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EC3B7-A996-01F4-90A0-2D4CCBBD6D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D9D10-A971-790B-B64E-2ACC5D013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2152-B737-D3AF-1333-B7299062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E3306-283B-88C3-7921-204012CF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7B1C6-07DA-0CD4-5135-F36AC599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8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8CDC4-30AD-8664-F2D8-DE1ABDE0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681FF-3E7F-3569-B213-EBDA06B9F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BB12-5F20-8D5C-9A82-06146DCAF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810E9E-7690-4B9D-AE40-399F48BE1B8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B412A-3292-52BE-8850-21D3C67B8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4ECA-2252-E8AD-CEA9-1FF04A395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C843C-C753-4129-9273-50509CE9F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24" y="4019550"/>
            <a:ext cx="3477938" cy="2971800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 flipH="1">
            <a:off x="6638925" y="2219325"/>
            <a:ext cx="5143498" cy="1292184"/>
          </a:xfrm>
          <a:custGeom>
            <a:avLst/>
            <a:gdLst>
              <a:gd name="connsiteX0" fmla="*/ 0 w 5143498"/>
              <a:gd name="connsiteY0" fmla="*/ 215368 h 1292184"/>
              <a:gd name="connsiteX1" fmla="*/ 215368 w 5143498"/>
              <a:gd name="connsiteY1" fmla="*/ 0 h 1292184"/>
              <a:gd name="connsiteX2" fmla="*/ 857250 w 5143498"/>
              <a:gd name="connsiteY2" fmla="*/ 0 h 1292184"/>
              <a:gd name="connsiteX3" fmla="*/ 857250 w 5143498"/>
              <a:gd name="connsiteY3" fmla="*/ 0 h 1292184"/>
              <a:gd name="connsiteX4" fmla="*/ 1474470 w 5143498"/>
              <a:gd name="connsiteY4" fmla="*/ 0 h 1292184"/>
              <a:gd name="connsiteX5" fmla="*/ 2143124 w 5143498"/>
              <a:gd name="connsiteY5" fmla="*/ 0 h 1292184"/>
              <a:gd name="connsiteX6" fmla="*/ 2783675 w 5143498"/>
              <a:gd name="connsiteY6" fmla="*/ 0 h 1292184"/>
              <a:gd name="connsiteX7" fmla="*/ 3396377 w 5143498"/>
              <a:gd name="connsiteY7" fmla="*/ 0 h 1292184"/>
              <a:gd name="connsiteX8" fmla="*/ 4148328 w 5143498"/>
              <a:gd name="connsiteY8" fmla="*/ 0 h 1292184"/>
              <a:gd name="connsiteX9" fmla="*/ 4928130 w 5143498"/>
              <a:gd name="connsiteY9" fmla="*/ 0 h 1292184"/>
              <a:gd name="connsiteX10" fmla="*/ 5143498 w 5143498"/>
              <a:gd name="connsiteY10" fmla="*/ 215368 h 1292184"/>
              <a:gd name="connsiteX11" fmla="*/ 5143498 w 5143498"/>
              <a:gd name="connsiteY11" fmla="*/ 753774 h 1292184"/>
              <a:gd name="connsiteX12" fmla="*/ 5143498 w 5143498"/>
              <a:gd name="connsiteY12" fmla="*/ 753774 h 1292184"/>
              <a:gd name="connsiteX13" fmla="*/ 5143498 w 5143498"/>
              <a:gd name="connsiteY13" fmla="*/ 1076820 h 1292184"/>
              <a:gd name="connsiteX14" fmla="*/ 5143498 w 5143498"/>
              <a:gd name="connsiteY14" fmla="*/ 1076816 h 1292184"/>
              <a:gd name="connsiteX15" fmla="*/ 4928130 w 5143498"/>
              <a:gd name="connsiteY15" fmla="*/ 1292184 h 1292184"/>
              <a:gd name="connsiteX16" fmla="*/ 4287579 w 5143498"/>
              <a:gd name="connsiteY16" fmla="*/ 1292184 h 1292184"/>
              <a:gd name="connsiteX17" fmla="*/ 3619177 w 5143498"/>
              <a:gd name="connsiteY17" fmla="*/ 1292184 h 1292184"/>
              <a:gd name="connsiteX18" fmla="*/ 3006476 w 5143498"/>
              <a:gd name="connsiteY18" fmla="*/ 1292184 h 1292184"/>
              <a:gd name="connsiteX19" fmla="*/ 2143124 w 5143498"/>
              <a:gd name="connsiteY19" fmla="*/ 1292184 h 1292184"/>
              <a:gd name="connsiteX20" fmla="*/ 1705347 w 5143498"/>
              <a:gd name="connsiteY20" fmla="*/ 1390385 h 1292184"/>
              <a:gd name="connsiteX21" fmla="*/ 1281541 w 5143498"/>
              <a:gd name="connsiteY21" fmla="*/ 1485451 h 1292184"/>
              <a:gd name="connsiteX22" fmla="*/ 745962 w 5143498"/>
              <a:gd name="connsiteY22" fmla="*/ 1605590 h 1292184"/>
              <a:gd name="connsiteX23" fmla="*/ 857250 w 5143498"/>
              <a:gd name="connsiteY23" fmla="*/ 1292184 h 1292184"/>
              <a:gd name="connsiteX24" fmla="*/ 215368 w 5143498"/>
              <a:gd name="connsiteY24" fmla="*/ 1292184 h 1292184"/>
              <a:gd name="connsiteX25" fmla="*/ 0 w 5143498"/>
              <a:gd name="connsiteY25" fmla="*/ 1076816 h 1292184"/>
              <a:gd name="connsiteX26" fmla="*/ 0 w 5143498"/>
              <a:gd name="connsiteY26" fmla="*/ 1076820 h 1292184"/>
              <a:gd name="connsiteX27" fmla="*/ 0 w 5143498"/>
              <a:gd name="connsiteY27" fmla="*/ 753774 h 1292184"/>
              <a:gd name="connsiteX28" fmla="*/ 0 w 5143498"/>
              <a:gd name="connsiteY28" fmla="*/ 753774 h 1292184"/>
              <a:gd name="connsiteX29" fmla="*/ 0 w 5143498"/>
              <a:gd name="connsiteY29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43498" h="1292184" fill="none" extrusionOk="0">
                <a:moveTo>
                  <a:pt x="0" y="215368"/>
                </a:moveTo>
                <a:cubicBezTo>
                  <a:pt x="4124" y="95816"/>
                  <a:pt x="106221" y="14638"/>
                  <a:pt x="215368" y="0"/>
                </a:cubicBezTo>
                <a:cubicBezTo>
                  <a:pt x="438887" y="-22442"/>
                  <a:pt x="587200" y="26188"/>
                  <a:pt x="857250" y="0"/>
                </a:cubicBezTo>
                <a:lnTo>
                  <a:pt x="857250" y="0"/>
                </a:lnTo>
                <a:cubicBezTo>
                  <a:pt x="1138677" y="4927"/>
                  <a:pt x="1258054" y="27796"/>
                  <a:pt x="1474470" y="0"/>
                </a:cubicBezTo>
                <a:cubicBezTo>
                  <a:pt x="1690886" y="-27796"/>
                  <a:pt x="1925286" y="-15140"/>
                  <a:pt x="2143124" y="0"/>
                </a:cubicBezTo>
                <a:cubicBezTo>
                  <a:pt x="2302303" y="25264"/>
                  <a:pt x="2564003" y="-26841"/>
                  <a:pt x="2783675" y="0"/>
                </a:cubicBezTo>
                <a:cubicBezTo>
                  <a:pt x="3003347" y="26841"/>
                  <a:pt x="3259114" y="-16068"/>
                  <a:pt x="3396377" y="0"/>
                </a:cubicBezTo>
                <a:cubicBezTo>
                  <a:pt x="3533640" y="16068"/>
                  <a:pt x="3792187" y="13036"/>
                  <a:pt x="4148328" y="0"/>
                </a:cubicBezTo>
                <a:cubicBezTo>
                  <a:pt x="4504469" y="-13036"/>
                  <a:pt x="4703566" y="-11611"/>
                  <a:pt x="4928130" y="0"/>
                </a:cubicBezTo>
                <a:cubicBezTo>
                  <a:pt x="5057857" y="-8045"/>
                  <a:pt x="5130535" y="107157"/>
                  <a:pt x="5143498" y="215368"/>
                </a:cubicBezTo>
                <a:cubicBezTo>
                  <a:pt x="5160718" y="424525"/>
                  <a:pt x="5161583" y="640677"/>
                  <a:pt x="5143498" y="753774"/>
                </a:cubicBezTo>
                <a:lnTo>
                  <a:pt x="5143498" y="753774"/>
                </a:lnTo>
                <a:cubicBezTo>
                  <a:pt x="5157882" y="856541"/>
                  <a:pt x="5145249" y="947914"/>
                  <a:pt x="5143498" y="1076820"/>
                </a:cubicBezTo>
                <a:lnTo>
                  <a:pt x="5143498" y="1076816"/>
                </a:lnTo>
                <a:cubicBezTo>
                  <a:pt x="5153482" y="1195876"/>
                  <a:pt x="5049155" y="1289751"/>
                  <a:pt x="4928130" y="1292184"/>
                </a:cubicBezTo>
                <a:cubicBezTo>
                  <a:pt x="4646876" y="1304939"/>
                  <a:pt x="4464802" y="1299095"/>
                  <a:pt x="4287579" y="1292184"/>
                </a:cubicBezTo>
                <a:cubicBezTo>
                  <a:pt x="4110356" y="1285273"/>
                  <a:pt x="3860309" y="1275779"/>
                  <a:pt x="3619177" y="1292184"/>
                </a:cubicBezTo>
                <a:cubicBezTo>
                  <a:pt x="3378045" y="1308589"/>
                  <a:pt x="3243540" y="1268163"/>
                  <a:pt x="3006476" y="1292184"/>
                </a:cubicBezTo>
                <a:cubicBezTo>
                  <a:pt x="2769412" y="1316205"/>
                  <a:pt x="2416080" y="1253499"/>
                  <a:pt x="2143124" y="1292184"/>
                </a:cubicBezTo>
                <a:cubicBezTo>
                  <a:pt x="2023552" y="1308153"/>
                  <a:pt x="1828466" y="1362978"/>
                  <a:pt x="1705347" y="1390385"/>
                </a:cubicBezTo>
                <a:cubicBezTo>
                  <a:pt x="1582228" y="1417792"/>
                  <a:pt x="1495033" y="1452899"/>
                  <a:pt x="1281541" y="1485451"/>
                </a:cubicBezTo>
                <a:cubicBezTo>
                  <a:pt x="1068049" y="1518003"/>
                  <a:pt x="887741" y="1545694"/>
                  <a:pt x="745962" y="1605590"/>
                </a:cubicBezTo>
                <a:cubicBezTo>
                  <a:pt x="765990" y="1523523"/>
                  <a:pt x="824948" y="1356474"/>
                  <a:pt x="857250" y="1292184"/>
                </a:cubicBezTo>
                <a:cubicBezTo>
                  <a:pt x="586749" y="1277306"/>
                  <a:pt x="406850" y="1293623"/>
                  <a:pt x="215368" y="1292184"/>
                </a:cubicBezTo>
                <a:cubicBezTo>
                  <a:pt x="117633" y="1279388"/>
                  <a:pt x="3481" y="1185323"/>
                  <a:pt x="0" y="1076816"/>
                </a:cubicBezTo>
                <a:lnTo>
                  <a:pt x="0" y="1076820"/>
                </a:lnTo>
                <a:cubicBezTo>
                  <a:pt x="-8623" y="986254"/>
                  <a:pt x="10974" y="825029"/>
                  <a:pt x="0" y="753774"/>
                </a:cubicBezTo>
                <a:lnTo>
                  <a:pt x="0" y="753774"/>
                </a:lnTo>
                <a:cubicBezTo>
                  <a:pt x="-6550" y="571608"/>
                  <a:pt x="-2281" y="340923"/>
                  <a:pt x="0" y="215368"/>
                </a:cubicBezTo>
                <a:close/>
              </a:path>
              <a:path w="514349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54165" y="-13271"/>
                  <a:pt x="662379" y="-22358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321771" y="12847"/>
                  <a:pt x="2593659" y="13237"/>
                  <a:pt x="2839376" y="0"/>
                </a:cubicBezTo>
                <a:cubicBezTo>
                  <a:pt x="3085093" y="-13237"/>
                  <a:pt x="3279484" y="13032"/>
                  <a:pt x="3535627" y="0"/>
                </a:cubicBezTo>
                <a:cubicBezTo>
                  <a:pt x="3791770" y="-13032"/>
                  <a:pt x="3988282" y="16391"/>
                  <a:pt x="4231879" y="0"/>
                </a:cubicBezTo>
                <a:cubicBezTo>
                  <a:pt x="4475476" y="-16391"/>
                  <a:pt x="4671994" y="14960"/>
                  <a:pt x="4928130" y="0"/>
                </a:cubicBezTo>
                <a:cubicBezTo>
                  <a:pt x="5041627" y="-16322"/>
                  <a:pt x="5143653" y="108779"/>
                  <a:pt x="5143498" y="215368"/>
                </a:cubicBezTo>
                <a:cubicBezTo>
                  <a:pt x="5158218" y="381775"/>
                  <a:pt x="5164964" y="621361"/>
                  <a:pt x="5143498" y="753774"/>
                </a:cubicBezTo>
                <a:lnTo>
                  <a:pt x="5143498" y="753774"/>
                </a:lnTo>
                <a:cubicBezTo>
                  <a:pt x="5148865" y="870809"/>
                  <a:pt x="5144123" y="961246"/>
                  <a:pt x="5143498" y="1076820"/>
                </a:cubicBezTo>
                <a:lnTo>
                  <a:pt x="5143498" y="1076816"/>
                </a:lnTo>
                <a:cubicBezTo>
                  <a:pt x="5141574" y="1189286"/>
                  <a:pt x="5066497" y="1281915"/>
                  <a:pt x="4928130" y="1292184"/>
                </a:cubicBezTo>
                <a:cubicBezTo>
                  <a:pt x="4737267" y="1264386"/>
                  <a:pt x="4480220" y="1317998"/>
                  <a:pt x="4315429" y="1292184"/>
                </a:cubicBezTo>
                <a:cubicBezTo>
                  <a:pt x="4150638" y="1266370"/>
                  <a:pt x="3788418" y="1316756"/>
                  <a:pt x="3619177" y="1292184"/>
                </a:cubicBezTo>
                <a:cubicBezTo>
                  <a:pt x="3449936" y="1267612"/>
                  <a:pt x="3173492" y="1275558"/>
                  <a:pt x="2978626" y="1292184"/>
                </a:cubicBezTo>
                <a:cubicBezTo>
                  <a:pt x="2783760" y="1308810"/>
                  <a:pt x="2393190" y="1321729"/>
                  <a:pt x="2143124" y="1292184"/>
                </a:cubicBezTo>
                <a:cubicBezTo>
                  <a:pt x="2059120" y="1332599"/>
                  <a:pt x="1799167" y="1383393"/>
                  <a:pt x="1705347" y="1390385"/>
                </a:cubicBezTo>
                <a:cubicBezTo>
                  <a:pt x="1611527" y="1397377"/>
                  <a:pt x="1419406" y="1458965"/>
                  <a:pt x="1225654" y="1497987"/>
                </a:cubicBezTo>
                <a:cubicBezTo>
                  <a:pt x="1031902" y="1537010"/>
                  <a:pt x="899504" y="1575891"/>
                  <a:pt x="745962" y="1605590"/>
                </a:cubicBezTo>
                <a:cubicBezTo>
                  <a:pt x="787137" y="1520103"/>
                  <a:pt x="811105" y="1411119"/>
                  <a:pt x="857250" y="1292184"/>
                </a:cubicBezTo>
                <a:cubicBezTo>
                  <a:pt x="619982" y="1308907"/>
                  <a:pt x="409826" y="1296877"/>
                  <a:pt x="215368" y="1292184"/>
                </a:cubicBezTo>
                <a:cubicBezTo>
                  <a:pt x="106684" y="1311696"/>
                  <a:pt x="13134" y="1174225"/>
                  <a:pt x="0" y="1076816"/>
                </a:cubicBezTo>
                <a:lnTo>
                  <a:pt x="0" y="1076820"/>
                </a:lnTo>
                <a:cubicBezTo>
                  <a:pt x="7007" y="959465"/>
                  <a:pt x="-933" y="828482"/>
                  <a:pt x="0" y="753774"/>
                </a:cubicBezTo>
                <a:lnTo>
                  <a:pt x="0" y="753774"/>
                </a:lnTo>
                <a:cubicBezTo>
                  <a:pt x="-17427" y="641779"/>
                  <a:pt x="3184" y="478922"/>
                  <a:pt x="0" y="215368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9550" y="199722"/>
            <a:ext cx="5534025" cy="3543603"/>
            <a:chOff x="209550" y="304497"/>
            <a:chExt cx="5534025" cy="354360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09550" y="304497"/>
              <a:ext cx="5534025" cy="3543603"/>
            </a:xfrm>
            <a:prstGeom prst="roundRect">
              <a:avLst/>
            </a:prstGeom>
            <a:ln w="57150">
              <a:solidFill>
                <a:srgbClr val="CCFFCC"/>
              </a:solidFill>
              <a:prstDash val="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614362"/>
              <a:ext cx="4991100" cy="2847975"/>
            </a:xfrm>
            <a:prstGeom prst="rect">
              <a:avLst/>
            </a:prstGeom>
          </p:spPr>
        </p:pic>
      </p:grpSp>
      <p:sp>
        <p:nvSpPr>
          <p:cNvPr id="8" name="Speech Bubble: Rectangle with Corners Rounded 7"/>
          <p:cNvSpPr/>
          <p:nvPr/>
        </p:nvSpPr>
        <p:spPr>
          <a:xfrm flipH="1">
            <a:off x="3619500" y="3943349"/>
            <a:ext cx="5143498" cy="1054059"/>
          </a:xfrm>
          <a:custGeom>
            <a:avLst/>
            <a:gdLst>
              <a:gd name="connsiteX0" fmla="*/ 0 w 5143498"/>
              <a:gd name="connsiteY0" fmla="*/ 175680 h 1054059"/>
              <a:gd name="connsiteX1" fmla="*/ 175680 w 5143498"/>
              <a:gd name="connsiteY1" fmla="*/ 0 h 1054059"/>
              <a:gd name="connsiteX2" fmla="*/ 857250 w 5143498"/>
              <a:gd name="connsiteY2" fmla="*/ 0 h 1054059"/>
              <a:gd name="connsiteX3" fmla="*/ 857250 w 5143498"/>
              <a:gd name="connsiteY3" fmla="*/ 0 h 1054059"/>
              <a:gd name="connsiteX4" fmla="*/ 1513046 w 5143498"/>
              <a:gd name="connsiteY4" fmla="*/ 0 h 1054059"/>
              <a:gd name="connsiteX5" fmla="*/ 2143124 w 5143498"/>
              <a:gd name="connsiteY5" fmla="*/ 0 h 1054059"/>
              <a:gd name="connsiteX6" fmla="*/ 2764557 w 5143498"/>
              <a:gd name="connsiteY6" fmla="*/ 0 h 1054059"/>
              <a:gd name="connsiteX7" fmla="*/ 3329495 w 5143498"/>
              <a:gd name="connsiteY7" fmla="*/ 0 h 1054059"/>
              <a:gd name="connsiteX8" fmla="*/ 3837940 w 5143498"/>
              <a:gd name="connsiteY8" fmla="*/ 0 h 1054059"/>
              <a:gd name="connsiteX9" fmla="*/ 4459373 w 5143498"/>
              <a:gd name="connsiteY9" fmla="*/ 0 h 1054059"/>
              <a:gd name="connsiteX10" fmla="*/ 4967818 w 5143498"/>
              <a:gd name="connsiteY10" fmla="*/ 0 h 1054059"/>
              <a:gd name="connsiteX11" fmla="*/ 5143498 w 5143498"/>
              <a:gd name="connsiteY11" fmla="*/ 175680 h 1054059"/>
              <a:gd name="connsiteX12" fmla="*/ 5143498 w 5143498"/>
              <a:gd name="connsiteY12" fmla="*/ 614868 h 1054059"/>
              <a:gd name="connsiteX13" fmla="*/ 5143498 w 5143498"/>
              <a:gd name="connsiteY13" fmla="*/ 614868 h 1054059"/>
              <a:gd name="connsiteX14" fmla="*/ 5143498 w 5143498"/>
              <a:gd name="connsiteY14" fmla="*/ 878383 h 1054059"/>
              <a:gd name="connsiteX15" fmla="*/ 5143498 w 5143498"/>
              <a:gd name="connsiteY15" fmla="*/ 878379 h 1054059"/>
              <a:gd name="connsiteX16" fmla="*/ 4967818 w 5143498"/>
              <a:gd name="connsiteY16" fmla="*/ 1054059 h 1054059"/>
              <a:gd name="connsiteX17" fmla="*/ 4487620 w 5143498"/>
              <a:gd name="connsiteY17" fmla="*/ 1054059 h 1054059"/>
              <a:gd name="connsiteX18" fmla="*/ 3979175 w 5143498"/>
              <a:gd name="connsiteY18" fmla="*/ 1054059 h 1054059"/>
              <a:gd name="connsiteX19" fmla="*/ 3414236 w 5143498"/>
              <a:gd name="connsiteY19" fmla="*/ 1054059 h 1054059"/>
              <a:gd name="connsiteX20" fmla="*/ 2849298 w 5143498"/>
              <a:gd name="connsiteY20" fmla="*/ 1054059 h 1054059"/>
              <a:gd name="connsiteX21" fmla="*/ 2143124 w 5143498"/>
              <a:gd name="connsiteY21" fmla="*/ 1054059 h 1054059"/>
              <a:gd name="connsiteX22" fmla="*/ 1508373 w 5143498"/>
              <a:gd name="connsiteY22" fmla="*/ 1104947 h 1054059"/>
              <a:gd name="connsiteX23" fmla="*/ 812848 w 5143498"/>
              <a:gd name="connsiteY23" fmla="*/ 1160708 h 1054059"/>
              <a:gd name="connsiteX24" fmla="*/ 117323 w 5143498"/>
              <a:gd name="connsiteY24" fmla="*/ 1216468 h 1054059"/>
              <a:gd name="connsiteX25" fmla="*/ 472488 w 5143498"/>
              <a:gd name="connsiteY25" fmla="*/ 1138512 h 1054059"/>
              <a:gd name="connsiteX26" fmla="*/ 857250 w 5143498"/>
              <a:gd name="connsiteY26" fmla="*/ 1054059 h 1054059"/>
              <a:gd name="connsiteX27" fmla="*/ 175680 w 5143498"/>
              <a:gd name="connsiteY27" fmla="*/ 1054059 h 1054059"/>
              <a:gd name="connsiteX28" fmla="*/ 0 w 5143498"/>
              <a:gd name="connsiteY28" fmla="*/ 878379 h 1054059"/>
              <a:gd name="connsiteX29" fmla="*/ 0 w 5143498"/>
              <a:gd name="connsiteY29" fmla="*/ 878383 h 1054059"/>
              <a:gd name="connsiteX30" fmla="*/ 0 w 5143498"/>
              <a:gd name="connsiteY30" fmla="*/ 614868 h 1054059"/>
              <a:gd name="connsiteX31" fmla="*/ 0 w 5143498"/>
              <a:gd name="connsiteY31" fmla="*/ 614868 h 1054059"/>
              <a:gd name="connsiteX32" fmla="*/ 0 w 5143498"/>
              <a:gd name="connsiteY32" fmla="*/ 175680 h 10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43498" h="1054059" fill="none" extrusionOk="0">
                <a:moveTo>
                  <a:pt x="0" y="175680"/>
                </a:moveTo>
                <a:cubicBezTo>
                  <a:pt x="3344" y="63961"/>
                  <a:pt x="77606" y="-9457"/>
                  <a:pt x="175680" y="0"/>
                </a:cubicBezTo>
                <a:cubicBezTo>
                  <a:pt x="457996" y="-9537"/>
                  <a:pt x="625507" y="-20167"/>
                  <a:pt x="857250" y="0"/>
                </a:cubicBezTo>
                <a:lnTo>
                  <a:pt x="857250" y="0"/>
                </a:lnTo>
                <a:cubicBezTo>
                  <a:pt x="1138086" y="24215"/>
                  <a:pt x="1370301" y="-32397"/>
                  <a:pt x="1513046" y="0"/>
                </a:cubicBezTo>
                <a:cubicBezTo>
                  <a:pt x="1655791" y="32397"/>
                  <a:pt x="1917219" y="29300"/>
                  <a:pt x="2143124" y="0"/>
                </a:cubicBezTo>
                <a:cubicBezTo>
                  <a:pt x="2306206" y="-22528"/>
                  <a:pt x="2594659" y="-6057"/>
                  <a:pt x="2764557" y="0"/>
                </a:cubicBezTo>
                <a:cubicBezTo>
                  <a:pt x="2934455" y="6057"/>
                  <a:pt x="3124219" y="-24817"/>
                  <a:pt x="3329495" y="0"/>
                </a:cubicBezTo>
                <a:cubicBezTo>
                  <a:pt x="3534771" y="24817"/>
                  <a:pt x="3718398" y="454"/>
                  <a:pt x="3837940" y="0"/>
                </a:cubicBezTo>
                <a:cubicBezTo>
                  <a:pt x="3957482" y="-454"/>
                  <a:pt x="4150312" y="17234"/>
                  <a:pt x="4459373" y="0"/>
                </a:cubicBezTo>
                <a:cubicBezTo>
                  <a:pt x="4768434" y="-17234"/>
                  <a:pt x="4781558" y="4875"/>
                  <a:pt x="4967818" y="0"/>
                </a:cubicBezTo>
                <a:cubicBezTo>
                  <a:pt x="5083699" y="7536"/>
                  <a:pt x="5147759" y="78705"/>
                  <a:pt x="5143498" y="175680"/>
                </a:cubicBezTo>
                <a:cubicBezTo>
                  <a:pt x="5146429" y="392827"/>
                  <a:pt x="5133988" y="458186"/>
                  <a:pt x="5143498" y="614868"/>
                </a:cubicBezTo>
                <a:lnTo>
                  <a:pt x="5143498" y="614868"/>
                </a:lnTo>
                <a:cubicBezTo>
                  <a:pt x="5130867" y="684134"/>
                  <a:pt x="5132070" y="753583"/>
                  <a:pt x="5143498" y="878383"/>
                </a:cubicBezTo>
                <a:lnTo>
                  <a:pt x="5143498" y="878379"/>
                </a:lnTo>
                <a:cubicBezTo>
                  <a:pt x="5148793" y="987190"/>
                  <a:pt x="5046806" y="1055001"/>
                  <a:pt x="4967818" y="1054059"/>
                </a:cubicBezTo>
                <a:cubicBezTo>
                  <a:pt x="4781447" y="1075113"/>
                  <a:pt x="4622306" y="1077459"/>
                  <a:pt x="4487620" y="1054059"/>
                </a:cubicBezTo>
                <a:cubicBezTo>
                  <a:pt x="4352934" y="1030659"/>
                  <a:pt x="4219479" y="1077962"/>
                  <a:pt x="3979175" y="1054059"/>
                </a:cubicBezTo>
                <a:cubicBezTo>
                  <a:pt x="3738871" y="1030156"/>
                  <a:pt x="3594023" y="1059501"/>
                  <a:pt x="3414236" y="1054059"/>
                </a:cubicBezTo>
                <a:cubicBezTo>
                  <a:pt x="3234449" y="1048617"/>
                  <a:pt x="3057791" y="1026693"/>
                  <a:pt x="2849298" y="1054059"/>
                </a:cubicBezTo>
                <a:cubicBezTo>
                  <a:pt x="2640805" y="1081425"/>
                  <a:pt x="2443641" y="1046325"/>
                  <a:pt x="2143124" y="1054059"/>
                </a:cubicBezTo>
                <a:cubicBezTo>
                  <a:pt x="1984186" y="1078601"/>
                  <a:pt x="1808953" y="1111537"/>
                  <a:pt x="1508373" y="1104947"/>
                </a:cubicBezTo>
                <a:cubicBezTo>
                  <a:pt x="1207793" y="1098357"/>
                  <a:pt x="1014379" y="1133217"/>
                  <a:pt x="812848" y="1160708"/>
                </a:cubicBezTo>
                <a:cubicBezTo>
                  <a:pt x="611317" y="1188199"/>
                  <a:pt x="450292" y="1195455"/>
                  <a:pt x="117323" y="1216468"/>
                </a:cubicBezTo>
                <a:cubicBezTo>
                  <a:pt x="209401" y="1197288"/>
                  <a:pt x="389623" y="1143433"/>
                  <a:pt x="472488" y="1138512"/>
                </a:cubicBezTo>
                <a:cubicBezTo>
                  <a:pt x="555353" y="1133591"/>
                  <a:pt x="749540" y="1069011"/>
                  <a:pt x="857250" y="1054059"/>
                </a:cubicBezTo>
                <a:cubicBezTo>
                  <a:pt x="540835" y="1080508"/>
                  <a:pt x="377817" y="1031068"/>
                  <a:pt x="175680" y="1054059"/>
                </a:cubicBezTo>
                <a:cubicBezTo>
                  <a:pt x="74504" y="1042211"/>
                  <a:pt x="10706" y="977269"/>
                  <a:pt x="0" y="878379"/>
                </a:cubicBezTo>
                <a:lnTo>
                  <a:pt x="0" y="878383"/>
                </a:lnTo>
                <a:cubicBezTo>
                  <a:pt x="12654" y="802933"/>
                  <a:pt x="3938" y="743009"/>
                  <a:pt x="0" y="614868"/>
                </a:cubicBezTo>
                <a:lnTo>
                  <a:pt x="0" y="614868"/>
                </a:lnTo>
                <a:cubicBezTo>
                  <a:pt x="-11454" y="434786"/>
                  <a:pt x="15865" y="266090"/>
                  <a:pt x="0" y="175680"/>
                </a:cubicBezTo>
                <a:close/>
              </a:path>
              <a:path w="5143498" h="1054059" stroke="0" extrusionOk="0">
                <a:moveTo>
                  <a:pt x="0" y="175680"/>
                </a:moveTo>
                <a:cubicBezTo>
                  <a:pt x="5342" y="68181"/>
                  <a:pt x="88499" y="-18470"/>
                  <a:pt x="175680" y="0"/>
                </a:cubicBezTo>
                <a:cubicBezTo>
                  <a:pt x="376677" y="26044"/>
                  <a:pt x="562241" y="31830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259461" y="-23778"/>
                  <a:pt x="2488330" y="-28030"/>
                  <a:pt x="2708063" y="0"/>
                </a:cubicBezTo>
                <a:cubicBezTo>
                  <a:pt x="2927796" y="28030"/>
                  <a:pt x="3109195" y="20557"/>
                  <a:pt x="3273002" y="0"/>
                </a:cubicBezTo>
                <a:cubicBezTo>
                  <a:pt x="3436809" y="-20557"/>
                  <a:pt x="3670250" y="-5952"/>
                  <a:pt x="3837940" y="0"/>
                </a:cubicBezTo>
                <a:cubicBezTo>
                  <a:pt x="4005630" y="5952"/>
                  <a:pt x="4238550" y="1051"/>
                  <a:pt x="4431126" y="0"/>
                </a:cubicBezTo>
                <a:cubicBezTo>
                  <a:pt x="4623702" y="-1051"/>
                  <a:pt x="4755970" y="-14596"/>
                  <a:pt x="4967818" y="0"/>
                </a:cubicBezTo>
                <a:cubicBezTo>
                  <a:pt x="5062391" y="174"/>
                  <a:pt x="5142086" y="81421"/>
                  <a:pt x="5143498" y="175680"/>
                </a:cubicBezTo>
                <a:cubicBezTo>
                  <a:pt x="5155889" y="298982"/>
                  <a:pt x="5160127" y="418147"/>
                  <a:pt x="5143498" y="614868"/>
                </a:cubicBezTo>
                <a:lnTo>
                  <a:pt x="5143498" y="614868"/>
                </a:lnTo>
                <a:cubicBezTo>
                  <a:pt x="5131917" y="692425"/>
                  <a:pt x="5149982" y="749244"/>
                  <a:pt x="5143498" y="878383"/>
                </a:cubicBezTo>
                <a:lnTo>
                  <a:pt x="5143498" y="878379"/>
                </a:lnTo>
                <a:cubicBezTo>
                  <a:pt x="5126034" y="984100"/>
                  <a:pt x="5072031" y="1051088"/>
                  <a:pt x="4967818" y="1054059"/>
                </a:cubicBezTo>
                <a:cubicBezTo>
                  <a:pt x="4759837" y="1080711"/>
                  <a:pt x="4482500" y="1071059"/>
                  <a:pt x="4346385" y="1054059"/>
                </a:cubicBezTo>
                <a:cubicBezTo>
                  <a:pt x="4210270" y="1037059"/>
                  <a:pt x="3980685" y="1042440"/>
                  <a:pt x="3837940" y="1054059"/>
                </a:cubicBezTo>
                <a:cubicBezTo>
                  <a:pt x="3695195" y="1065678"/>
                  <a:pt x="3564892" y="1068703"/>
                  <a:pt x="3357742" y="1054059"/>
                </a:cubicBezTo>
                <a:cubicBezTo>
                  <a:pt x="3150592" y="1039415"/>
                  <a:pt x="3077165" y="1046371"/>
                  <a:pt x="2849298" y="1054059"/>
                </a:cubicBezTo>
                <a:cubicBezTo>
                  <a:pt x="2621431" y="1061747"/>
                  <a:pt x="2392470" y="1029153"/>
                  <a:pt x="2143124" y="1054059"/>
                </a:cubicBezTo>
                <a:cubicBezTo>
                  <a:pt x="1897198" y="1094771"/>
                  <a:pt x="1664536" y="1082862"/>
                  <a:pt x="1467857" y="1108195"/>
                </a:cubicBezTo>
                <a:cubicBezTo>
                  <a:pt x="1271178" y="1133528"/>
                  <a:pt x="1070035" y="1160035"/>
                  <a:pt x="772332" y="1163956"/>
                </a:cubicBezTo>
                <a:cubicBezTo>
                  <a:pt x="474629" y="1167877"/>
                  <a:pt x="258282" y="1216018"/>
                  <a:pt x="117323" y="1216468"/>
                </a:cubicBezTo>
                <a:cubicBezTo>
                  <a:pt x="274768" y="1182308"/>
                  <a:pt x="385449" y="1144200"/>
                  <a:pt x="465089" y="1140136"/>
                </a:cubicBezTo>
                <a:cubicBezTo>
                  <a:pt x="544729" y="1136072"/>
                  <a:pt x="704920" y="1088067"/>
                  <a:pt x="857250" y="1054059"/>
                </a:cubicBezTo>
                <a:cubicBezTo>
                  <a:pt x="525830" y="1074990"/>
                  <a:pt x="463509" y="1043906"/>
                  <a:pt x="175680" y="1054059"/>
                </a:cubicBezTo>
                <a:cubicBezTo>
                  <a:pt x="76991" y="1064553"/>
                  <a:pt x="1431" y="981298"/>
                  <a:pt x="0" y="878379"/>
                </a:cubicBezTo>
                <a:lnTo>
                  <a:pt x="0" y="878383"/>
                </a:lnTo>
                <a:cubicBezTo>
                  <a:pt x="-7952" y="773805"/>
                  <a:pt x="12859" y="723963"/>
                  <a:pt x="0" y="614868"/>
                </a:cubicBezTo>
                <a:lnTo>
                  <a:pt x="0" y="614868"/>
                </a:lnTo>
                <a:cubicBezTo>
                  <a:pt x="-20164" y="403227"/>
                  <a:pt x="-12746" y="388296"/>
                  <a:pt x="0" y="175680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 trồng được cây xanh như thế thì cần có mấy bước?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 flipH="1">
            <a:off x="3124200" y="5381624"/>
            <a:ext cx="5143498" cy="1054059"/>
          </a:xfrm>
          <a:custGeom>
            <a:avLst/>
            <a:gdLst>
              <a:gd name="connsiteX0" fmla="*/ 0 w 5143498"/>
              <a:gd name="connsiteY0" fmla="*/ 175680 h 1054059"/>
              <a:gd name="connsiteX1" fmla="*/ 175680 w 5143498"/>
              <a:gd name="connsiteY1" fmla="*/ 0 h 1054059"/>
              <a:gd name="connsiteX2" fmla="*/ 857250 w 5143498"/>
              <a:gd name="connsiteY2" fmla="*/ 0 h 1054059"/>
              <a:gd name="connsiteX3" fmla="*/ 857250 w 5143498"/>
              <a:gd name="connsiteY3" fmla="*/ 0 h 1054059"/>
              <a:gd name="connsiteX4" fmla="*/ 1500187 w 5143498"/>
              <a:gd name="connsiteY4" fmla="*/ 0 h 1054059"/>
              <a:gd name="connsiteX5" fmla="*/ 2143124 w 5143498"/>
              <a:gd name="connsiteY5" fmla="*/ 0 h 1054059"/>
              <a:gd name="connsiteX6" fmla="*/ 2651569 w 5143498"/>
              <a:gd name="connsiteY6" fmla="*/ 0 h 1054059"/>
              <a:gd name="connsiteX7" fmla="*/ 3273002 w 5143498"/>
              <a:gd name="connsiteY7" fmla="*/ 0 h 1054059"/>
              <a:gd name="connsiteX8" fmla="*/ 3809693 w 5143498"/>
              <a:gd name="connsiteY8" fmla="*/ 0 h 1054059"/>
              <a:gd name="connsiteX9" fmla="*/ 4374632 w 5143498"/>
              <a:gd name="connsiteY9" fmla="*/ 0 h 1054059"/>
              <a:gd name="connsiteX10" fmla="*/ 4967818 w 5143498"/>
              <a:gd name="connsiteY10" fmla="*/ 0 h 1054059"/>
              <a:gd name="connsiteX11" fmla="*/ 5143498 w 5143498"/>
              <a:gd name="connsiteY11" fmla="*/ 175680 h 1054059"/>
              <a:gd name="connsiteX12" fmla="*/ 5143498 w 5143498"/>
              <a:gd name="connsiteY12" fmla="*/ 614868 h 1054059"/>
              <a:gd name="connsiteX13" fmla="*/ 5143498 w 5143498"/>
              <a:gd name="connsiteY13" fmla="*/ 614868 h 1054059"/>
              <a:gd name="connsiteX14" fmla="*/ 5143498 w 5143498"/>
              <a:gd name="connsiteY14" fmla="*/ 878383 h 1054059"/>
              <a:gd name="connsiteX15" fmla="*/ 5143498 w 5143498"/>
              <a:gd name="connsiteY15" fmla="*/ 878379 h 1054059"/>
              <a:gd name="connsiteX16" fmla="*/ 4967818 w 5143498"/>
              <a:gd name="connsiteY16" fmla="*/ 1054059 h 1054059"/>
              <a:gd name="connsiteX17" fmla="*/ 4459373 w 5143498"/>
              <a:gd name="connsiteY17" fmla="*/ 1054059 h 1054059"/>
              <a:gd name="connsiteX18" fmla="*/ 3837940 w 5143498"/>
              <a:gd name="connsiteY18" fmla="*/ 1054059 h 1054059"/>
              <a:gd name="connsiteX19" fmla="*/ 3329495 w 5143498"/>
              <a:gd name="connsiteY19" fmla="*/ 1054059 h 1054059"/>
              <a:gd name="connsiteX20" fmla="*/ 2821051 w 5143498"/>
              <a:gd name="connsiteY20" fmla="*/ 1054059 h 1054059"/>
              <a:gd name="connsiteX21" fmla="*/ 2143124 w 5143498"/>
              <a:gd name="connsiteY21" fmla="*/ 1054059 h 1054059"/>
              <a:gd name="connsiteX22" fmla="*/ 1500187 w 5143498"/>
              <a:gd name="connsiteY22" fmla="*/ 1054059 h 1054059"/>
              <a:gd name="connsiteX23" fmla="*/ 857250 w 5143498"/>
              <a:gd name="connsiteY23" fmla="*/ 1054059 h 1054059"/>
              <a:gd name="connsiteX24" fmla="*/ 857250 w 5143498"/>
              <a:gd name="connsiteY24" fmla="*/ 1054059 h 1054059"/>
              <a:gd name="connsiteX25" fmla="*/ 175680 w 5143498"/>
              <a:gd name="connsiteY25" fmla="*/ 1054059 h 1054059"/>
              <a:gd name="connsiteX26" fmla="*/ 0 w 5143498"/>
              <a:gd name="connsiteY26" fmla="*/ 878379 h 1054059"/>
              <a:gd name="connsiteX27" fmla="*/ 0 w 5143498"/>
              <a:gd name="connsiteY27" fmla="*/ 878383 h 1054059"/>
              <a:gd name="connsiteX28" fmla="*/ -578026 w 5143498"/>
              <a:gd name="connsiteY28" fmla="*/ 759270 h 1054059"/>
              <a:gd name="connsiteX29" fmla="*/ 0 w 5143498"/>
              <a:gd name="connsiteY29" fmla="*/ 614868 h 1054059"/>
              <a:gd name="connsiteX30" fmla="*/ 0 w 5143498"/>
              <a:gd name="connsiteY30" fmla="*/ 175680 h 10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43498" h="1054059" fill="none" extrusionOk="0">
                <a:moveTo>
                  <a:pt x="0" y="175680"/>
                </a:moveTo>
                <a:cubicBezTo>
                  <a:pt x="-6394" y="80944"/>
                  <a:pt x="87750" y="-5098"/>
                  <a:pt x="175680" y="0"/>
                </a:cubicBezTo>
                <a:cubicBezTo>
                  <a:pt x="401331" y="-10495"/>
                  <a:pt x="589073" y="16119"/>
                  <a:pt x="857250" y="0"/>
                </a:cubicBezTo>
                <a:lnTo>
                  <a:pt x="857250" y="0"/>
                </a:lnTo>
                <a:cubicBezTo>
                  <a:pt x="1069291" y="-30198"/>
                  <a:pt x="1264264" y="21707"/>
                  <a:pt x="1500187" y="0"/>
                </a:cubicBezTo>
                <a:cubicBezTo>
                  <a:pt x="1736110" y="-21707"/>
                  <a:pt x="1850312" y="-12534"/>
                  <a:pt x="2143124" y="0"/>
                </a:cubicBezTo>
                <a:cubicBezTo>
                  <a:pt x="2290533" y="-2543"/>
                  <a:pt x="2419432" y="9986"/>
                  <a:pt x="2651569" y="0"/>
                </a:cubicBezTo>
                <a:cubicBezTo>
                  <a:pt x="2883707" y="-9986"/>
                  <a:pt x="2977876" y="12329"/>
                  <a:pt x="3273002" y="0"/>
                </a:cubicBezTo>
                <a:cubicBezTo>
                  <a:pt x="3568128" y="-12329"/>
                  <a:pt x="3676951" y="5707"/>
                  <a:pt x="3809693" y="0"/>
                </a:cubicBezTo>
                <a:cubicBezTo>
                  <a:pt x="3942435" y="-5707"/>
                  <a:pt x="4165603" y="-28014"/>
                  <a:pt x="4374632" y="0"/>
                </a:cubicBezTo>
                <a:cubicBezTo>
                  <a:pt x="4583661" y="28014"/>
                  <a:pt x="4679904" y="-13130"/>
                  <a:pt x="4967818" y="0"/>
                </a:cubicBezTo>
                <a:cubicBezTo>
                  <a:pt x="5054069" y="6166"/>
                  <a:pt x="5136526" y="89541"/>
                  <a:pt x="5143498" y="175680"/>
                </a:cubicBezTo>
                <a:cubicBezTo>
                  <a:pt x="5155020" y="384452"/>
                  <a:pt x="5138449" y="520721"/>
                  <a:pt x="5143498" y="614868"/>
                </a:cubicBezTo>
                <a:lnTo>
                  <a:pt x="5143498" y="614868"/>
                </a:lnTo>
                <a:cubicBezTo>
                  <a:pt x="5133109" y="667723"/>
                  <a:pt x="5149596" y="819347"/>
                  <a:pt x="5143498" y="878383"/>
                </a:cubicBezTo>
                <a:lnTo>
                  <a:pt x="5143498" y="878379"/>
                </a:lnTo>
                <a:cubicBezTo>
                  <a:pt x="5150473" y="976391"/>
                  <a:pt x="5057246" y="1065711"/>
                  <a:pt x="4967818" y="1054059"/>
                </a:cubicBezTo>
                <a:cubicBezTo>
                  <a:pt x="4743535" y="1073967"/>
                  <a:pt x="4668827" y="1072311"/>
                  <a:pt x="4459373" y="1054059"/>
                </a:cubicBezTo>
                <a:cubicBezTo>
                  <a:pt x="4249919" y="1035807"/>
                  <a:pt x="3964127" y="1048106"/>
                  <a:pt x="3837940" y="1054059"/>
                </a:cubicBezTo>
                <a:cubicBezTo>
                  <a:pt x="3711753" y="1060012"/>
                  <a:pt x="3460231" y="1048168"/>
                  <a:pt x="3329495" y="1054059"/>
                </a:cubicBezTo>
                <a:cubicBezTo>
                  <a:pt x="3198759" y="1059950"/>
                  <a:pt x="3057853" y="1074811"/>
                  <a:pt x="2821051" y="1054059"/>
                </a:cubicBezTo>
                <a:cubicBezTo>
                  <a:pt x="2584249" y="1033307"/>
                  <a:pt x="2342644" y="1054297"/>
                  <a:pt x="2143124" y="1054059"/>
                </a:cubicBezTo>
                <a:cubicBezTo>
                  <a:pt x="1899027" y="1046863"/>
                  <a:pt x="1679960" y="1078036"/>
                  <a:pt x="1500187" y="1054059"/>
                </a:cubicBezTo>
                <a:cubicBezTo>
                  <a:pt x="1320414" y="1030082"/>
                  <a:pt x="1058476" y="1042688"/>
                  <a:pt x="857250" y="1054059"/>
                </a:cubicBezTo>
                <a:lnTo>
                  <a:pt x="857250" y="1054059"/>
                </a:lnTo>
                <a:cubicBezTo>
                  <a:pt x="649771" y="1051318"/>
                  <a:pt x="387197" y="1040798"/>
                  <a:pt x="175680" y="1054059"/>
                </a:cubicBezTo>
                <a:cubicBezTo>
                  <a:pt x="85608" y="1073778"/>
                  <a:pt x="-17415" y="969879"/>
                  <a:pt x="0" y="878379"/>
                </a:cubicBezTo>
                <a:lnTo>
                  <a:pt x="0" y="878383"/>
                </a:lnTo>
                <a:cubicBezTo>
                  <a:pt x="-231559" y="835969"/>
                  <a:pt x="-402504" y="798566"/>
                  <a:pt x="-578026" y="759270"/>
                </a:cubicBezTo>
                <a:cubicBezTo>
                  <a:pt x="-436363" y="720408"/>
                  <a:pt x="-274673" y="680993"/>
                  <a:pt x="0" y="614868"/>
                </a:cubicBezTo>
                <a:cubicBezTo>
                  <a:pt x="2270" y="444748"/>
                  <a:pt x="-10426" y="328451"/>
                  <a:pt x="0" y="175680"/>
                </a:cubicBezTo>
                <a:close/>
              </a:path>
              <a:path w="5143498" h="1054059" stroke="0" extrusionOk="0">
                <a:moveTo>
                  <a:pt x="0" y="175680"/>
                </a:moveTo>
                <a:cubicBezTo>
                  <a:pt x="5342" y="68181"/>
                  <a:pt x="88499" y="-18470"/>
                  <a:pt x="175680" y="0"/>
                </a:cubicBezTo>
                <a:cubicBezTo>
                  <a:pt x="376677" y="26044"/>
                  <a:pt x="562241" y="31830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259461" y="-23778"/>
                  <a:pt x="2488330" y="-28030"/>
                  <a:pt x="2708063" y="0"/>
                </a:cubicBezTo>
                <a:cubicBezTo>
                  <a:pt x="2927796" y="28030"/>
                  <a:pt x="3109195" y="20557"/>
                  <a:pt x="3273002" y="0"/>
                </a:cubicBezTo>
                <a:cubicBezTo>
                  <a:pt x="3436809" y="-20557"/>
                  <a:pt x="3670250" y="-5952"/>
                  <a:pt x="3837940" y="0"/>
                </a:cubicBezTo>
                <a:cubicBezTo>
                  <a:pt x="4005630" y="5952"/>
                  <a:pt x="4238550" y="1051"/>
                  <a:pt x="4431126" y="0"/>
                </a:cubicBezTo>
                <a:cubicBezTo>
                  <a:pt x="4623702" y="-1051"/>
                  <a:pt x="4755970" y="-14596"/>
                  <a:pt x="4967818" y="0"/>
                </a:cubicBezTo>
                <a:cubicBezTo>
                  <a:pt x="5062391" y="174"/>
                  <a:pt x="5142086" y="81421"/>
                  <a:pt x="5143498" y="175680"/>
                </a:cubicBezTo>
                <a:cubicBezTo>
                  <a:pt x="5155889" y="298982"/>
                  <a:pt x="5160127" y="418147"/>
                  <a:pt x="5143498" y="614868"/>
                </a:cubicBezTo>
                <a:lnTo>
                  <a:pt x="5143498" y="614868"/>
                </a:lnTo>
                <a:cubicBezTo>
                  <a:pt x="5131917" y="692425"/>
                  <a:pt x="5149982" y="749244"/>
                  <a:pt x="5143498" y="878383"/>
                </a:cubicBezTo>
                <a:lnTo>
                  <a:pt x="5143498" y="878379"/>
                </a:lnTo>
                <a:cubicBezTo>
                  <a:pt x="5126034" y="984100"/>
                  <a:pt x="5072031" y="1051088"/>
                  <a:pt x="4967818" y="1054059"/>
                </a:cubicBezTo>
                <a:cubicBezTo>
                  <a:pt x="4759837" y="1080711"/>
                  <a:pt x="4482500" y="1071059"/>
                  <a:pt x="4346385" y="1054059"/>
                </a:cubicBezTo>
                <a:cubicBezTo>
                  <a:pt x="4210270" y="1037059"/>
                  <a:pt x="3980685" y="1042440"/>
                  <a:pt x="3837940" y="1054059"/>
                </a:cubicBezTo>
                <a:cubicBezTo>
                  <a:pt x="3695195" y="1065678"/>
                  <a:pt x="3564892" y="1068703"/>
                  <a:pt x="3357742" y="1054059"/>
                </a:cubicBezTo>
                <a:cubicBezTo>
                  <a:pt x="3150592" y="1039415"/>
                  <a:pt x="3077165" y="1046371"/>
                  <a:pt x="2849298" y="1054059"/>
                </a:cubicBezTo>
                <a:cubicBezTo>
                  <a:pt x="2621431" y="1061747"/>
                  <a:pt x="2392470" y="1029153"/>
                  <a:pt x="2143124" y="1054059"/>
                </a:cubicBezTo>
                <a:cubicBezTo>
                  <a:pt x="1924614" y="1051375"/>
                  <a:pt x="1812592" y="1041363"/>
                  <a:pt x="1500187" y="1054059"/>
                </a:cubicBezTo>
                <a:cubicBezTo>
                  <a:pt x="1187782" y="1066755"/>
                  <a:pt x="1018749" y="1023480"/>
                  <a:pt x="857250" y="1054059"/>
                </a:cubicBezTo>
                <a:lnTo>
                  <a:pt x="857250" y="1054059"/>
                </a:lnTo>
                <a:cubicBezTo>
                  <a:pt x="534192" y="1073541"/>
                  <a:pt x="387329" y="1025774"/>
                  <a:pt x="175680" y="1054059"/>
                </a:cubicBezTo>
                <a:cubicBezTo>
                  <a:pt x="75039" y="1072980"/>
                  <a:pt x="9703" y="993857"/>
                  <a:pt x="0" y="878379"/>
                </a:cubicBezTo>
                <a:lnTo>
                  <a:pt x="0" y="878383"/>
                </a:lnTo>
                <a:cubicBezTo>
                  <a:pt x="-257657" y="841305"/>
                  <a:pt x="-302558" y="818402"/>
                  <a:pt x="-578026" y="759270"/>
                </a:cubicBezTo>
                <a:cubicBezTo>
                  <a:pt x="-300883" y="683334"/>
                  <a:pt x="-280073" y="711215"/>
                  <a:pt x="0" y="614868"/>
                </a:cubicBezTo>
                <a:cubicBezTo>
                  <a:pt x="4758" y="488164"/>
                  <a:pt x="7763" y="310656"/>
                  <a:pt x="0" y="175680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Em hãy nêu các bước trồng cây trong chậu?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7090" y="4381647"/>
            <a:ext cx="5095875" cy="2061210"/>
          </a:xfrm>
          <a:custGeom>
            <a:avLst/>
            <a:gdLst>
              <a:gd name="connsiteX0" fmla="*/ 0 w 5095875"/>
              <a:gd name="connsiteY0" fmla="*/ 0 h 2062103"/>
              <a:gd name="connsiteX1" fmla="*/ 5095875 w 5095875"/>
              <a:gd name="connsiteY1" fmla="*/ 0 h 2062103"/>
              <a:gd name="connsiteX2" fmla="*/ 5095875 w 5095875"/>
              <a:gd name="connsiteY2" fmla="*/ 2062103 h 2062103"/>
              <a:gd name="connsiteX3" fmla="*/ 0 w 5095875"/>
              <a:gd name="connsiteY3" fmla="*/ 2062103 h 2062103"/>
              <a:gd name="connsiteX4" fmla="*/ 0 w 5095875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5875" h="2062103" fill="none" extrusionOk="0">
                <a:moveTo>
                  <a:pt x="0" y="0"/>
                </a:moveTo>
                <a:cubicBezTo>
                  <a:pt x="1552276" y="5222"/>
                  <a:pt x="4569657" y="24918"/>
                  <a:pt x="5095875" y="0"/>
                </a:cubicBezTo>
                <a:cubicBezTo>
                  <a:pt x="4934630" y="602541"/>
                  <a:pt x="5052115" y="1321515"/>
                  <a:pt x="5095875" y="2062103"/>
                </a:cubicBezTo>
                <a:cubicBezTo>
                  <a:pt x="3471870" y="1897342"/>
                  <a:pt x="862245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95875" h="2062103" stroke="0" extrusionOk="0">
                <a:moveTo>
                  <a:pt x="0" y="0"/>
                </a:moveTo>
                <a:cubicBezTo>
                  <a:pt x="857012" y="11849"/>
                  <a:pt x="2844969" y="-161459"/>
                  <a:pt x="5095875" y="0"/>
                </a:cubicBezTo>
                <a:cubicBezTo>
                  <a:pt x="5099005" y="760657"/>
                  <a:pt x="4994699" y="1587749"/>
                  <a:pt x="5095875" y="2062103"/>
                </a:cubicBezTo>
                <a:cubicBezTo>
                  <a:pt x="3588562" y="1916243"/>
                  <a:pt x="61931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một viên sỏi có kích thước lớn hơn lỗ thoát nước đặt lên trên lỗ thoát nước ở đáy chậu.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3429000"/>
            <a:ext cx="4761865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4B9D-E241-E507-208A-9234F62BF187}"/>
              </a:ext>
            </a:extLst>
          </p:cNvPr>
          <p:cNvSpPr txBox="1"/>
          <p:nvPr/>
        </p:nvSpPr>
        <p:spPr>
          <a:xfrm>
            <a:off x="730885" y="38608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9535" y="4915535"/>
            <a:ext cx="5925185" cy="1322070"/>
          </a:xfrm>
          <a:custGeom>
            <a:avLst/>
            <a:gdLst>
              <a:gd name="connsiteX0" fmla="*/ 0 w 6048375"/>
              <a:gd name="connsiteY0" fmla="*/ 0 h 1323439"/>
              <a:gd name="connsiteX1" fmla="*/ 6048375 w 6048375"/>
              <a:gd name="connsiteY1" fmla="*/ 0 h 1323439"/>
              <a:gd name="connsiteX2" fmla="*/ 6048375 w 6048375"/>
              <a:gd name="connsiteY2" fmla="*/ 1323439 h 1323439"/>
              <a:gd name="connsiteX3" fmla="*/ 0 w 6048375"/>
              <a:gd name="connsiteY3" fmla="*/ 1323439 h 1323439"/>
              <a:gd name="connsiteX4" fmla="*/ 0 w 6048375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323439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985781" y="502581"/>
                  <a:pt x="6011417" y="742429"/>
                  <a:pt x="6048375" y="1323439"/>
                </a:cubicBezTo>
                <a:cubicBezTo>
                  <a:pt x="4195549" y="1158678"/>
                  <a:pt x="25956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048375" h="1323439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33715" y="501774"/>
                  <a:pt x="5968440" y="1007572"/>
                  <a:pt x="6048375" y="1323439"/>
                </a:cubicBezTo>
                <a:cubicBezTo>
                  <a:pt x="3036010" y="1177579"/>
                  <a:pt x="1095383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 một lượng giá thể vừa đổ vào chậu.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" y="3259455"/>
            <a:ext cx="4302760" cy="324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48CC0-CCC8-1F65-73CB-EF7E807F5E32}"/>
              </a:ext>
            </a:extLst>
          </p:cNvPr>
          <p:cNvSpPr txBox="1"/>
          <p:nvPr/>
        </p:nvSpPr>
        <p:spPr>
          <a:xfrm>
            <a:off x="893445" y="48768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775" y="323850"/>
            <a:ext cx="11191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ác bước trồng hoa, cây cảnh trong chậu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3450" y="11221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1: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Chuẩn bị vật liệu, vật dụng và dụng cụ.</a:t>
            </a:r>
            <a:endParaRPr lang="en-US" sz="36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2025" y="2141352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2: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942975" y="33700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3: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 một lượng giá thể vừa đổ vào chậu.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29945" y="4274820"/>
            <a:ext cx="10980420" cy="935355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4: 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Đặt cây đứng thẳng ở giữa chậu, cho thêm một giá thể vào chậu cho đến khi lấp kín gốc và rễ, dùng tay ấn nhẹ quanh gốc cây cho chắc chắn.</a:t>
            </a:r>
            <a:endParaRPr lang="en-US" sz="26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09650" y="5446528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5: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Tưới nhẹ quanh gốc cây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8363" y="770660"/>
            <a:ext cx="9518073" cy="3829915"/>
            <a:chOff x="1336963" y="124691"/>
            <a:chExt cx="9518073" cy="3532909"/>
          </a:xfrm>
        </p:grpSpPr>
        <p:sp>
          <p:nvSpPr>
            <p:cNvPr id="4" name="TextBox 3"/>
            <p:cNvSpPr txBox="1"/>
            <p:nvPr/>
          </p:nvSpPr>
          <p:spPr>
            <a:xfrm>
              <a:off x="9042783" y="1123554"/>
              <a:ext cx="1331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336963" y="124691"/>
              <a:ext cx="9518073" cy="3532909"/>
            </a:xfrm>
            <a:custGeom>
              <a:avLst/>
              <a:gdLst>
                <a:gd name="connsiteX0" fmla="*/ 0 w 9518073"/>
                <a:gd name="connsiteY0" fmla="*/ 588830 h 3532909"/>
                <a:gd name="connsiteX1" fmla="*/ 588830 w 9518073"/>
                <a:gd name="connsiteY1" fmla="*/ 0 h 3532909"/>
                <a:gd name="connsiteX2" fmla="*/ 1033652 w 9518073"/>
                <a:gd name="connsiteY2" fmla="*/ 0 h 3532909"/>
                <a:gd name="connsiteX3" fmla="*/ 1895495 w 9518073"/>
                <a:gd name="connsiteY3" fmla="*/ 0 h 3532909"/>
                <a:gd name="connsiteX4" fmla="*/ 2673933 w 9518073"/>
                <a:gd name="connsiteY4" fmla="*/ 0 h 3532909"/>
                <a:gd name="connsiteX5" fmla="*/ 3118755 w 9518073"/>
                <a:gd name="connsiteY5" fmla="*/ 0 h 3532909"/>
                <a:gd name="connsiteX6" fmla="*/ 3897194 w 9518073"/>
                <a:gd name="connsiteY6" fmla="*/ 0 h 3532909"/>
                <a:gd name="connsiteX7" fmla="*/ 4342016 w 9518073"/>
                <a:gd name="connsiteY7" fmla="*/ 0 h 3532909"/>
                <a:gd name="connsiteX8" fmla="*/ 4786838 w 9518073"/>
                <a:gd name="connsiteY8" fmla="*/ 0 h 3532909"/>
                <a:gd name="connsiteX9" fmla="*/ 5315064 w 9518073"/>
                <a:gd name="connsiteY9" fmla="*/ 0 h 3532909"/>
                <a:gd name="connsiteX10" fmla="*/ 5926694 w 9518073"/>
                <a:gd name="connsiteY10" fmla="*/ 0 h 3532909"/>
                <a:gd name="connsiteX11" fmla="*/ 6454920 w 9518073"/>
                <a:gd name="connsiteY11" fmla="*/ 0 h 3532909"/>
                <a:gd name="connsiteX12" fmla="*/ 7233359 w 9518073"/>
                <a:gd name="connsiteY12" fmla="*/ 0 h 3532909"/>
                <a:gd name="connsiteX13" fmla="*/ 7928393 w 9518073"/>
                <a:gd name="connsiteY13" fmla="*/ 0 h 3532909"/>
                <a:gd name="connsiteX14" fmla="*/ 8929243 w 9518073"/>
                <a:gd name="connsiteY14" fmla="*/ 0 h 3532909"/>
                <a:gd name="connsiteX15" fmla="*/ 9518073 w 9518073"/>
                <a:gd name="connsiteY15" fmla="*/ 588830 h 3532909"/>
                <a:gd name="connsiteX16" fmla="*/ 9518073 w 9518073"/>
                <a:gd name="connsiteY16" fmla="*/ 1201195 h 3532909"/>
                <a:gd name="connsiteX17" fmla="*/ 9518073 w 9518073"/>
                <a:gd name="connsiteY17" fmla="*/ 1719350 h 3532909"/>
                <a:gd name="connsiteX18" fmla="*/ 9518073 w 9518073"/>
                <a:gd name="connsiteY18" fmla="*/ 2331714 h 3532909"/>
                <a:gd name="connsiteX19" fmla="*/ 9518073 w 9518073"/>
                <a:gd name="connsiteY19" fmla="*/ 2944079 h 3532909"/>
                <a:gd name="connsiteX20" fmla="*/ 8929243 w 9518073"/>
                <a:gd name="connsiteY20" fmla="*/ 3532909 h 3532909"/>
                <a:gd name="connsiteX21" fmla="*/ 8317613 w 9518073"/>
                <a:gd name="connsiteY21" fmla="*/ 3532909 h 3532909"/>
                <a:gd name="connsiteX22" fmla="*/ 7705982 w 9518073"/>
                <a:gd name="connsiteY22" fmla="*/ 3532909 h 3532909"/>
                <a:gd name="connsiteX23" fmla="*/ 7177756 w 9518073"/>
                <a:gd name="connsiteY23" fmla="*/ 3532909 h 3532909"/>
                <a:gd name="connsiteX24" fmla="*/ 6732934 w 9518073"/>
                <a:gd name="connsiteY24" fmla="*/ 3532909 h 3532909"/>
                <a:gd name="connsiteX25" fmla="*/ 5871092 w 9518073"/>
                <a:gd name="connsiteY25" fmla="*/ 3532909 h 3532909"/>
                <a:gd name="connsiteX26" fmla="*/ 5342865 w 9518073"/>
                <a:gd name="connsiteY26" fmla="*/ 3532909 h 3532909"/>
                <a:gd name="connsiteX27" fmla="*/ 4814639 w 9518073"/>
                <a:gd name="connsiteY27" fmla="*/ 3532909 h 3532909"/>
                <a:gd name="connsiteX28" fmla="*/ 4286413 w 9518073"/>
                <a:gd name="connsiteY28" fmla="*/ 3532909 h 3532909"/>
                <a:gd name="connsiteX29" fmla="*/ 3424570 w 9518073"/>
                <a:gd name="connsiteY29" fmla="*/ 3532909 h 3532909"/>
                <a:gd name="connsiteX30" fmla="*/ 2979748 w 9518073"/>
                <a:gd name="connsiteY30" fmla="*/ 3532909 h 3532909"/>
                <a:gd name="connsiteX31" fmla="*/ 2451522 w 9518073"/>
                <a:gd name="connsiteY31" fmla="*/ 3532909 h 3532909"/>
                <a:gd name="connsiteX32" fmla="*/ 1673084 w 9518073"/>
                <a:gd name="connsiteY32" fmla="*/ 3532909 h 3532909"/>
                <a:gd name="connsiteX33" fmla="*/ 588830 w 9518073"/>
                <a:gd name="connsiteY33" fmla="*/ 3532909 h 3532909"/>
                <a:gd name="connsiteX34" fmla="*/ 0 w 9518073"/>
                <a:gd name="connsiteY34" fmla="*/ 2944079 h 3532909"/>
                <a:gd name="connsiteX35" fmla="*/ 0 w 9518073"/>
                <a:gd name="connsiteY35" fmla="*/ 2308162 h 3532909"/>
                <a:gd name="connsiteX36" fmla="*/ 0 w 9518073"/>
                <a:gd name="connsiteY36" fmla="*/ 1742902 h 3532909"/>
                <a:gd name="connsiteX37" fmla="*/ 0 w 9518073"/>
                <a:gd name="connsiteY37" fmla="*/ 1130537 h 3532909"/>
                <a:gd name="connsiteX38" fmla="*/ 0 w 9518073"/>
                <a:gd name="connsiteY38" fmla="*/ 588830 h 353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18073" h="3532909" fill="none" extrusionOk="0">
                  <a:moveTo>
                    <a:pt x="0" y="588830"/>
                  </a:moveTo>
                  <a:cubicBezTo>
                    <a:pt x="26448" y="204218"/>
                    <a:pt x="255288" y="8845"/>
                    <a:pt x="588830" y="0"/>
                  </a:cubicBezTo>
                  <a:cubicBezTo>
                    <a:pt x="798695" y="6007"/>
                    <a:pt x="884611" y="-22048"/>
                    <a:pt x="1033652" y="0"/>
                  </a:cubicBezTo>
                  <a:cubicBezTo>
                    <a:pt x="1182693" y="22048"/>
                    <a:pt x="1467029" y="-8124"/>
                    <a:pt x="1895495" y="0"/>
                  </a:cubicBezTo>
                  <a:cubicBezTo>
                    <a:pt x="2323961" y="8124"/>
                    <a:pt x="2467080" y="31511"/>
                    <a:pt x="2673933" y="0"/>
                  </a:cubicBezTo>
                  <a:cubicBezTo>
                    <a:pt x="2880786" y="-31511"/>
                    <a:pt x="3003589" y="-20261"/>
                    <a:pt x="3118755" y="0"/>
                  </a:cubicBezTo>
                  <a:cubicBezTo>
                    <a:pt x="3233921" y="20261"/>
                    <a:pt x="3711107" y="25754"/>
                    <a:pt x="3897194" y="0"/>
                  </a:cubicBezTo>
                  <a:cubicBezTo>
                    <a:pt x="4083281" y="-25754"/>
                    <a:pt x="4131486" y="-4907"/>
                    <a:pt x="4342016" y="0"/>
                  </a:cubicBezTo>
                  <a:cubicBezTo>
                    <a:pt x="4552546" y="4907"/>
                    <a:pt x="4586878" y="-12382"/>
                    <a:pt x="4786838" y="0"/>
                  </a:cubicBezTo>
                  <a:cubicBezTo>
                    <a:pt x="4986798" y="12382"/>
                    <a:pt x="5182430" y="-14674"/>
                    <a:pt x="5315064" y="0"/>
                  </a:cubicBezTo>
                  <a:cubicBezTo>
                    <a:pt x="5447698" y="14674"/>
                    <a:pt x="5728226" y="-20899"/>
                    <a:pt x="5926694" y="0"/>
                  </a:cubicBezTo>
                  <a:cubicBezTo>
                    <a:pt x="6125162" y="20899"/>
                    <a:pt x="6339458" y="-13091"/>
                    <a:pt x="6454920" y="0"/>
                  </a:cubicBezTo>
                  <a:cubicBezTo>
                    <a:pt x="6570382" y="13091"/>
                    <a:pt x="7026317" y="8089"/>
                    <a:pt x="7233359" y="0"/>
                  </a:cubicBezTo>
                  <a:cubicBezTo>
                    <a:pt x="7440401" y="-8089"/>
                    <a:pt x="7676761" y="-2975"/>
                    <a:pt x="7928393" y="0"/>
                  </a:cubicBezTo>
                  <a:cubicBezTo>
                    <a:pt x="8180025" y="2975"/>
                    <a:pt x="8501621" y="9071"/>
                    <a:pt x="8929243" y="0"/>
                  </a:cubicBezTo>
                  <a:cubicBezTo>
                    <a:pt x="9230878" y="-2448"/>
                    <a:pt x="9558450" y="261327"/>
                    <a:pt x="9518073" y="588830"/>
                  </a:cubicBezTo>
                  <a:cubicBezTo>
                    <a:pt x="9515600" y="885390"/>
                    <a:pt x="9514193" y="1068509"/>
                    <a:pt x="9518073" y="1201195"/>
                  </a:cubicBezTo>
                  <a:cubicBezTo>
                    <a:pt x="9521953" y="1333882"/>
                    <a:pt x="9525875" y="1521209"/>
                    <a:pt x="9518073" y="1719350"/>
                  </a:cubicBezTo>
                  <a:cubicBezTo>
                    <a:pt x="9510271" y="1917491"/>
                    <a:pt x="9496944" y="2101255"/>
                    <a:pt x="9518073" y="2331714"/>
                  </a:cubicBezTo>
                  <a:cubicBezTo>
                    <a:pt x="9539202" y="2562173"/>
                    <a:pt x="9542690" y="2690109"/>
                    <a:pt x="9518073" y="2944079"/>
                  </a:cubicBezTo>
                  <a:cubicBezTo>
                    <a:pt x="9593460" y="3277505"/>
                    <a:pt x="9290312" y="3561648"/>
                    <a:pt x="8929243" y="3532909"/>
                  </a:cubicBezTo>
                  <a:cubicBezTo>
                    <a:pt x="8672220" y="3551775"/>
                    <a:pt x="8539995" y="3555995"/>
                    <a:pt x="8317613" y="3532909"/>
                  </a:cubicBezTo>
                  <a:cubicBezTo>
                    <a:pt x="8095231" y="3509824"/>
                    <a:pt x="7867377" y="3505867"/>
                    <a:pt x="7705982" y="3532909"/>
                  </a:cubicBezTo>
                  <a:cubicBezTo>
                    <a:pt x="7544587" y="3559951"/>
                    <a:pt x="7346160" y="3529748"/>
                    <a:pt x="7177756" y="3532909"/>
                  </a:cubicBezTo>
                  <a:cubicBezTo>
                    <a:pt x="7009352" y="3536070"/>
                    <a:pt x="6848569" y="3536413"/>
                    <a:pt x="6732934" y="3532909"/>
                  </a:cubicBezTo>
                  <a:cubicBezTo>
                    <a:pt x="6617299" y="3529405"/>
                    <a:pt x="6283041" y="3553013"/>
                    <a:pt x="5871092" y="3532909"/>
                  </a:cubicBezTo>
                  <a:cubicBezTo>
                    <a:pt x="5459143" y="3512805"/>
                    <a:pt x="5506271" y="3508236"/>
                    <a:pt x="5342865" y="3532909"/>
                  </a:cubicBezTo>
                  <a:cubicBezTo>
                    <a:pt x="5179459" y="3557582"/>
                    <a:pt x="4959209" y="3522499"/>
                    <a:pt x="4814639" y="3532909"/>
                  </a:cubicBezTo>
                  <a:cubicBezTo>
                    <a:pt x="4670069" y="3543319"/>
                    <a:pt x="4453667" y="3552423"/>
                    <a:pt x="4286413" y="3532909"/>
                  </a:cubicBezTo>
                  <a:cubicBezTo>
                    <a:pt x="4119159" y="3513395"/>
                    <a:pt x="3641209" y="3574537"/>
                    <a:pt x="3424570" y="3532909"/>
                  </a:cubicBezTo>
                  <a:cubicBezTo>
                    <a:pt x="3207931" y="3491281"/>
                    <a:pt x="3096317" y="3514307"/>
                    <a:pt x="2979748" y="3532909"/>
                  </a:cubicBezTo>
                  <a:cubicBezTo>
                    <a:pt x="2863179" y="3551511"/>
                    <a:pt x="2603491" y="3507668"/>
                    <a:pt x="2451522" y="3532909"/>
                  </a:cubicBezTo>
                  <a:cubicBezTo>
                    <a:pt x="2299553" y="3558150"/>
                    <a:pt x="1918717" y="3499964"/>
                    <a:pt x="1673084" y="3532909"/>
                  </a:cubicBezTo>
                  <a:cubicBezTo>
                    <a:pt x="1427451" y="3565854"/>
                    <a:pt x="806091" y="3485778"/>
                    <a:pt x="588830" y="3532909"/>
                  </a:cubicBezTo>
                  <a:cubicBezTo>
                    <a:pt x="255014" y="3551236"/>
                    <a:pt x="64274" y="3250282"/>
                    <a:pt x="0" y="2944079"/>
                  </a:cubicBezTo>
                  <a:cubicBezTo>
                    <a:pt x="-25638" y="2636320"/>
                    <a:pt x="-3929" y="2525600"/>
                    <a:pt x="0" y="2308162"/>
                  </a:cubicBezTo>
                  <a:cubicBezTo>
                    <a:pt x="3929" y="2090724"/>
                    <a:pt x="15298" y="2019305"/>
                    <a:pt x="0" y="1742902"/>
                  </a:cubicBezTo>
                  <a:cubicBezTo>
                    <a:pt x="-15298" y="1466499"/>
                    <a:pt x="-22696" y="1402183"/>
                    <a:pt x="0" y="1130537"/>
                  </a:cubicBezTo>
                  <a:cubicBezTo>
                    <a:pt x="22696" y="858892"/>
                    <a:pt x="17073" y="747025"/>
                    <a:pt x="0" y="588830"/>
                  </a:cubicBezTo>
                  <a:close/>
                </a:path>
                <a:path w="9518073" h="3532909" stroke="0" extrusionOk="0">
                  <a:moveTo>
                    <a:pt x="0" y="588830"/>
                  </a:moveTo>
                  <a:cubicBezTo>
                    <a:pt x="70255" y="259510"/>
                    <a:pt x="267481" y="7973"/>
                    <a:pt x="588830" y="0"/>
                  </a:cubicBezTo>
                  <a:cubicBezTo>
                    <a:pt x="989122" y="-27761"/>
                    <a:pt x="1126460" y="10346"/>
                    <a:pt x="1450673" y="0"/>
                  </a:cubicBezTo>
                  <a:cubicBezTo>
                    <a:pt x="1774886" y="-10346"/>
                    <a:pt x="2045373" y="-24695"/>
                    <a:pt x="2312515" y="0"/>
                  </a:cubicBezTo>
                  <a:cubicBezTo>
                    <a:pt x="2579657" y="24695"/>
                    <a:pt x="2694848" y="-29721"/>
                    <a:pt x="2924146" y="0"/>
                  </a:cubicBezTo>
                  <a:cubicBezTo>
                    <a:pt x="3153444" y="29721"/>
                    <a:pt x="3232337" y="22240"/>
                    <a:pt x="3368968" y="0"/>
                  </a:cubicBezTo>
                  <a:cubicBezTo>
                    <a:pt x="3505599" y="-22240"/>
                    <a:pt x="3715935" y="7332"/>
                    <a:pt x="3897194" y="0"/>
                  </a:cubicBezTo>
                  <a:cubicBezTo>
                    <a:pt x="4078453" y="-7332"/>
                    <a:pt x="4433675" y="-11881"/>
                    <a:pt x="4759037" y="0"/>
                  </a:cubicBezTo>
                  <a:cubicBezTo>
                    <a:pt x="5084399" y="11881"/>
                    <a:pt x="5245370" y="-19665"/>
                    <a:pt x="5454071" y="0"/>
                  </a:cubicBezTo>
                  <a:cubicBezTo>
                    <a:pt x="5662772" y="19665"/>
                    <a:pt x="5959810" y="33636"/>
                    <a:pt x="6149105" y="0"/>
                  </a:cubicBezTo>
                  <a:cubicBezTo>
                    <a:pt x="6338400" y="-33636"/>
                    <a:pt x="6597412" y="16038"/>
                    <a:pt x="6844140" y="0"/>
                  </a:cubicBezTo>
                  <a:cubicBezTo>
                    <a:pt x="7090869" y="-16038"/>
                    <a:pt x="7524427" y="-12186"/>
                    <a:pt x="7705982" y="0"/>
                  </a:cubicBezTo>
                  <a:cubicBezTo>
                    <a:pt x="7887537" y="12186"/>
                    <a:pt x="8592380" y="52424"/>
                    <a:pt x="8929243" y="0"/>
                  </a:cubicBezTo>
                  <a:cubicBezTo>
                    <a:pt x="9298688" y="47676"/>
                    <a:pt x="9540853" y="288418"/>
                    <a:pt x="9518073" y="588830"/>
                  </a:cubicBezTo>
                  <a:cubicBezTo>
                    <a:pt x="9544589" y="787107"/>
                    <a:pt x="9542302" y="1026967"/>
                    <a:pt x="9518073" y="1201195"/>
                  </a:cubicBezTo>
                  <a:cubicBezTo>
                    <a:pt x="9493844" y="1375423"/>
                    <a:pt x="9533152" y="1574723"/>
                    <a:pt x="9518073" y="1742902"/>
                  </a:cubicBezTo>
                  <a:cubicBezTo>
                    <a:pt x="9502994" y="1911081"/>
                    <a:pt x="9514226" y="2203266"/>
                    <a:pt x="9518073" y="2331714"/>
                  </a:cubicBezTo>
                  <a:cubicBezTo>
                    <a:pt x="9521920" y="2460162"/>
                    <a:pt x="9525866" y="2787164"/>
                    <a:pt x="9518073" y="2944079"/>
                  </a:cubicBezTo>
                  <a:cubicBezTo>
                    <a:pt x="9497958" y="3312359"/>
                    <a:pt x="9190844" y="3542714"/>
                    <a:pt x="8929243" y="3532909"/>
                  </a:cubicBezTo>
                  <a:cubicBezTo>
                    <a:pt x="8639495" y="3493035"/>
                    <a:pt x="8353182" y="3523517"/>
                    <a:pt x="8067400" y="3532909"/>
                  </a:cubicBezTo>
                  <a:cubicBezTo>
                    <a:pt x="7781618" y="3542301"/>
                    <a:pt x="7558117" y="3506229"/>
                    <a:pt x="7288962" y="3532909"/>
                  </a:cubicBezTo>
                  <a:cubicBezTo>
                    <a:pt x="7019807" y="3559589"/>
                    <a:pt x="7002416" y="3542064"/>
                    <a:pt x="6844140" y="3532909"/>
                  </a:cubicBezTo>
                  <a:cubicBezTo>
                    <a:pt x="6685864" y="3523754"/>
                    <a:pt x="6350058" y="3551579"/>
                    <a:pt x="6149105" y="3532909"/>
                  </a:cubicBezTo>
                  <a:cubicBezTo>
                    <a:pt x="5948153" y="3514239"/>
                    <a:pt x="5587295" y="3551055"/>
                    <a:pt x="5370667" y="3532909"/>
                  </a:cubicBezTo>
                  <a:cubicBezTo>
                    <a:pt x="5154039" y="3514763"/>
                    <a:pt x="4818819" y="3503698"/>
                    <a:pt x="4675632" y="3532909"/>
                  </a:cubicBezTo>
                  <a:cubicBezTo>
                    <a:pt x="4532446" y="3562120"/>
                    <a:pt x="4406738" y="3520526"/>
                    <a:pt x="4147406" y="3532909"/>
                  </a:cubicBezTo>
                  <a:cubicBezTo>
                    <a:pt x="3888074" y="3545292"/>
                    <a:pt x="3749958" y="3534302"/>
                    <a:pt x="3619180" y="3532909"/>
                  </a:cubicBezTo>
                  <a:cubicBezTo>
                    <a:pt x="3488402" y="3531516"/>
                    <a:pt x="3246200" y="3524855"/>
                    <a:pt x="2924146" y="3532909"/>
                  </a:cubicBezTo>
                  <a:cubicBezTo>
                    <a:pt x="2602092" y="3540963"/>
                    <a:pt x="2496714" y="3508196"/>
                    <a:pt x="2312515" y="3532909"/>
                  </a:cubicBezTo>
                  <a:cubicBezTo>
                    <a:pt x="2128316" y="3557622"/>
                    <a:pt x="2027692" y="3544489"/>
                    <a:pt x="1784289" y="3532909"/>
                  </a:cubicBezTo>
                  <a:cubicBezTo>
                    <a:pt x="1540886" y="3521329"/>
                    <a:pt x="870271" y="3480189"/>
                    <a:pt x="588830" y="3532909"/>
                  </a:cubicBezTo>
                  <a:cubicBezTo>
                    <a:pt x="266857" y="3554291"/>
                    <a:pt x="23332" y="3267634"/>
                    <a:pt x="0" y="2944079"/>
                  </a:cubicBezTo>
                  <a:cubicBezTo>
                    <a:pt x="-26848" y="2791604"/>
                    <a:pt x="-1683" y="2599803"/>
                    <a:pt x="0" y="2355267"/>
                  </a:cubicBezTo>
                  <a:cubicBezTo>
                    <a:pt x="1683" y="2110731"/>
                    <a:pt x="-13473" y="1974483"/>
                    <a:pt x="0" y="1742902"/>
                  </a:cubicBezTo>
                  <a:cubicBezTo>
                    <a:pt x="13473" y="1511322"/>
                    <a:pt x="9203" y="1298525"/>
                    <a:pt x="0" y="1130537"/>
                  </a:cubicBezTo>
                  <a:cubicBezTo>
                    <a:pt x="-9203" y="962549"/>
                    <a:pt x="26294" y="831407"/>
                    <a:pt x="0" y="58883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CCFFC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70" y="1853565"/>
            <a:ext cx="8625840" cy="1444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5435" y="2660015"/>
            <a:ext cx="1642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2578AD-AF61-FC55-AAB7-550B79032515}"/>
              </a:ext>
            </a:extLst>
          </p:cNvPr>
          <p:cNvSpPr txBox="1"/>
          <p:nvPr/>
        </p:nvSpPr>
        <p:spPr>
          <a:xfrm>
            <a:off x="2326915" y="782379"/>
            <a:ext cx="8145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nghệ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00" y="1335295"/>
            <a:ext cx="6236749" cy="2530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6495" y="2533015"/>
            <a:ext cx="81800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445" y="7112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7490" y="0"/>
            <a:ext cx="11732895" cy="6673850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435" y="1825460"/>
            <a:ext cx="1035528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chậu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750" y="3497897"/>
            <a:ext cx="8477128" cy="3043238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1653540" y="6061075"/>
            <a:ext cx="1829435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8376920" y="3595370"/>
            <a:ext cx="1114425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12176" y="6061075"/>
            <a:ext cx="1466850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956435" y="3364230"/>
            <a:ext cx="3079750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vườn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766945" y="6061075"/>
            <a:ext cx="2499995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88661" y="3595370"/>
            <a:ext cx="1943099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Xẻng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nhỏ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237490" y="3135630"/>
            <a:ext cx="1521460" cy="2406015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noAutofit/>
          </a:bodyPr>
          <a:lstStyle/>
          <a:p>
            <a:pPr lvl="0" algn="just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ĐÔI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1 Minute timer (Đồng hồ đếm ngược 1 phút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5285" y="2461260"/>
            <a:ext cx="3599180" cy="103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CCA355-F8B9-3A97-CE55-2EA4A6BCAEC7}"/>
              </a:ext>
            </a:extLst>
          </p:cNvPr>
          <p:cNvSpPr txBox="1"/>
          <p:nvPr/>
        </p:nvSpPr>
        <p:spPr>
          <a:xfrm>
            <a:off x="893445" y="7112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6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7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7490" y="237490"/>
            <a:ext cx="11732895" cy="6897370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" y="1959610"/>
            <a:ext cx="11840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cây cảnh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597" y="2481579"/>
            <a:ext cx="6118148" cy="240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252" y="2653029"/>
            <a:ext cx="2838666" cy="223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279" y="4937442"/>
            <a:ext cx="2772215" cy="21955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620" y="4844097"/>
            <a:ext cx="6248400" cy="2243138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639445" y="2868295"/>
            <a:ext cx="1521460" cy="2406015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noAutofit/>
          </a:bodyPr>
          <a:lstStyle/>
          <a:p>
            <a:pPr lvl="0" algn="just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4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Đồng hồ đếm ngược 2 phút có tiếng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170" y="5541645"/>
            <a:ext cx="2832100" cy="1136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97A96A-1401-195B-1EDE-F1215D43660A}"/>
              </a:ext>
            </a:extLst>
          </p:cNvPr>
          <p:cNvSpPr txBox="1"/>
          <p:nvPr/>
        </p:nvSpPr>
        <p:spPr>
          <a:xfrm>
            <a:off x="893445" y="7112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6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" y="3429000"/>
            <a:ext cx="6817360" cy="2842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9900" y="4140347"/>
            <a:ext cx="4933949" cy="1076325"/>
          </a:xfrm>
          <a:custGeom>
            <a:avLst/>
            <a:gdLst>
              <a:gd name="connsiteX0" fmla="*/ 0 w 4933949"/>
              <a:gd name="connsiteY0" fmla="*/ 0 h 1077218"/>
              <a:gd name="connsiteX1" fmla="*/ 4933949 w 4933949"/>
              <a:gd name="connsiteY1" fmla="*/ 0 h 1077218"/>
              <a:gd name="connsiteX2" fmla="*/ 4933949 w 4933949"/>
              <a:gd name="connsiteY2" fmla="*/ 1077218 h 1077218"/>
              <a:gd name="connsiteX3" fmla="*/ 0 w 4933949"/>
              <a:gd name="connsiteY3" fmla="*/ 1077218 h 1077218"/>
              <a:gd name="connsiteX4" fmla="*/ 0 w 493394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49" h="1077218" fill="none" extrusionOk="0">
                <a:moveTo>
                  <a:pt x="0" y="0"/>
                </a:moveTo>
                <a:cubicBezTo>
                  <a:pt x="1879298" y="5222"/>
                  <a:pt x="3292949" y="24918"/>
                  <a:pt x="4933949" y="0"/>
                </a:cubicBezTo>
                <a:cubicBezTo>
                  <a:pt x="4971811" y="476103"/>
                  <a:pt x="4875346" y="631043"/>
                  <a:pt x="4933949" y="1077218"/>
                </a:cubicBezTo>
                <a:cubicBezTo>
                  <a:pt x="3237973" y="912457"/>
                  <a:pt x="103996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3949" h="1077218" stroke="0" extrusionOk="0">
                <a:moveTo>
                  <a:pt x="0" y="0"/>
                </a:moveTo>
                <a:cubicBezTo>
                  <a:pt x="1366648" y="11849"/>
                  <a:pt x="2798898" y="-161459"/>
                  <a:pt x="4933949" y="0"/>
                </a:cubicBezTo>
                <a:cubicBezTo>
                  <a:pt x="4985984" y="144312"/>
                  <a:pt x="5026092" y="673209"/>
                  <a:pt x="4933949" y="1077218"/>
                </a:cubicBezTo>
                <a:cubicBezTo>
                  <a:pt x="3175883" y="931358"/>
                  <a:pt x="150184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05789-F8E8-64F9-3B20-ED2161D441D5}"/>
              </a:ext>
            </a:extLst>
          </p:cNvPr>
          <p:cNvSpPr txBox="1"/>
          <p:nvPr/>
        </p:nvSpPr>
        <p:spPr>
          <a:xfrm>
            <a:off x="893445" y="274320"/>
            <a:ext cx="9820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                                  Công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Bài 5: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Trồng hoa, cây cảnh trong chậu 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6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477</Words>
  <Application>Microsoft Office PowerPoint</Application>
  <PresentationFormat>Widescreen</PresentationFormat>
  <Paragraphs>45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Aptos</vt:lpstr>
      <vt:lpstr>Aptos Display</vt:lpstr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Mai Loan</cp:lastModifiedBy>
  <cp:revision>2</cp:revision>
  <dcterms:created xsi:type="dcterms:W3CDTF">2024-12-08T15:54:43Z</dcterms:created>
  <dcterms:modified xsi:type="dcterms:W3CDTF">2025-12-21T15:51:41Z</dcterms:modified>
</cp:coreProperties>
</file>