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03" r:id="rId4"/>
  </p:sldMasterIdLst>
  <p:notesMasterIdLst>
    <p:notesMasterId r:id="rId9"/>
  </p:notesMasterIdLst>
  <p:sldIdLst>
    <p:sldId id="263" r:id="rId5"/>
    <p:sldId id="430" r:id="rId6"/>
    <p:sldId id="432" r:id="rId7"/>
    <p:sldId id="29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 varScale="1">
        <p:scale>
          <a:sx n="56" d="100"/>
          <a:sy n="56" d="100"/>
        </p:scale>
        <p:origin x="10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1314"/>
            <a:ext cx="12193057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1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08941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1115" y="425454"/>
            <a:ext cx="4270419" cy="502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667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53379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1115" y="425454"/>
            <a:ext cx="4270419" cy="502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667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46813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5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59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21/12/2025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36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92999AC-701B-E707-5FD2-91508692D9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78817"/>
            <a:ext cx="7102456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2"/>
            <a:ext cx="7994286" cy="2347573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94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ưa ra các bước để làm đồng hồ đồ chơi theo bản phác thảo và ý tưởng thiết kế của học sinh trong tiết trước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2250456" y="422122"/>
            <a:ext cx="7485195" cy="704152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3074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703401-B2A5-6F42-5CEC-A2F0FF6F63A9}"/>
              </a:ext>
            </a:extLst>
          </p:cNvPr>
          <p:cNvSpPr txBox="1"/>
          <p:nvPr/>
        </p:nvSpPr>
        <p:spPr>
          <a:xfrm>
            <a:off x="-133815" y="1360449"/>
            <a:ext cx="6378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ADD0E-8D0E-A857-6EFE-9F5B698EF9DE}"/>
              </a:ext>
            </a:extLst>
          </p:cNvPr>
          <p:cNvSpPr txBox="1"/>
          <p:nvPr/>
        </p:nvSpPr>
        <p:spPr>
          <a:xfrm>
            <a:off x="624468" y="2330604"/>
            <a:ext cx="890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làm quai đồng hồ và núm vặn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D65B4-6AC0-13EE-6D5A-7406C8B348F0}"/>
              </a:ext>
            </a:extLst>
          </p:cNvPr>
          <p:cNvSpPr txBox="1"/>
          <p:nvPr/>
        </p:nvSpPr>
        <p:spPr>
          <a:xfrm>
            <a:off x="602165" y="3323062"/>
            <a:ext cx="890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làm bộ kim đồng hồ.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22E5F-2BF2-F030-FAB2-81D972C9BD4D}"/>
              </a:ext>
            </a:extLst>
          </p:cNvPr>
          <p:cNvSpPr txBox="1"/>
          <p:nvPr/>
        </p:nvSpPr>
        <p:spPr>
          <a:xfrm>
            <a:off x="602165" y="4315521"/>
            <a:ext cx="10917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gắn các bộ phận để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thiện đồng hồ đồ chơi.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3917606" y="110843"/>
            <a:ext cx="4122808" cy="698454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custGeom>
                    <a:avLst/>
                    <a:gdLst>
                      <a:gd name="connsiteX0" fmla="*/ 0 w 4122808"/>
                      <a:gd name="connsiteY0" fmla="*/ 116411 h 698454"/>
                      <a:gd name="connsiteX1" fmla="*/ 111911 w 4122808"/>
                      <a:gd name="connsiteY1" fmla="*/ 0 h 698454"/>
                      <a:gd name="connsiteX2" fmla="*/ 372843 w 4122808"/>
                      <a:gd name="connsiteY2" fmla="*/ 0 h 698454"/>
                      <a:gd name="connsiteX3" fmla="*/ 633775 w 4122808"/>
                      <a:gd name="connsiteY3" fmla="*/ 0 h 698454"/>
                      <a:gd name="connsiteX4" fmla="*/ 816728 w 4122808"/>
                      <a:gd name="connsiteY4" fmla="*/ 0 h 698454"/>
                      <a:gd name="connsiteX5" fmla="*/ 1155640 w 4122808"/>
                      <a:gd name="connsiteY5" fmla="*/ 0 h 698454"/>
                      <a:gd name="connsiteX6" fmla="*/ 1338592 w 4122808"/>
                      <a:gd name="connsiteY6" fmla="*/ 0 h 698454"/>
                      <a:gd name="connsiteX7" fmla="*/ 1521544 w 4122808"/>
                      <a:gd name="connsiteY7" fmla="*/ 0 h 698454"/>
                      <a:gd name="connsiteX8" fmla="*/ 1782476 w 4122808"/>
                      <a:gd name="connsiteY8" fmla="*/ 0 h 698454"/>
                      <a:gd name="connsiteX9" fmla="*/ 2121388 w 4122808"/>
                      <a:gd name="connsiteY9" fmla="*/ 0 h 698454"/>
                      <a:gd name="connsiteX10" fmla="*/ 2382320 w 4122808"/>
                      <a:gd name="connsiteY10" fmla="*/ 0 h 698454"/>
                      <a:gd name="connsiteX11" fmla="*/ 2643252 w 4122808"/>
                      <a:gd name="connsiteY11" fmla="*/ 0 h 698454"/>
                      <a:gd name="connsiteX12" fmla="*/ 2904184 w 4122808"/>
                      <a:gd name="connsiteY12" fmla="*/ 0 h 698454"/>
                      <a:gd name="connsiteX13" fmla="*/ 3243096 w 4122808"/>
                      <a:gd name="connsiteY13" fmla="*/ 0 h 698454"/>
                      <a:gd name="connsiteX14" fmla="*/ 3426048 w 4122808"/>
                      <a:gd name="connsiteY14" fmla="*/ 0 h 698454"/>
                      <a:gd name="connsiteX15" fmla="*/ 3647990 w 4122808"/>
                      <a:gd name="connsiteY15" fmla="*/ 0 h 698454"/>
                      <a:gd name="connsiteX16" fmla="*/ 4010896 w 4122808"/>
                      <a:gd name="connsiteY16" fmla="*/ 0 h 698454"/>
                      <a:gd name="connsiteX17" fmla="*/ 4122808 w 4122808"/>
                      <a:gd name="connsiteY17" fmla="*/ 116411 h 698454"/>
                      <a:gd name="connsiteX18" fmla="*/ 4122808 w 4122808"/>
                      <a:gd name="connsiteY18" fmla="*/ 358539 h 698454"/>
                      <a:gd name="connsiteX19" fmla="*/ 4122808 w 4122808"/>
                      <a:gd name="connsiteY19" fmla="*/ 582042 h 698454"/>
                      <a:gd name="connsiteX20" fmla="*/ 4010896 w 4122808"/>
                      <a:gd name="connsiteY20" fmla="*/ 698454 h 698454"/>
                      <a:gd name="connsiteX21" fmla="*/ 3671984 w 4122808"/>
                      <a:gd name="connsiteY21" fmla="*/ 698454 h 698454"/>
                      <a:gd name="connsiteX22" fmla="*/ 3489032 w 4122808"/>
                      <a:gd name="connsiteY22" fmla="*/ 698454 h 698454"/>
                      <a:gd name="connsiteX23" fmla="*/ 3306079 w 4122808"/>
                      <a:gd name="connsiteY23" fmla="*/ 698454 h 698454"/>
                      <a:gd name="connsiteX24" fmla="*/ 2967167 w 4122808"/>
                      <a:gd name="connsiteY24" fmla="*/ 698454 h 698454"/>
                      <a:gd name="connsiteX25" fmla="*/ 2784215 w 4122808"/>
                      <a:gd name="connsiteY25" fmla="*/ 698454 h 698454"/>
                      <a:gd name="connsiteX26" fmla="*/ 2445304 w 4122808"/>
                      <a:gd name="connsiteY26" fmla="*/ 698454 h 698454"/>
                      <a:gd name="connsiteX27" fmla="*/ 2106392 w 4122808"/>
                      <a:gd name="connsiteY27" fmla="*/ 698454 h 698454"/>
                      <a:gd name="connsiteX28" fmla="*/ 1806470 w 4122808"/>
                      <a:gd name="connsiteY28" fmla="*/ 698454 h 698454"/>
                      <a:gd name="connsiteX29" fmla="*/ 1545538 w 4122808"/>
                      <a:gd name="connsiteY29" fmla="*/ 698454 h 698454"/>
                      <a:gd name="connsiteX30" fmla="*/ 1323595 w 4122808"/>
                      <a:gd name="connsiteY30" fmla="*/ 698454 h 698454"/>
                      <a:gd name="connsiteX31" fmla="*/ 1140643 w 4122808"/>
                      <a:gd name="connsiteY31" fmla="*/ 698454 h 698454"/>
                      <a:gd name="connsiteX32" fmla="*/ 801732 w 4122808"/>
                      <a:gd name="connsiteY32" fmla="*/ 698454 h 698454"/>
                      <a:gd name="connsiteX33" fmla="*/ 462820 w 4122808"/>
                      <a:gd name="connsiteY33" fmla="*/ 698454 h 698454"/>
                      <a:gd name="connsiteX34" fmla="*/ 111911 w 4122808"/>
                      <a:gd name="connsiteY34" fmla="*/ 698454 h 698454"/>
                      <a:gd name="connsiteX35" fmla="*/ 0 w 4122808"/>
                      <a:gd name="connsiteY35" fmla="*/ 582042 h 698454"/>
                      <a:gd name="connsiteX36" fmla="*/ 0 w 4122808"/>
                      <a:gd name="connsiteY36" fmla="*/ 344570 h 698454"/>
                      <a:gd name="connsiteX37" fmla="*/ 0 w 4122808"/>
                      <a:gd name="connsiteY37" fmla="*/ 116411 h 698454"/>
                      <a:gd name="connsiteX0" fmla="*/ 0 w 4122808"/>
                      <a:gd name="connsiteY0" fmla="*/ 116411 h 698454"/>
                      <a:gd name="connsiteX1" fmla="*/ 111911 w 4122808"/>
                      <a:gd name="connsiteY1" fmla="*/ 0 h 698454"/>
                      <a:gd name="connsiteX2" fmla="*/ 372843 w 4122808"/>
                      <a:gd name="connsiteY2" fmla="*/ 0 h 698454"/>
                      <a:gd name="connsiteX3" fmla="*/ 711755 w 4122808"/>
                      <a:gd name="connsiteY3" fmla="*/ 0 h 698454"/>
                      <a:gd name="connsiteX4" fmla="*/ 894708 w 4122808"/>
                      <a:gd name="connsiteY4" fmla="*/ 0 h 698454"/>
                      <a:gd name="connsiteX5" fmla="*/ 1077660 w 4122808"/>
                      <a:gd name="connsiteY5" fmla="*/ 0 h 698454"/>
                      <a:gd name="connsiteX6" fmla="*/ 1455561 w 4122808"/>
                      <a:gd name="connsiteY6" fmla="*/ 0 h 698454"/>
                      <a:gd name="connsiteX7" fmla="*/ 1794473 w 4122808"/>
                      <a:gd name="connsiteY7" fmla="*/ 0 h 698454"/>
                      <a:gd name="connsiteX8" fmla="*/ 2055405 w 4122808"/>
                      <a:gd name="connsiteY8" fmla="*/ 0 h 698454"/>
                      <a:gd name="connsiteX9" fmla="*/ 2316337 w 4122808"/>
                      <a:gd name="connsiteY9" fmla="*/ 0 h 698454"/>
                      <a:gd name="connsiteX10" fmla="*/ 2616259 w 4122808"/>
                      <a:gd name="connsiteY10" fmla="*/ 0 h 698454"/>
                      <a:gd name="connsiteX11" fmla="*/ 2877191 w 4122808"/>
                      <a:gd name="connsiteY11" fmla="*/ 0 h 698454"/>
                      <a:gd name="connsiteX12" fmla="*/ 3255093 w 4122808"/>
                      <a:gd name="connsiteY12" fmla="*/ 0 h 698454"/>
                      <a:gd name="connsiteX13" fmla="*/ 3632994 w 4122808"/>
                      <a:gd name="connsiteY13" fmla="*/ 0 h 698454"/>
                      <a:gd name="connsiteX14" fmla="*/ 4010896 w 4122808"/>
                      <a:gd name="connsiteY14" fmla="*/ 0 h 698454"/>
                      <a:gd name="connsiteX15" fmla="*/ 4122808 w 4122808"/>
                      <a:gd name="connsiteY15" fmla="*/ 116411 h 698454"/>
                      <a:gd name="connsiteX16" fmla="*/ 4122808 w 4122808"/>
                      <a:gd name="connsiteY16" fmla="*/ 358539 h 698454"/>
                      <a:gd name="connsiteX17" fmla="*/ 4122808 w 4122808"/>
                      <a:gd name="connsiteY17" fmla="*/ 582042 h 698454"/>
                      <a:gd name="connsiteX18" fmla="*/ 4010896 w 4122808"/>
                      <a:gd name="connsiteY18" fmla="*/ 698454 h 698454"/>
                      <a:gd name="connsiteX19" fmla="*/ 3827944 w 4122808"/>
                      <a:gd name="connsiteY19" fmla="*/ 698454 h 698454"/>
                      <a:gd name="connsiteX20" fmla="*/ 3606001 w 4122808"/>
                      <a:gd name="connsiteY20" fmla="*/ 698454 h 698454"/>
                      <a:gd name="connsiteX21" fmla="*/ 3267090 w 4122808"/>
                      <a:gd name="connsiteY21" fmla="*/ 698454 h 698454"/>
                      <a:gd name="connsiteX22" fmla="*/ 3045147 w 4122808"/>
                      <a:gd name="connsiteY22" fmla="*/ 698454 h 698454"/>
                      <a:gd name="connsiteX23" fmla="*/ 2784215 w 4122808"/>
                      <a:gd name="connsiteY23" fmla="*/ 698454 h 698454"/>
                      <a:gd name="connsiteX24" fmla="*/ 2445304 w 4122808"/>
                      <a:gd name="connsiteY24" fmla="*/ 698454 h 698454"/>
                      <a:gd name="connsiteX25" fmla="*/ 2184372 w 4122808"/>
                      <a:gd name="connsiteY25" fmla="*/ 698454 h 698454"/>
                      <a:gd name="connsiteX26" fmla="*/ 1806470 w 4122808"/>
                      <a:gd name="connsiteY26" fmla="*/ 698454 h 698454"/>
                      <a:gd name="connsiteX27" fmla="*/ 1467558 w 4122808"/>
                      <a:gd name="connsiteY27" fmla="*/ 698454 h 698454"/>
                      <a:gd name="connsiteX28" fmla="*/ 1089657 w 4122808"/>
                      <a:gd name="connsiteY28" fmla="*/ 698454 h 698454"/>
                      <a:gd name="connsiteX29" fmla="*/ 867714 w 4122808"/>
                      <a:gd name="connsiteY29" fmla="*/ 698454 h 698454"/>
                      <a:gd name="connsiteX30" fmla="*/ 528803 w 4122808"/>
                      <a:gd name="connsiteY30" fmla="*/ 698454 h 698454"/>
                      <a:gd name="connsiteX31" fmla="*/ 111911 w 4122808"/>
                      <a:gd name="connsiteY31" fmla="*/ 698454 h 698454"/>
                      <a:gd name="connsiteX32" fmla="*/ 0 w 4122808"/>
                      <a:gd name="connsiteY32" fmla="*/ 582042 h 698454"/>
                      <a:gd name="connsiteX33" fmla="*/ 0 w 4122808"/>
                      <a:gd name="connsiteY33" fmla="*/ 363195 h 698454"/>
                      <a:gd name="connsiteX34" fmla="*/ 0 w 4122808"/>
                      <a:gd name="connsiteY34" fmla="*/ 116411 h 698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122808" h="698454" fill="none" extrusionOk="0">
                        <a:moveTo>
                          <a:pt x="0" y="116411"/>
                        </a:moveTo>
                        <a:cubicBezTo>
                          <a:pt x="-6154" y="65832"/>
                          <a:pt x="39494" y="-877"/>
                          <a:pt x="111911" y="0"/>
                        </a:cubicBezTo>
                        <a:cubicBezTo>
                          <a:pt x="223471" y="607"/>
                          <a:pt x="313257" y="5267"/>
                          <a:pt x="372843" y="0"/>
                        </a:cubicBezTo>
                        <a:cubicBezTo>
                          <a:pt x="422373" y="-3410"/>
                          <a:pt x="519129" y="3073"/>
                          <a:pt x="633775" y="0"/>
                        </a:cubicBezTo>
                        <a:cubicBezTo>
                          <a:pt x="743916" y="5330"/>
                          <a:pt x="752610" y="3604"/>
                          <a:pt x="816728" y="0"/>
                        </a:cubicBezTo>
                        <a:cubicBezTo>
                          <a:pt x="882613" y="-1217"/>
                          <a:pt x="1087015" y="4331"/>
                          <a:pt x="1155640" y="0"/>
                        </a:cubicBezTo>
                        <a:cubicBezTo>
                          <a:pt x="1236400" y="-746"/>
                          <a:pt x="1268221" y="8911"/>
                          <a:pt x="1338592" y="0"/>
                        </a:cubicBezTo>
                        <a:cubicBezTo>
                          <a:pt x="1412419" y="-7006"/>
                          <a:pt x="1485419" y="1649"/>
                          <a:pt x="1521544" y="0"/>
                        </a:cubicBezTo>
                        <a:cubicBezTo>
                          <a:pt x="1564768" y="6930"/>
                          <a:pt x="1698965" y="4289"/>
                          <a:pt x="1782476" y="0"/>
                        </a:cubicBezTo>
                        <a:cubicBezTo>
                          <a:pt x="1885023" y="9562"/>
                          <a:pt x="1952566" y="-20319"/>
                          <a:pt x="2121388" y="0"/>
                        </a:cubicBezTo>
                        <a:cubicBezTo>
                          <a:pt x="2289203" y="11457"/>
                          <a:pt x="2298009" y="2800"/>
                          <a:pt x="2382320" y="0"/>
                        </a:cubicBezTo>
                        <a:cubicBezTo>
                          <a:pt x="2460743" y="-11590"/>
                          <a:pt x="2525325" y="-13230"/>
                          <a:pt x="2643252" y="0"/>
                        </a:cubicBezTo>
                        <a:cubicBezTo>
                          <a:pt x="2768101" y="-1430"/>
                          <a:pt x="2833461" y="12773"/>
                          <a:pt x="2904184" y="0"/>
                        </a:cubicBezTo>
                        <a:cubicBezTo>
                          <a:pt x="2970395" y="-2376"/>
                          <a:pt x="3141398" y="-7390"/>
                          <a:pt x="3243096" y="0"/>
                        </a:cubicBezTo>
                        <a:cubicBezTo>
                          <a:pt x="3337632" y="-12786"/>
                          <a:pt x="3356678" y="212"/>
                          <a:pt x="3426048" y="0"/>
                        </a:cubicBezTo>
                        <a:cubicBezTo>
                          <a:pt x="3497008" y="9892"/>
                          <a:pt x="3578708" y="7191"/>
                          <a:pt x="3647990" y="0"/>
                        </a:cubicBezTo>
                        <a:cubicBezTo>
                          <a:pt x="3710857" y="-21125"/>
                          <a:pt x="3850190" y="-42228"/>
                          <a:pt x="4010896" y="0"/>
                        </a:cubicBezTo>
                        <a:cubicBezTo>
                          <a:pt x="4082097" y="4515"/>
                          <a:pt x="4114116" y="41894"/>
                          <a:pt x="4122808" y="116411"/>
                        </a:cubicBezTo>
                        <a:cubicBezTo>
                          <a:pt x="4126024" y="197725"/>
                          <a:pt x="4121778" y="250040"/>
                          <a:pt x="4122808" y="358539"/>
                        </a:cubicBezTo>
                        <a:cubicBezTo>
                          <a:pt x="4122091" y="476818"/>
                          <a:pt x="4122602" y="523701"/>
                          <a:pt x="4122808" y="582042"/>
                        </a:cubicBezTo>
                        <a:cubicBezTo>
                          <a:pt x="4118897" y="641438"/>
                          <a:pt x="4069676" y="711803"/>
                          <a:pt x="4010896" y="698454"/>
                        </a:cubicBezTo>
                        <a:cubicBezTo>
                          <a:pt x="3915749" y="716548"/>
                          <a:pt x="3772502" y="721502"/>
                          <a:pt x="3671984" y="698454"/>
                        </a:cubicBezTo>
                        <a:cubicBezTo>
                          <a:pt x="3566865" y="701100"/>
                          <a:pt x="3551941" y="690405"/>
                          <a:pt x="3489032" y="698454"/>
                        </a:cubicBezTo>
                        <a:cubicBezTo>
                          <a:pt x="3433521" y="706559"/>
                          <a:pt x="3371068" y="700446"/>
                          <a:pt x="3306079" y="698454"/>
                        </a:cubicBezTo>
                        <a:cubicBezTo>
                          <a:pt x="3232197" y="728471"/>
                          <a:pt x="3127619" y="683133"/>
                          <a:pt x="2967167" y="698454"/>
                        </a:cubicBezTo>
                        <a:cubicBezTo>
                          <a:pt x="2802740" y="706437"/>
                          <a:pt x="2839717" y="704208"/>
                          <a:pt x="2784215" y="698454"/>
                        </a:cubicBezTo>
                        <a:cubicBezTo>
                          <a:pt x="2734740" y="689641"/>
                          <a:pt x="2535706" y="684068"/>
                          <a:pt x="2445304" y="698454"/>
                        </a:cubicBezTo>
                        <a:cubicBezTo>
                          <a:pt x="2354565" y="714722"/>
                          <a:pt x="2273267" y="686012"/>
                          <a:pt x="2106392" y="698454"/>
                        </a:cubicBezTo>
                        <a:cubicBezTo>
                          <a:pt x="1936999" y="697335"/>
                          <a:pt x="1902203" y="708659"/>
                          <a:pt x="1806470" y="698454"/>
                        </a:cubicBezTo>
                        <a:cubicBezTo>
                          <a:pt x="1725078" y="689987"/>
                          <a:pt x="1660026" y="713505"/>
                          <a:pt x="1545538" y="698454"/>
                        </a:cubicBezTo>
                        <a:cubicBezTo>
                          <a:pt x="1446776" y="683942"/>
                          <a:pt x="1404379" y="686596"/>
                          <a:pt x="1323595" y="698454"/>
                        </a:cubicBezTo>
                        <a:cubicBezTo>
                          <a:pt x="1253294" y="707143"/>
                          <a:pt x="1208096" y="687058"/>
                          <a:pt x="1140643" y="698454"/>
                        </a:cubicBezTo>
                        <a:cubicBezTo>
                          <a:pt x="1076092" y="712741"/>
                          <a:pt x="875087" y="698932"/>
                          <a:pt x="801732" y="698454"/>
                        </a:cubicBezTo>
                        <a:cubicBezTo>
                          <a:pt x="717425" y="690249"/>
                          <a:pt x="580898" y="684038"/>
                          <a:pt x="462820" y="698454"/>
                        </a:cubicBezTo>
                        <a:cubicBezTo>
                          <a:pt x="341580" y="724302"/>
                          <a:pt x="200493" y="706103"/>
                          <a:pt x="111911" y="698454"/>
                        </a:cubicBezTo>
                        <a:cubicBezTo>
                          <a:pt x="40170" y="680188"/>
                          <a:pt x="-10970" y="659722"/>
                          <a:pt x="0" y="582042"/>
                        </a:cubicBezTo>
                        <a:cubicBezTo>
                          <a:pt x="-12050" y="524081"/>
                          <a:pt x="-6788" y="443985"/>
                          <a:pt x="0" y="344570"/>
                        </a:cubicBezTo>
                        <a:cubicBezTo>
                          <a:pt x="-1900" y="244532"/>
                          <a:pt x="2865" y="192516"/>
                          <a:pt x="0" y="116411"/>
                        </a:cubicBezTo>
                        <a:close/>
                      </a:path>
                      <a:path w="4122808" h="698454" stroke="0" extrusionOk="0">
                        <a:moveTo>
                          <a:pt x="0" y="116411"/>
                        </a:moveTo>
                        <a:cubicBezTo>
                          <a:pt x="-8865" y="60538"/>
                          <a:pt x="42083" y="8641"/>
                          <a:pt x="111911" y="0"/>
                        </a:cubicBezTo>
                        <a:cubicBezTo>
                          <a:pt x="178810" y="-18201"/>
                          <a:pt x="261228" y="10719"/>
                          <a:pt x="372843" y="0"/>
                        </a:cubicBezTo>
                        <a:cubicBezTo>
                          <a:pt x="483355" y="-8337"/>
                          <a:pt x="646199" y="8296"/>
                          <a:pt x="711755" y="0"/>
                        </a:cubicBezTo>
                        <a:cubicBezTo>
                          <a:pt x="775260" y="-10794"/>
                          <a:pt x="834599" y="-9467"/>
                          <a:pt x="894708" y="0"/>
                        </a:cubicBezTo>
                        <a:cubicBezTo>
                          <a:pt x="952829" y="-5667"/>
                          <a:pt x="1034151" y="10231"/>
                          <a:pt x="1077660" y="0"/>
                        </a:cubicBezTo>
                        <a:cubicBezTo>
                          <a:pt x="1117919" y="7971"/>
                          <a:pt x="1358093" y="-6627"/>
                          <a:pt x="1455561" y="0"/>
                        </a:cubicBezTo>
                        <a:cubicBezTo>
                          <a:pt x="1532027" y="-1765"/>
                          <a:pt x="1726307" y="-4038"/>
                          <a:pt x="1794473" y="0"/>
                        </a:cubicBezTo>
                        <a:cubicBezTo>
                          <a:pt x="1874158" y="11789"/>
                          <a:pt x="1969079" y="17644"/>
                          <a:pt x="2055405" y="0"/>
                        </a:cubicBezTo>
                        <a:cubicBezTo>
                          <a:pt x="2136202" y="-25569"/>
                          <a:pt x="2219154" y="13658"/>
                          <a:pt x="2316337" y="0"/>
                        </a:cubicBezTo>
                        <a:cubicBezTo>
                          <a:pt x="2418403" y="-7992"/>
                          <a:pt x="2498729" y="22892"/>
                          <a:pt x="2616259" y="0"/>
                        </a:cubicBezTo>
                        <a:cubicBezTo>
                          <a:pt x="2735719" y="-2112"/>
                          <a:pt x="2767943" y="9662"/>
                          <a:pt x="2877191" y="0"/>
                        </a:cubicBezTo>
                        <a:cubicBezTo>
                          <a:pt x="2987787" y="-2177"/>
                          <a:pt x="3152102" y="-9286"/>
                          <a:pt x="3255093" y="0"/>
                        </a:cubicBezTo>
                        <a:cubicBezTo>
                          <a:pt x="3363914" y="14195"/>
                          <a:pt x="3452493" y="-5079"/>
                          <a:pt x="3632994" y="0"/>
                        </a:cubicBezTo>
                        <a:cubicBezTo>
                          <a:pt x="3804029" y="-7360"/>
                          <a:pt x="3855310" y="4390"/>
                          <a:pt x="4010896" y="0"/>
                        </a:cubicBezTo>
                        <a:cubicBezTo>
                          <a:pt x="4069075" y="15157"/>
                          <a:pt x="4118340" y="53362"/>
                          <a:pt x="4122808" y="116411"/>
                        </a:cubicBezTo>
                        <a:cubicBezTo>
                          <a:pt x="4135112" y="183925"/>
                          <a:pt x="4142136" y="265940"/>
                          <a:pt x="4122808" y="358539"/>
                        </a:cubicBezTo>
                        <a:cubicBezTo>
                          <a:pt x="4115585" y="433682"/>
                          <a:pt x="4125128" y="517610"/>
                          <a:pt x="4122808" y="582042"/>
                        </a:cubicBezTo>
                        <a:cubicBezTo>
                          <a:pt x="4112299" y="646960"/>
                          <a:pt x="4064773" y="689525"/>
                          <a:pt x="4010896" y="698454"/>
                        </a:cubicBezTo>
                        <a:cubicBezTo>
                          <a:pt x="3976922" y="711965"/>
                          <a:pt x="3872449" y="712718"/>
                          <a:pt x="3827944" y="698454"/>
                        </a:cubicBezTo>
                        <a:cubicBezTo>
                          <a:pt x="3787450" y="696392"/>
                          <a:pt x="3690941" y="682469"/>
                          <a:pt x="3606001" y="698454"/>
                        </a:cubicBezTo>
                        <a:cubicBezTo>
                          <a:pt x="3487948" y="695722"/>
                          <a:pt x="3421026" y="699559"/>
                          <a:pt x="3267090" y="698454"/>
                        </a:cubicBezTo>
                        <a:cubicBezTo>
                          <a:pt x="3124707" y="693149"/>
                          <a:pt x="3118706" y="695936"/>
                          <a:pt x="3045147" y="698454"/>
                        </a:cubicBezTo>
                        <a:cubicBezTo>
                          <a:pt x="2969250" y="698034"/>
                          <a:pt x="2845086" y="698358"/>
                          <a:pt x="2784215" y="698454"/>
                        </a:cubicBezTo>
                        <a:cubicBezTo>
                          <a:pt x="2725362" y="682758"/>
                          <a:pt x="2527599" y="693732"/>
                          <a:pt x="2445304" y="698454"/>
                        </a:cubicBezTo>
                        <a:cubicBezTo>
                          <a:pt x="2358588" y="699329"/>
                          <a:pt x="2256064" y="708984"/>
                          <a:pt x="2184372" y="698454"/>
                        </a:cubicBezTo>
                        <a:cubicBezTo>
                          <a:pt x="2095644" y="707506"/>
                          <a:pt x="1953308" y="715952"/>
                          <a:pt x="1806470" y="698454"/>
                        </a:cubicBezTo>
                        <a:cubicBezTo>
                          <a:pt x="1681884" y="687086"/>
                          <a:pt x="1617245" y="683080"/>
                          <a:pt x="1467558" y="698454"/>
                        </a:cubicBezTo>
                        <a:cubicBezTo>
                          <a:pt x="1306326" y="710399"/>
                          <a:pt x="1234744" y="708191"/>
                          <a:pt x="1089657" y="698454"/>
                        </a:cubicBezTo>
                        <a:cubicBezTo>
                          <a:pt x="933568" y="688213"/>
                          <a:pt x="926962" y="694294"/>
                          <a:pt x="867714" y="698454"/>
                        </a:cubicBezTo>
                        <a:cubicBezTo>
                          <a:pt x="795166" y="699232"/>
                          <a:pt x="617550" y="669465"/>
                          <a:pt x="528803" y="698454"/>
                        </a:cubicBezTo>
                        <a:cubicBezTo>
                          <a:pt x="425448" y="688734"/>
                          <a:pt x="297803" y="714056"/>
                          <a:pt x="111911" y="698454"/>
                        </a:cubicBezTo>
                        <a:cubicBezTo>
                          <a:pt x="40476" y="697093"/>
                          <a:pt x="11316" y="650076"/>
                          <a:pt x="0" y="582042"/>
                        </a:cubicBezTo>
                        <a:cubicBezTo>
                          <a:pt x="18982" y="504947"/>
                          <a:pt x="6458" y="447875"/>
                          <a:pt x="0" y="363195"/>
                        </a:cubicBezTo>
                        <a:cubicBezTo>
                          <a:pt x="-11486" y="261883"/>
                          <a:pt x="13448" y="222246"/>
                          <a:pt x="0" y="116411"/>
                        </a:cubicBezTo>
                        <a:close/>
                      </a:path>
                      <a:path w="4122808" h="698454" fill="none" stroke="0" extrusionOk="0">
                        <a:moveTo>
                          <a:pt x="0" y="116411"/>
                        </a:moveTo>
                        <a:cubicBezTo>
                          <a:pt x="-6238" y="53848"/>
                          <a:pt x="47113" y="6739"/>
                          <a:pt x="111911" y="0"/>
                        </a:cubicBezTo>
                        <a:cubicBezTo>
                          <a:pt x="223795" y="-2576"/>
                          <a:pt x="318687" y="11426"/>
                          <a:pt x="372843" y="0"/>
                        </a:cubicBezTo>
                        <a:cubicBezTo>
                          <a:pt x="411201" y="-651"/>
                          <a:pt x="504022" y="-2194"/>
                          <a:pt x="633775" y="0"/>
                        </a:cubicBezTo>
                        <a:cubicBezTo>
                          <a:pt x="746574" y="5098"/>
                          <a:pt x="750029" y="2918"/>
                          <a:pt x="816728" y="0"/>
                        </a:cubicBezTo>
                        <a:cubicBezTo>
                          <a:pt x="878928" y="6820"/>
                          <a:pt x="1067067" y="-16862"/>
                          <a:pt x="1155640" y="0"/>
                        </a:cubicBezTo>
                        <a:cubicBezTo>
                          <a:pt x="1238331" y="2752"/>
                          <a:pt x="1270532" y="5382"/>
                          <a:pt x="1338592" y="0"/>
                        </a:cubicBezTo>
                        <a:cubicBezTo>
                          <a:pt x="1404867" y="-1796"/>
                          <a:pt x="1473806" y="196"/>
                          <a:pt x="1521544" y="0"/>
                        </a:cubicBezTo>
                        <a:cubicBezTo>
                          <a:pt x="1567023" y="2564"/>
                          <a:pt x="1707383" y="-6072"/>
                          <a:pt x="1782476" y="0"/>
                        </a:cubicBezTo>
                        <a:cubicBezTo>
                          <a:pt x="1867999" y="-6501"/>
                          <a:pt x="1945720" y="-24368"/>
                          <a:pt x="2121388" y="0"/>
                        </a:cubicBezTo>
                        <a:cubicBezTo>
                          <a:pt x="2292576" y="13921"/>
                          <a:pt x="2297255" y="3021"/>
                          <a:pt x="2382320" y="0"/>
                        </a:cubicBezTo>
                        <a:cubicBezTo>
                          <a:pt x="2466475" y="4355"/>
                          <a:pt x="2520487" y="-19387"/>
                          <a:pt x="2643252" y="0"/>
                        </a:cubicBezTo>
                        <a:cubicBezTo>
                          <a:pt x="2765101" y="6471"/>
                          <a:pt x="2836440" y="8933"/>
                          <a:pt x="2904184" y="0"/>
                        </a:cubicBezTo>
                        <a:cubicBezTo>
                          <a:pt x="2971579" y="6929"/>
                          <a:pt x="3150255" y="-7726"/>
                          <a:pt x="3243096" y="0"/>
                        </a:cubicBezTo>
                        <a:cubicBezTo>
                          <a:pt x="3337153" y="-5285"/>
                          <a:pt x="3362984" y="-1173"/>
                          <a:pt x="3426048" y="0"/>
                        </a:cubicBezTo>
                        <a:cubicBezTo>
                          <a:pt x="3499128" y="-4388"/>
                          <a:pt x="3580480" y="1884"/>
                          <a:pt x="3647990" y="0"/>
                        </a:cubicBezTo>
                        <a:cubicBezTo>
                          <a:pt x="3748646" y="-3187"/>
                          <a:pt x="3845799" y="-11170"/>
                          <a:pt x="4010896" y="0"/>
                        </a:cubicBezTo>
                        <a:cubicBezTo>
                          <a:pt x="4078151" y="2302"/>
                          <a:pt x="4121246" y="48295"/>
                          <a:pt x="4122808" y="116411"/>
                        </a:cubicBezTo>
                        <a:cubicBezTo>
                          <a:pt x="4133613" y="201852"/>
                          <a:pt x="4111136" y="256081"/>
                          <a:pt x="4122808" y="358539"/>
                        </a:cubicBezTo>
                        <a:cubicBezTo>
                          <a:pt x="4128946" y="476116"/>
                          <a:pt x="4122037" y="513919"/>
                          <a:pt x="4122808" y="582042"/>
                        </a:cubicBezTo>
                        <a:cubicBezTo>
                          <a:pt x="4121183" y="657227"/>
                          <a:pt x="4082547" y="699815"/>
                          <a:pt x="4010896" y="698454"/>
                        </a:cubicBezTo>
                        <a:cubicBezTo>
                          <a:pt x="3920515" y="730275"/>
                          <a:pt x="3779837" y="697432"/>
                          <a:pt x="3671984" y="698454"/>
                        </a:cubicBezTo>
                        <a:cubicBezTo>
                          <a:pt x="3568093" y="700816"/>
                          <a:pt x="3555806" y="689285"/>
                          <a:pt x="3489032" y="698454"/>
                        </a:cubicBezTo>
                        <a:cubicBezTo>
                          <a:pt x="3424132" y="706683"/>
                          <a:pt x="3369007" y="699548"/>
                          <a:pt x="3306079" y="698454"/>
                        </a:cubicBezTo>
                        <a:cubicBezTo>
                          <a:pt x="3231048" y="688445"/>
                          <a:pt x="3145134" y="692953"/>
                          <a:pt x="2967167" y="698454"/>
                        </a:cubicBezTo>
                        <a:cubicBezTo>
                          <a:pt x="2805407" y="712934"/>
                          <a:pt x="2832569" y="706854"/>
                          <a:pt x="2784215" y="698454"/>
                        </a:cubicBezTo>
                        <a:cubicBezTo>
                          <a:pt x="2711652" y="699557"/>
                          <a:pt x="2518904" y="664419"/>
                          <a:pt x="2445304" y="698454"/>
                        </a:cubicBezTo>
                        <a:cubicBezTo>
                          <a:pt x="2373019" y="707183"/>
                          <a:pt x="2271196" y="678978"/>
                          <a:pt x="2106392" y="698454"/>
                        </a:cubicBezTo>
                        <a:cubicBezTo>
                          <a:pt x="1952104" y="702485"/>
                          <a:pt x="1903055" y="693557"/>
                          <a:pt x="1806470" y="698454"/>
                        </a:cubicBezTo>
                        <a:cubicBezTo>
                          <a:pt x="1710738" y="699083"/>
                          <a:pt x="1637976" y="709483"/>
                          <a:pt x="1545538" y="698454"/>
                        </a:cubicBezTo>
                        <a:cubicBezTo>
                          <a:pt x="1443970" y="690640"/>
                          <a:pt x="1395155" y="694907"/>
                          <a:pt x="1323595" y="698454"/>
                        </a:cubicBezTo>
                        <a:cubicBezTo>
                          <a:pt x="1244831" y="700122"/>
                          <a:pt x="1215001" y="689573"/>
                          <a:pt x="1140643" y="698454"/>
                        </a:cubicBezTo>
                        <a:cubicBezTo>
                          <a:pt x="1079152" y="712000"/>
                          <a:pt x="876281" y="722221"/>
                          <a:pt x="801732" y="698454"/>
                        </a:cubicBezTo>
                        <a:cubicBezTo>
                          <a:pt x="708691" y="670698"/>
                          <a:pt x="601214" y="678613"/>
                          <a:pt x="462820" y="698454"/>
                        </a:cubicBezTo>
                        <a:cubicBezTo>
                          <a:pt x="332542" y="700078"/>
                          <a:pt x="199224" y="710839"/>
                          <a:pt x="111911" y="698454"/>
                        </a:cubicBezTo>
                        <a:cubicBezTo>
                          <a:pt x="58517" y="678229"/>
                          <a:pt x="1798" y="650299"/>
                          <a:pt x="0" y="582042"/>
                        </a:cubicBezTo>
                        <a:cubicBezTo>
                          <a:pt x="-5969" y="518177"/>
                          <a:pt x="-495" y="443354"/>
                          <a:pt x="0" y="344570"/>
                        </a:cubicBezTo>
                        <a:cubicBezTo>
                          <a:pt x="-6896" y="248657"/>
                          <a:pt x="1566" y="201338"/>
                          <a:pt x="0" y="11641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4325451" y="110392"/>
            <a:ext cx="919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5F57A5-B506-7693-6F6D-60C36BFF1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87341"/>
              </p:ext>
            </p:extLst>
          </p:nvPr>
        </p:nvGraphicFramePr>
        <p:xfrm>
          <a:off x="1891861" y="1234673"/>
          <a:ext cx="9101960" cy="324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505">
                  <a:extLst>
                    <a:ext uri="{9D8B030D-6E8A-4147-A177-3AD203B41FA5}">
                      <a16:colId xmlns:a16="http://schemas.microsoft.com/office/drawing/2014/main" val="345820957"/>
                    </a:ext>
                  </a:extLst>
                </a:gridCol>
                <a:gridCol w="2354317">
                  <a:extLst>
                    <a:ext uri="{9D8B030D-6E8A-4147-A177-3AD203B41FA5}">
                      <a16:colId xmlns:a16="http://schemas.microsoft.com/office/drawing/2014/main" val="2940163785"/>
                    </a:ext>
                  </a:extLst>
                </a:gridCol>
                <a:gridCol w="2333297">
                  <a:extLst>
                    <a:ext uri="{9D8B030D-6E8A-4147-A177-3AD203B41FA5}">
                      <a16:colId xmlns:a16="http://schemas.microsoft.com/office/drawing/2014/main" val="2856757046"/>
                    </a:ext>
                  </a:extLst>
                </a:gridCol>
                <a:gridCol w="1870841">
                  <a:extLst>
                    <a:ext uri="{9D8B030D-6E8A-4147-A177-3AD203B41FA5}">
                      <a16:colId xmlns:a16="http://schemas.microsoft.com/office/drawing/2014/main" val="3488408405"/>
                    </a:ext>
                  </a:extLst>
                </a:gridCol>
              </a:tblGrid>
              <a:tr h="648547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Phiếu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đánh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giá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sản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phẩm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37236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Tiêu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chí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260978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Đúng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hình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dạng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71494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Chắc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chắn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381639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Thẩm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mỹ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052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9F1D6E8-E6B0-304D-1BDA-CF8739234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979" y="1902992"/>
            <a:ext cx="599090" cy="619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4DC805-1632-4253-2BC8-3AB9971E4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445" y="1905000"/>
            <a:ext cx="559184" cy="606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F57D7-465C-2B1C-D947-A3B0AE6B0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62" y="1902372"/>
            <a:ext cx="599090" cy="60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12325</TotalTime>
  <Words>88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Cambria</vt:lpstr>
      <vt:lpstr>迷你简卡通</vt:lpstr>
      <vt:lpstr>Office Theme</vt:lpstr>
      <vt:lpstr>Custom Design</vt:lpstr>
      <vt:lpstr>1_Custom Design</vt:lpstr>
      <vt:lpstr>1_Office 主题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Mai Loan</cp:lastModifiedBy>
  <cp:revision>32</cp:revision>
  <dcterms:created xsi:type="dcterms:W3CDTF">2022-06-25T07:57:25Z</dcterms:created>
  <dcterms:modified xsi:type="dcterms:W3CDTF">2025-12-21T15:55:19Z</dcterms:modified>
  <cp:category>9Slide.vn</cp:category>
</cp:coreProperties>
</file>