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56" r:id="rId4"/>
    <p:sldId id="267" r:id="rId5"/>
    <p:sldId id="259" r:id="rId6"/>
    <p:sldId id="257" r:id="rId7"/>
    <p:sldId id="280" r:id="rId8"/>
    <p:sldId id="262" r:id="rId9"/>
    <p:sldId id="275" r:id="rId10"/>
    <p:sldId id="332" r:id="rId11"/>
    <p:sldId id="333" r:id="rId12"/>
    <p:sldId id="334" r:id="rId13"/>
    <p:sldId id="273" r:id="rId14"/>
    <p:sldId id="33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69" autoAdjust="0"/>
  </p:normalViewPr>
  <p:slideViewPr>
    <p:cSldViewPr>
      <p:cViewPr varScale="1">
        <p:scale>
          <a:sx n="41" d="100"/>
          <a:sy n="41" d="100"/>
        </p:scale>
        <p:origin x="8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4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13.svg"/><Relationship Id="rId10" Type="http://schemas.openxmlformats.org/officeDocument/2006/relationships/image" Target="../media/image16.gif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91EB-95BE-8E3F-2D75-1763053A1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6288"/>
            <a:ext cx="7681771" cy="648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hiện được cuộc gọi bình thường.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AB3A2C-4153-E148-E4EC-497661CA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76500"/>
            <a:ext cx="51679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 được cuộc gọi bình thường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3798F5-EC2E-8008-1CDE-5DB23F48C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24100"/>
            <a:ext cx="513655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B0F888-0774-ED8E-1D28-10F639AA044B}"/>
              </a:ext>
            </a:extLst>
          </p:cNvPr>
          <p:cNvSpPr/>
          <p:nvPr/>
        </p:nvSpPr>
        <p:spPr>
          <a:xfrm>
            <a:off x="838200" y="495300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04900"/>
            <a:ext cx="2743200" cy="271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3810000" y="2171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076700"/>
            <a:ext cx="234028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3733800" y="5067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743700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FC35C-283A-4D02-7253-D094A93F0019}"/>
              </a:ext>
            </a:extLst>
          </p:cNvPr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1333500"/>
            <a:ext cx="175260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50063AA-4B4F-18AD-2D61-D73F7585AF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8343900"/>
            <a:ext cx="1695152" cy="169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8C869-DC4F-871D-0186-B65CC66B09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BC7-267C-5CDC-69C5-CA58B9F3F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B53A2-EE1E-5A02-4CFA-52BF09A91A1C}"/>
              </a:ext>
            </a:extLst>
          </p:cNvPr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691B7-86B2-0AE1-576E-CCBC91E8B9EB}"/>
              </a:ext>
            </a:extLst>
          </p:cNvPr>
          <p:cNvCxnSpPr>
            <a:cxnSpLocks/>
          </p:cNvCxnSpPr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94373-1499-35BD-F624-29E6D4975816}"/>
              </a:ext>
            </a:extLst>
          </p:cNvPr>
          <p:cNvCxnSpPr>
            <a:cxnSpLocks/>
          </p:cNvCxnSpPr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1B08A-CC6B-C2B5-AD32-5903A17E4A09}"/>
              </a:ext>
            </a:extLst>
          </p:cNvPr>
          <p:cNvCxnSpPr>
            <a:cxnSpLocks/>
          </p:cNvCxnSpPr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BC94B-B1EE-A294-6D92-9CB744A90843}"/>
              </a:ext>
            </a:extLst>
          </p:cNvPr>
          <p:cNvCxnSpPr>
            <a:cxnSpLocks/>
          </p:cNvCxnSpPr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D20BD6-DBE2-9AEA-5B48-B95C2EFF78AF}"/>
              </a:ext>
            </a:extLst>
          </p:cNvPr>
          <p:cNvCxnSpPr>
            <a:cxnSpLocks/>
          </p:cNvCxnSpPr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98B5D-16B6-6ACB-54D5-7C3AF633B81B}"/>
              </a:ext>
            </a:extLst>
          </p:cNvPr>
          <p:cNvCxnSpPr>
            <a:cxnSpLocks/>
          </p:cNvCxnSpPr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58123F-41EE-42F2-789C-DC6694D985CE}"/>
              </a:ext>
            </a:extLst>
          </p:cNvPr>
          <p:cNvCxnSpPr>
            <a:cxnSpLocks/>
          </p:cNvCxnSpPr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992FD0-0483-14BF-A6BA-1CFB9917A86C}"/>
              </a:ext>
            </a:extLst>
          </p:cNvPr>
          <p:cNvCxnSpPr>
            <a:cxnSpLocks/>
          </p:cNvCxnSpPr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6BDB7-6276-FA3D-B7B2-35E4CDC8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1700"/>
            <a:ext cx="4958149" cy="61150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3162300"/>
            <a:ext cx="10591800" cy="3581401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509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thể có nhưng sẽ bị chập chờn trong khi gọi. Vì mức sóng điện thoại bị yếu.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5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262</Words>
  <Application>Microsoft Office PowerPoint</Application>
  <PresentationFormat>Custom</PresentationFormat>
  <Paragraphs>24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Mai Loan</cp:lastModifiedBy>
  <cp:revision>45</cp:revision>
  <dcterms:created xsi:type="dcterms:W3CDTF">2006-08-16T00:00:00Z</dcterms:created>
  <dcterms:modified xsi:type="dcterms:W3CDTF">2025-12-21T16:03:18Z</dcterms:modified>
  <dc:identifier>DAGGBMTwqNQ</dc:identifier>
</cp:coreProperties>
</file>