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5" r:id="rId3"/>
    <p:sldMasterId id="2147483717" r:id="rId4"/>
  </p:sldMasterIdLst>
  <p:notesMasterIdLst>
    <p:notesMasterId r:id="rId14"/>
  </p:notesMasterIdLst>
  <p:sldIdLst>
    <p:sldId id="267" r:id="rId5"/>
    <p:sldId id="507" r:id="rId6"/>
    <p:sldId id="518" r:id="rId7"/>
    <p:sldId id="272" r:id="rId8"/>
    <p:sldId id="521" r:id="rId9"/>
    <p:sldId id="434" r:id="rId10"/>
    <p:sldId id="271" r:id="rId11"/>
    <p:sldId id="438" r:id="rId12"/>
    <p:sldId id="2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237" autoAdjust="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t>‹#›</a:t>
            </a:fld>
            <a:endParaRPr lang="en-US"/>
          </a:p>
        </p:txBody>
      </p:sp>
    </p:spTree>
    <p:extLst>
      <p:ext uri="{BB962C8B-B14F-4D97-AF65-F5344CB8AC3E}">
        <p14:creationId xmlns:p14="http://schemas.microsoft.com/office/powerpoint/2010/main" val="370021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11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EAC-0A1F-2BB7-D258-7212BC3720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44ABA0-1CFD-DAE8-80B0-1A8FC9FC74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17E8-94B0-0B52-7B8C-92187806C3DF}"/>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12/21/2025</a:t>
            </a:fld>
            <a:endParaRPr lang="en-US"/>
          </a:p>
        </p:txBody>
      </p:sp>
      <p:sp>
        <p:nvSpPr>
          <p:cNvPr id="5" name="Footer Placeholder 4">
            <a:extLst>
              <a:ext uri="{FF2B5EF4-FFF2-40B4-BE49-F238E27FC236}">
                <a16:creationId xmlns:a16="http://schemas.microsoft.com/office/drawing/2014/main" id="{71982C45-60FB-2311-C4AE-635A7A331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0518CF-3DC8-9509-EE6C-C584EBE45945}"/>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378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5495-1B8D-3C96-C833-3B75393BC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6E34A-B07D-BCF9-942D-BBF8A9F283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58B92-6BEF-DE99-7F55-DF115E19A44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12/21/2025</a:t>
            </a:fld>
            <a:endParaRPr lang="en-US"/>
          </a:p>
        </p:txBody>
      </p:sp>
      <p:sp>
        <p:nvSpPr>
          <p:cNvPr id="5" name="Footer Placeholder 4">
            <a:extLst>
              <a:ext uri="{FF2B5EF4-FFF2-40B4-BE49-F238E27FC236}">
                <a16:creationId xmlns:a16="http://schemas.microsoft.com/office/drawing/2014/main" id="{0F8078AB-8E12-C3C4-6BE6-F96A9BDE4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D0EED-0648-07AF-98CC-5E7735CCB42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483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776E0-3F7B-FB27-278D-7294E0A0A8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678A7-88E6-97AB-1976-B6CAE3F715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19EBA-CFDD-C1CE-5691-DAB17B9ECC58}"/>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12/21/2025</a:t>
            </a:fld>
            <a:endParaRPr lang="en-US"/>
          </a:p>
        </p:txBody>
      </p:sp>
      <p:sp>
        <p:nvSpPr>
          <p:cNvPr id="5" name="Footer Placeholder 4">
            <a:extLst>
              <a:ext uri="{FF2B5EF4-FFF2-40B4-BE49-F238E27FC236}">
                <a16:creationId xmlns:a16="http://schemas.microsoft.com/office/drawing/2014/main" id="{E090DACF-430D-9576-4784-89B5D9A9B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9CC5E0-DA9A-DCB0-A5DB-0E7411D8F74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7084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5906882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12/21/2025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65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12/21/2025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12606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12/21/2025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663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12/21/2025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307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12/21/2025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089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12/21/2025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0481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97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82FC-B8C4-4C60-2F13-9DA6F4BE6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FB089A-430D-E12C-9EE4-658A17C325C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098C4-FD37-160C-BC70-0B1E1A4308D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12/21/2025</a:t>
            </a:fld>
            <a:endParaRPr lang="en-US"/>
          </a:p>
        </p:txBody>
      </p:sp>
      <p:sp>
        <p:nvSpPr>
          <p:cNvPr id="5" name="Footer Placeholder 4">
            <a:extLst>
              <a:ext uri="{FF2B5EF4-FFF2-40B4-BE49-F238E27FC236}">
                <a16:creationId xmlns:a16="http://schemas.microsoft.com/office/drawing/2014/main" id="{13DB9F34-B3C8-3AB2-23D5-1875AA17E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6661-E343-00AE-A566-FFE4F2A2B42C}"/>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06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12/21/2025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4676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12/21/2025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1794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12/21/2025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153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12/21/2025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070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809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94428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12/21/2025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0934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12/21/2025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9326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12/21/2025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3386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12/21/2025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0862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E964-0AD1-AAA6-01F0-3CF7C8EA99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EBD47-D1B3-B66A-D2B2-9AF962A19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AB720-BBA1-ECB1-A627-DCB509E5998C}"/>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12/21/2025</a:t>
            </a:fld>
            <a:endParaRPr lang="en-US"/>
          </a:p>
        </p:txBody>
      </p:sp>
      <p:sp>
        <p:nvSpPr>
          <p:cNvPr id="5" name="Footer Placeholder 4">
            <a:extLst>
              <a:ext uri="{FF2B5EF4-FFF2-40B4-BE49-F238E27FC236}">
                <a16:creationId xmlns:a16="http://schemas.microsoft.com/office/drawing/2014/main" id="{4C711BBF-DAA7-3720-FEAF-F87EC9640D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D290DD-B1AB-DB53-D38C-9F54407A11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01313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12/21/2025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13202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12/21/2025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2124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12/21/2025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5310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12/21/2025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62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12/21/2025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4100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12/21/2025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140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12/21/2025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5522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12/21/2025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951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12/21/2025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781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12/21/2025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664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EB6-BE14-3E98-EF22-30E0EF0925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DEA9-D9B9-FA41-60F6-857A85794F8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53FE9-68E8-EF63-5BBE-E873281925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4B9FE-E3F5-E818-F773-3374E837BF83}"/>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12/21/2025</a:t>
            </a:fld>
            <a:endParaRPr lang="en-US"/>
          </a:p>
        </p:txBody>
      </p:sp>
      <p:sp>
        <p:nvSpPr>
          <p:cNvPr id="6" name="Footer Placeholder 5">
            <a:extLst>
              <a:ext uri="{FF2B5EF4-FFF2-40B4-BE49-F238E27FC236}">
                <a16:creationId xmlns:a16="http://schemas.microsoft.com/office/drawing/2014/main" id="{BFF895EF-11B3-D293-C885-2FEB6A517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076BB2-ADDF-353B-63E1-D330A3918753}"/>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805243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12/21/2025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9863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12/21/2025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448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12/21/2025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8695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12/21/2025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241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12/21/2025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6206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12/21/2025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144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12/21/2025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6855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12/21/2025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338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909-3FC0-38E2-87BA-6D68D5C6221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2D5B73-4265-DBCC-DFA1-94302D8E0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8CA08D-39A6-DED7-6254-91C3B56EAC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B55B1-240A-FB4F-379A-2FB7E58011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0B27A-1CC7-9151-FB84-A93071AD99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C9F5F-B314-79AE-1875-7B958971F651}"/>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12/21/2025</a:t>
            </a:fld>
            <a:endParaRPr lang="en-US"/>
          </a:p>
        </p:txBody>
      </p:sp>
      <p:sp>
        <p:nvSpPr>
          <p:cNvPr id="8" name="Footer Placeholder 7">
            <a:extLst>
              <a:ext uri="{FF2B5EF4-FFF2-40B4-BE49-F238E27FC236}">
                <a16:creationId xmlns:a16="http://schemas.microsoft.com/office/drawing/2014/main" id="{01709768-ED86-E4E4-1E42-ED5639113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1D2320-C15F-AE08-B3FE-F37DD27D33ED}"/>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47903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2759-D8E5-EDD1-6A64-2F5ADF967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636D3A3-C26C-BFCD-267A-338E10B64AAA}"/>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12/21/2025</a:t>
            </a:fld>
            <a:endParaRPr lang="en-US"/>
          </a:p>
        </p:txBody>
      </p:sp>
      <p:sp>
        <p:nvSpPr>
          <p:cNvPr id="4" name="Footer Placeholder 3">
            <a:extLst>
              <a:ext uri="{FF2B5EF4-FFF2-40B4-BE49-F238E27FC236}">
                <a16:creationId xmlns:a16="http://schemas.microsoft.com/office/drawing/2014/main" id="{99D25902-CFFE-0158-C733-8AEEDC0B86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8AE61B-98D2-02A9-5F2F-6CE9B3A01AB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6756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8AFB8-73C4-B95F-7B0F-C455B76F403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12/21/2025</a:t>
            </a:fld>
            <a:endParaRPr lang="en-US"/>
          </a:p>
        </p:txBody>
      </p:sp>
      <p:sp>
        <p:nvSpPr>
          <p:cNvPr id="3" name="Footer Placeholder 2">
            <a:extLst>
              <a:ext uri="{FF2B5EF4-FFF2-40B4-BE49-F238E27FC236}">
                <a16:creationId xmlns:a16="http://schemas.microsoft.com/office/drawing/2014/main" id="{CF0FB35C-7CF4-CA1B-37D3-49D9C3B2C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EBF883-F102-DC67-1ECD-80E681F8D9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86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9F9-EE55-DC8A-BB34-5EFFFD6031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E14E7-912F-59F9-549F-457E62C973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DC323-ED4C-1116-D519-97A8CDA5D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52ED9-7DBE-9F74-087B-8B231673A47D}"/>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12/21/2025</a:t>
            </a:fld>
            <a:endParaRPr lang="en-US"/>
          </a:p>
        </p:txBody>
      </p:sp>
      <p:sp>
        <p:nvSpPr>
          <p:cNvPr id="6" name="Footer Placeholder 5">
            <a:extLst>
              <a:ext uri="{FF2B5EF4-FFF2-40B4-BE49-F238E27FC236}">
                <a16:creationId xmlns:a16="http://schemas.microsoft.com/office/drawing/2014/main" id="{761A8FC2-9C1F-757A-40EB-D60B204A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8769AB-C0FC-0820-A20A-F5B5B5CEE148}"/>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169799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C267-DF76-71E1-6138-7027901A3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1FFA6-7F0B-0A25-3F59-8F3CE4376D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F6044-4EE9-8E03-533C-7174C874E0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DDFB3-B507-F360-F683-BB25AB72692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12/21/2025</a:t>
            </a:fld>
            <a:endParaRPr lang="en-US"/>
          </a:p>
        </p:txBody>
      </p:sp>
      <p:sp>
        <p:nvSpPr>
          <p:cNvPr id="6" name="Footer Placeholder 5">
            <a:extLst>
              <a:ext uri="{FF2B5EF4-FFF2-40B4-BE49-F238E27FC236}">
                <a16:creationId xmlns:a16="http://schemas.microsoft.com/office/drawing/2014/main" id="{E110C28B-3D28-59F5-2F99-E0AAA7B1E3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A7E581-CF5B-64AD-537D-2DECA2996B8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33562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75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9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12/21/2025</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1973342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876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38.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11777-95BC-9D62-95FD-234AD8BB3DC5}"/>
              </a:ext>
            </a:extLst>
          </p:cNvPr>
          <p:cNvPicPr>
            <a:picLocks noChangeAspect="1"/>
          </p:cNvPicPr>
          <p:nvPr/>
        </p:nvPicPr>
        <p:blipFill>
          <a:blip r:embed="rId3"/>
          <a:stretch>
            <a:fillRect/>
          </a:stretch>
        </p:blipFill>
        <p:spPr>
          <a:xfrm>
            <a:off x="3429588" y="363349"/>
            <a:ext cx="10040982" cy="4468755"/>
          </a:xfrm>
          <a:prstGeom prst="rect">
            <a:avLst/>
          </a:prstGeom>
        </p:spPr>
      </p:pic>
    </p:spTree>
    <p:extLst>
      <p:ext uri="{BB962C8B-B14F-4D97-AF65-F5344CB8AC3E}">
        <p14:creationId xmlns:p14="http://schemas.microsoft.com/office/powerpoint/2010/main" val="328396710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021DFF-4F74-182C-4551-D5A8BD297A07}"/>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45360" y="288361"/>
            <a:ext cx="7904480" cy="6661079"/>
          </a:xfrm>
          <a:prstGeom prst="rect">
            <a:avLst/>
          </a:prstGeom>
        </p:spPr>
      </p:pic>
      <p:pic>
        <p:nvPicPr>
          <p:cNvPr id="3" name="Picture 2">
            <a:extLst>
              <a:ext uri="{FF2B5EF4-FFF2-40B4-BE49-F238E27FC236}">
                <a16:creationId xmlns:a16="http://schemas.microsoft.com/office/drawing/2014/main" id="{D3CDABE0-E564-2157-2895-09848AFAA56F}"/>
              </a:ext>
            </a:extLst>
          </p:cNvPr>
          <p:cNvPicPr>
            <a:picLocks noChangeAspect="1"/>
          </p:cNvPicPr>
          <p:nvPr/>
        </p:nvPicPr>
        <p:blipFill>
          <a:blip r:embed="rId4"/>
          <a:stretch>
            <a:fillRect/>
          </a:stretch>
        </p:blipFill>
        <p:spPr>
          <a:xfrm>
            <a:off x="1369144" y="241713"/>
            <a:ext cx="9778832" cy="2188654"/>
          </a:xfrm>
          <a:prstGeom prst="rect">
            <a:avLst/>
          </a:prstGeom>
        </p:spPr>
      </p:pic>
      <p:sp>
        <p:nvSpPr>
          <p:cNvPr id="4" name="Rectangle: Rounded Corners 46">
            <a:extLst>
              <a:ext uri="{FF2B5EF4-FFF2-40B4-BE49-F238E27FC236}">
                <a16:creationId xmlns:a16="http://schemas.microsoft.com/office/drawing/2014/main" id="{8856C77F-3FD8-0E0A-567A-40371A90589A}"/>
              </a:ext>
            </a:extLst>
          </p:cNvPr>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294700"/>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013DF43-A25C-0510-07A2-A87A9ADFE241}"/>
              </a:ext>
            </a:extLst>
          </p:cNvPr>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767C7D4-A53F-F524-7FF1-9F32BF976426}"/>
              </a:ext>
            </a:extLst>
          </p:cNvPr>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a:extLst>
              <a:ext uri="{FF2B5EF4-FFF2-40B4-BE49-F238E27FC236}">
                <a16:creationId xmlns:a16="http://schemas.microsoft.com/office/drawing/2014/main" id="{9D89BD23-4CC9-0EE4-43A1-A3CD0142AA9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a:extLst>
              <a:ext uri="{FF2B5EF4-FFF2-40B4-BE49-F238E27FC236}">
                <a16:creationId xmlns:a16="http://schemas.microsoft.com/office/drawing/2014/main" id="{F168B337-0DEF-858F-4E00-93D22CF6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a:extLst>
              <a:ext uri="{FF2B5EF4-FFF2-40B4-BE49-F238E27FC236}">
                <a16:creationId xmlns:a16="http://schemas.microsoft.com/office/drawing/2014/main" id="{B0E763CD-607B-783B-DFB2-4BAFAC5C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95829C15-3D13-4A26-D838-6013D6DAD8E3}"/>
              </a:ext>
            </a:extLst>
          </p:cNvPr>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5872EBAC-3569-4037-C239-CEA10D1E0105}"/>
              </a:ext>
            </a:extLst>
          </p:cNvPr>
          <p:cNvPicPr>
            <a:picLocks noChangeAspect="1"/>
          </p:cNvPicPr>
          <p:nvPr/>
        </p:nvPicPr>
        <p:blipFill>
          <a:blip r:embed="rId3"/>
          <a:srcRect/>
          <a:stretch>
            <a:fillRect/>
          </a:stretch>
        </p:blipFill>
        <p:spPr>
          <a:xfrm>
            <a:off x="9703937" y="3286522"/>
            <a:ext cx="2237851" cy="3449481"/>
          </a:xfrm>
          <a:prstGeom prst="rect">
            <a:avLst/>
          </a:prstGeom>
        </p:spPr>
      </p:pic>
      <p:pic>
        <p:nvPicPr>
          <p:cNvPr id="3" name="Picture 4">
            <a:extLst>
              <a:ext uri="{FF2B5EF4-FFF2-40B4-BE49-F238E27FC236}">
                <a16:creationId xmlns:a16="http://schemas.microsoft.com/office/drawing/2014/main" id="{631153DF-C03B-748C-94C2-5D0DD6AFD1B0}"/>
              </a:ext>
            </a:extLst>
          </p:cNvPr>
          <p:cNvPicPr>
            <a:picLocks noChangeAspect="1"/>
          </p:cNvPicPr>
          <p:nvPr/>
        </p:nvPicPr>
        <p:blipFill>
          <a:blip r:embed="rId4"/>
          <a:srcRect/>
          <a:stretch>
            <a:fillRect/>
          </a:stretch>
        </p:blipFill>
        <p:spPr>
          <a:xfrm>
            <a:off x="7383439" y="3286522"/>
            <a:ext cx="2097776" cy="3462628"/>
          </a:xfrm>
          <a:prstGeom prst="rect">
            <a:avLst/>
          </a:prstGeom>
        </p:spPr>
      </p:pic>
    </p:spTree>
    <p:extLst>
      <p:ext uri="{BB962C8B-B14F-4D97-AF65-F5344CB8AC3E}">
        <p14:creationId xmlns:p14="http://schemas.microsoft.com/office/powerpoint/2010/main" val="38476112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D586B81-2734-D432-EECF-15BAF69832A6}"/>
              </a:ext>
            </a:extLst>
          </p:cNvPr>
          <p:cNvPicPr>
            <a:picLocks noChangeAspect="1"/>
          </p:cNvPicPr>
          <p:nvPr/>
        </p:nvPicPr>
        <p:blipFill>
          <a:blip r:embed="rId3"/>
          <a:stretch>
            <a:fillRect/>
          </a:stretch>
        </p:blipFill>
        <p:spPr>
          <a:xfrm>
            <a:off x="857249" y="601662"/>
            <a:ext cx="4764347" cy="2503488"/>
          </a:xfrm>
          <a:prstGeom prst="rect">
            <a:avLst/>
          </a:prstGeom>
        </p:spPr>
      </p:pic>
      <p:pic>
        <p:nvPicPr>
          <p:cNvPr id="4" name="Picture 3" descr="Huong-dan-lam-xe-o-to-voi-vo-hop-sua-tuoi">
            <a:extLst>
              <a:ext uri="{FF2B5EF4-FFF2-40B4-BE49-F238E27FC236}">
                <a16:creationId xmlns:a16="http://schemas.microsoft.com/office/drawing/2014/main" id="{4DA64148-27EA-2265-EF25-0DAFEC87B9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a:extLst>
              <a:ext uri="{FF2B5EF4-FFF2-40B4-BE49-F238E27FC236}">
                <a16:creationId xmlns:a16="http://schemas.microsoft.com/office/drawing/2014/main" id="{0D4BEBD3-B834-7F74-FB40-DEA2475646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a:extLst>
              <a:ext uri="{FF2B5EF4-FFF2-40B4-BE49-F238E27FC236}">
                <a16:creationId xmlns:a16="http://schemas.microsoft.com/office/drawing/2014/main" id="{E95AFF7B-5A3D-1ECD-760C-BAE211D5DF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Tree>
    <p:extLst>
      <p:ext uri="{BB962C8B-B14F-4D97-AF65-F5344CB8AC3E}">
        <p14:creationId xmlns:p14="http://schemas.microsoft.com/office/powerpoint/2010/main" val="411435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7069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1CF52-4087-C5CC-26A5-9C9A0CE0385A}"/>
              </a:ext>
            </a:extLst>
          </p:cNvPr>
          <p:cNvPicPr>
            <a:picLocks noChangeAspect="1"/>
          </p:cNvPicPr>
          <p:nvPr/>
        </p:nvPicPr>
        <p:blipFill>
          <a:blip r:embed="rId3"/>
          <a:stretch>
            <a:fillRect/>
          </a:stretch>
        </p:blipFill>
        <p:spPr>
          <a:xfrm>
            <a:off x="5156340" y="527668"/>
            <a:ext cx="7407282" cy="4389500"/>
          </a:xfrm>
          <a:prstGeom prst="rect">
            <a:avLst/>
          </a:prstGeom>
        </p:spPr>
      </p:pic>
    </p:spTree>
    <p:extLst>
      <p:ext uri="{BB962C8B-B14F-4D97-AF65-F5344CB8AC3E}">
        <p14:creationId xmlns:p14="http://schemas.microsoft.com/office/powerpoint/2010/main" val="7016059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6415799" y="969688"/>
            <a:ext cx="2537413" cy="3317663"/>
          </a:xfrm>
          <a:prstGeom prst="rect">
            <a:avLst/>
          </a:prstGeom>
        </p:spPr>
      </p:pic>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4"/>
          <a:stretch>
            <a:fillRect/>
          </a:stretch>
        </p:blipFill>
        <p:spPr>
          <a:xfrm>
            <a:off x="4274968" y="969688"/>
            <a:ext cx="2258865" cy="3339350"/>
          </a:xfrm>
          <a:prstGeom prst="rect">
            <a:avLst/>
          </a:prstGeom>
        </p:spPr>
      </p:pic>
      <p:sp>
        <p:nvSpPr>
          <p:cNvPr id="15" name="TextBox 14">
            <a:extLst>
              <a:ext uri="{FF2B5EF4-FFF2-40B4-BE49-F238E27FC236}">
                <a16:creationId xmlns:a16="http://schemas.microsoft.com/office/drawing/2014/main" id="{3012FABB-0D8E-4CE2-B4C1-32A692A9C8EB}"/>
              </a:ext>
            </a:extLst>
          </p:cNvPr>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39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D0E41-6CE3-D9F8-B173-9C0BC86CE1C3}"/>
              </a:ext>
            </a:extLst>
          </p:cNvPr>
          <p:cNvPicPr>
            <a:picLocks noChangeAspect="1"/>
          </p:cNvPicPr>
          <p:nvPr/>
        </p:nvPicPr>
        <p:blipFill>
          <a:blip r:embed="rId3"/>
          <a:stretch>
            <a:fillRect/>
          </a:stretch>
        </p:blipFill>
        <p:spPr>
          <a:xfrm>
            <a:off x="6286499" y="1642342"/>
            <a:ext cx="5813235" cy="2805224"/>
          </a:xfrm>
          <a:prstGeom prst="rect">
            <a:avLst/>
          </a:prstGeom>
        </p:spPr>
      </p:pic>
    </p:spTree>
    <p:extLst>
      <p:ext uri="{BB962C8B-B14F-4D97-AF65-F5344CB8AC3E}">
        <p14:creationId xmlns:p14="http://schemas.microsoft.com/office/powerpoint/2010/main" val="298901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227</TotalTime>
  <Words>106</Words>
  <Application>Microsoft Office PowerPoint</Application>
  <PresentationFormat>Widescreen</PresentationFormat>
  <Paragraphs>7</Paragraphs>
  <Slides>9</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9</vt:i4>
      </vt:variant>
    </vt:vector>
  </HeadingPairs>
  <TitlesOfParts>
    <vt:vector size="21" baseType="lpstr">
      <vt:lpstr>等线</vt:lpstr>
      <vt:lpstr>微软雅黑</vt:lpstr>
      <vt:lpstr>Aptos</vt:lpstr>
      <vt:lpstr>Arial</vt:lpstr>
      <vt:lpstr>Calibri</vt:lpstr>
      <vt:lpstr>Calibri Light</vt:lpstr>
      <vt:lpstr>Cambria</vt:lpstr>
      <vt:lpstr>ITC Avant Garde Std Bk</vt:lpstr>
      <vt:lpstr>Custom Design</vt:lpstr>
      <vt:lpstr>3_Office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Mai Loan</cp:lastModifiedBy>
  <cp:revision>20</cp:revision>
  <dcterms:created xsi:type="dcterms:W3CDTF">2023-09-05T15:01:44Z</dcterms:created>
  <dcterms:modified xsi:type="dcterms:W3CDTF">2025-12-21T16:00:14Z</dcterms:modified>
  <cp:category>9Slide.vn</cp:category>
</cp:coreProperties>
</file>