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8" r:id="rId3"/>
    <p:sldId id="270" r:id="rId4"/>
    <p:sldId id="272" r:id="rId5"/>
    <p:sldId id="305" r:id="rId6"/>
    <p:sldId id="306" r:id="rId7"/>
    <p:sldId id="307" r:id="rId8"/>
    <p:sldId id="308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F6BE5-24B0-457E-9BEA-60F08095F5D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A726B-C293-4DB0-A60A-5A5CC435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95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0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8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60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F7EBE-C3E2-2070-A9EC-C14DB13A62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685752" cy="26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2981" y="4672491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99438" y="6056536"/>
            <a:ext cx="5023695" cy="4370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15717-C257-3155-3852-D006EDC9D7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876300"/>
            <a:ext cx="4462659" cy="129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05862-44EA-2BBB-A28C-25430A6D4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00" y="1943100"/>
            <a:ext cx="11510246" cy="5803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078831-16B3-51EB-282D-57AD5FF069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200" y="723900"/>
            <a:ext cx="2895851" cy="234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758C9-0321-6EDA-4785-2F54D18D833E}"/>
              </a:ext>
            </a:extLst>
          </p:cNvPr>
          <p:cNvSpPr txBox="1"/>
          <p:nvPr/>
        </p:nvSpPr>
        <p:spPr>
          <a:xfrm>
            <a:off x="7924800" y="68961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(</a:t>
            </a:r>
            <a:r>
              <a:rPr lang="en-US" sz="6000" b="1" dirty="0" err="1">
                <a:solidFill>
                  <a:schemeClr val="bg1"/>
                </a:solidFill>
              </a:rPr>
              <a:t>Tiết</a:t>
            </a:r>
            <a:r>
              <a:rPr lang="en-US" sz="6000" b="1">
                <a:solidFill>
                  <a:schemeClr val="bg1"/>
                </a:solidFill>
              </a:rPr>
              <a:t> 4)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43200" y="2933700"/>
            <a:ext cx="1160111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a) SỬ DỤNG ĐIỆN THOẠI AN TOÀN, TIẾT KIỆM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588C11-E62A-2C4A-D9DD-311A481C0638}"/>
              </a:ext>
            </a:extLst>
          </p:cNvPr>
          <p:cNvSpPr/>
          <p:nvPr/>
        </p:nvSpPr>
        <p:spPr>
          <a:xfrm flipH="1">
            <a:off x="13639800" y="5219700"/>
            <a:ext cx="4787551" cy="5347421"/>
          </a:xfrm>
          <a:custGeom>
            <a:avLst/>
            <a:gdLst/>
            <a:ahLst/>
            <a:cxnLst/>
            <a:rect l="l" t="t" r="r" b="b"/>
            <a:pathLst>
              <a:path w="7978637" h="9386632">
                <a:moveTo>
                  <a:pt x="7978637" y="0"/>
                </a:moveTo>
                <a:lnTo>
                  <a:pt x="0" y="0"/>
                </a:lnTo>
                <a:lnTo>
                  <a:pt x="0" y="9386632"/>
                </a:lnTo>
                <a:lnTo>
                  <a:pt x="7978637" y="9386632"/>
                </a:lnTo>
                <a:lnTo>
                  <a:pt x="79786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97042" y="123372"/>
              <a:ext cx="9279376" cy="1415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thoại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4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endParaRPr lang="en-US" sz="4000" b="1" dirty="0">
                <a:solidFill>
                  <a:srgbClr val="2E2C2B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396C59-ED81-4022-B6CF-16A61836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217544"/>
            <a:ext cx="12649200" cy="8227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1A8BC9-8646-EFC6-A256-692DF1B8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639950-1E66-9C34-4161-9019A9E2AF38}"/>
              </a:ext>
            </a:extLst>
          </p:cNvPr>
          <p:cNvCxnSpPr/>
          <p:nvPr/>
        </p:nvCxnSpPr>
        <p:spPr>
          <a:xfrm>
            <a:off x="9220200" y="342900"/>
            <a:ext cx="0" cy="914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5FC88E-B541-9111-283C-BA00211EA153}"/>
              </a:ext>
            </a:extLst>
          </p:cNvPr>
          <p:cNvSpPr/>
          <p:nvPr/>
        </p:nvSpPr>
        <p:spPr>
          <a:xfrm>
            <a:off x="1143000" y="190500"/>
            <a:ext cx="7162800" cy="1752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E048FC-46A0-D4C2-3DEB-CAAAB1719AEA}"/>
              </a:ext>
            </a:extLst>
          </p:cNvPr>
          <p:cNvSpPr/>
          <p:nvPr/>
        </p:nvSpPr>
        <p:spPr>
          <a:xfrm>
            <a:off x="10134600" y="266700"/>
            <a:ext cx="7162800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9D703-1FBA-9BF7-CF8F-A9AE0EBE2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76500"/>
            <a:ext cx="4308764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2FE797-8727-395F-1CE3-E19387661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2552700"/>
            <a:ext cx="3890481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4CF7D-471D-0290-0D27-39D2855B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99" y="6515100"/>
            <a:ext cx="4302323" cy="3771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00822A-5A13-B517-03F4-FED4FADC8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0" y="2552700"/>
            <a:ext cx="4222620" cy="3629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AD0E93-4E52-DB4C-35B5-8E5FAA569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06400" y="6515100"/>
            <a:ext cx="4138691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5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95E6813-D8FC-AC94-112E-F03046D5190A}"/>
              </a:ext>
            </a:extLst>
          </p:cNvPr>
          <p:cNvSpPr/>
          <p:nvPr/>
        </p:nvSpPr>
        <p:spPr>
          <a:xfrm>
            <a:off x="6172200" y="2857500"/>
            <a:ext cx="5334000" cy="4119733"/>
          </a:xfrm>
          <a:custGeom>
            <a:avLst/>
            <a:gdLst/>
            <a:ahLst/>
            <a:cxnLst/>
            <a:rect l="l" t="t" r="r" b="b"/>
            <a:pathLst>
              <a:path w="3024000" h="2264220">
                <a:moveTo>
                  <a:pt x="0" y="0"/>
                </a:moveTo>
                <a:lnTo>
                  <a:pt x="3024000" y="0"/>
                </a:lnTo>
                <a:lnTo>
                  <a:pt x="3024000" y="2264220"/>
                </a:lnTo>
                <a:lnTo>
                  <a:pt x="0" y="2264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40166-884A-4404-3DB0-A6F2F87556D0}"/>
              </a:ext>
            </a:extLst>
          </p:cNvPr>
          <p:cNvSpPr txBox="1"/>
          <p:nvPr/>
        </p:nvSpPr>
        <p:spPr>
          <a:xfrm>
            <a:off x="7086600" y="3695700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2AD399-1316-9133-05CA-4B14212B8B71}"/>
              </a:ext>
            </a:extLst>
          </p:cNvPr>
          <p:cNvSpPr/>
          <p:nvPr/>
        </p:nvSpPr>
        <p:spPr>
          <a:xfrm>
            <a:off x="0" y="876300"/>
            <a:ext cx="57150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Không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sử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dụng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sạc</a:t>
            </a:r>
            <a:r>
              <a:rPr lang="en-US" sz="4400" dirty="0">
                <a:solidFill>
                  <a:srgbClr val="002060"/>
                </a:solidFill>
              </a:rPr>
              <a:t> pin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khi</a:t>
            </a:r>
            <a:r>
              <a:rPr lang="en-US" sz="4400" dirty="0">
                <a:solidFill>
                  <a:srgbClr val="002060"/>
                </a:solidFill>
              </a:rPr>
              <a:t> pin </a:t>
            </a:r>
            <a:r>
              <a:rPr lang="en-US" sz="4400" dirty="0" err="1">
                <a:solidFill>
                  <a:srgbClr val="002060"/>
                </a:solidFill>
              </a:rPr>
              <a:t>yếu</a:t>
            </a:r>
            <a:endParaRPr lang="en-US" sz="4400" dirty="0">
              <a:solidFill>
                <a:srgbClr val="00206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67213-985F-8EBB-DD77-0025E20FBEC9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1866900"/>
            <a:ext cx="1676400" cy="1752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409AF5-7381-B941-25BF-6E4837A91AB4}"/>
              </a:ext>
            </a:extLst>
          </p:cNvPr>
          <p:cNvSpPr/>
          <p:nvPr/>
        </p:nvSpPr>
        <p:spPr>
          <a:xfrm>
            <a:off x="12420600" y="952500"/>
            <a:ext cx="57150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Không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sử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dụng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sạc</a:t>
            </a:r>
            <a:r>
              <a:rPr lang="en-US" sz="4400" dirty="0">
                <a:solidFill>
                  <a:srgbClr val="002060"/>
                </a:solidFill>
              </a:rPr>
              <a:t> pin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khi</a:t>
            </a:r>
            <a:r>
              <a:rPr lang="en-US" sz="4400" dirty="0">
                <a:solidFill>
                  <a:srgbClr val="002060"/>
                </a:solidFill>
              </a:rPr>
              <a:t> pin </a:t>
            </a:r>
            <a:r>
              <a:rPr lang="en-US" sz="4400" dirty="0" err="1">
                <a:solidFill>
                  <a:srgbClr val="002060"/>
                </a:solidFill>
              </a:rPr>
              <a:t>yếu</a:t>
            </a:r>
            <a:endParaRPr lang="en-US" sz="44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84C68E-9944-0866-7DA4-D7B1B8EAF77F}"/>
              </a:ext>
            </a:extLst>
          </p:cNvPr>
          <p:cNvCxnSpPr>
            <a:cxnSpLocks/>
          </p:cNvCxnSpPr>
          <p:nvPr/>
        </p:nvCxnSpPr>
        <p:spPr>
          <a:xfrm flipV="1">
            <a:off x="10668000" y="1790700"/>
            <a:ext cx="1752600" cy="1447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94844C-E49D-EE0C-211E-DAC01102080A}"/>
              </a:ext>
            </a:extLst>
          </p:cNvPr>
          <p:cNvSpPr/>
          <p:nvPr/>
        </p:nvSpPr>
        <p:spPr>
          <a:xfrm>
            <a:off x="457200" y="7532914"/>
            <a:ext cx="57150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Thời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gian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vừa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phải</a:t>
            </a:r>
            <a:endParaRPr lang="en-US" sz="4400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8EF3D7-1157-66D3-BDCB-6EB74C2C3D37}"/>
              </a:ext>
            </a:extLst>
          </p:cNvPr>
          <p:cNvCxnSpPr>
            <a:cxnSpLocks/>
          </p:cNvCxnSpPr>
          <p:nvPr/>
        </p:nvCxnSpPr>
        <p:spPr>
          <a:xfrm flipH="1">
            <a:off x="6172200" y="5981700"/>
            <a:ext cx="1447800" cy="25418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E6D6831-5824-CC51-A553-C875683113C1}"/>
              </a:ext>
            </a:extLst>
          </p:cNvPr>
          <p:cNvSpPr/>
          <p:nvPr/>
        </p:nvSpPr>
        <p:spPr>
          <a:xfrm>
            <a:off x="12573000" y="7810500"/>
            <a:ext cx="57150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Khi </a:t>
            </a:r>
            <a:r>
              <a:rPr lang="en-US" sz="6000" dirty="0" err="1">
                <a:solidFill>
                  <a:srgbClr val="002060"/>
                </a:solidFill>
              </a:rPr>
              <a:t>cần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thiết</a:t>
            </a:r>
            <a:endParaRPr lang="en-US" sz="6000" dirty="0">
              <a:solidFill>
                <a:srgbClr val="00206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0C1AEB-6344-D19C-AA5F-6ED4CA198F3E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0210800" y="5676900"/>
            <a:ext cx="2362200" cy="3162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39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43200" y="2933700"/>
            <a:ext cx="1160111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127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b) SỬ</a:t>
            </a:r>
            <a:r>
              <a:rPr kumimoji="0" lang="en-US" sz="8000" b="1" i="0" u="none" strike="noStrike" kern="1200" cap="none" spc="-127" normalizeH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 DỤNG ĐIỆN THOẠI HIỆU QUẢ, PHÙ HỢP VỚI QUY TẮC GIAO TIẾP</a:t>
            </a:r>
            <a:endParaRPr kumimoji="0" lang="en-US" sz="8000" b="1" i="0" u="none" strike="noStrike" kern="1200" cap="none" spc="-127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D623A27-F2F4-4EE5-E607-75438130A2B1}"/>
              </a:ext>
            </a:extLst>
          </p:cNvPr>
          <p:cNvSpPr/>
          <p:nvPr/>
        </p:nvSpPr>
        <p:spPr>
          <a:xfrm>
            <a:off x="13512229" y="4838700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38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dicam 2024-08-12 18-09-00-890">
            <a:hlinkClick r:id="" action="ppaction://media"/>
            <a:extLst>
              <a:ext uri="{FF2B5EF4-FFF2-40B4-BE49-F238E27FC236}">
                <a16:creationId xmlns:a16="http://schemas.microsoft.com/office/drawing/2014/main" id="{A296356A-C077-14D2-C2A3-D4C2762E83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66" end="7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103</Words>
  <Application>Microsoft Office PowerPoint</Application>
  <PresentationFormat>Custom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Asap Bold</vt:lpstr>
      <vt:lpstr>Calibri</vt:lpstr>
      <vt:lpstr>Cambria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Mai Loan</cp:lastModifiedBy>
  <cp:revision>47</cp:revision>
  <dcterms:created xsi:type="dcterms:W3CDTF">2006-08-16T00:00:00Z</dcterms:created>
  <dcterms:modified xsi:type="dcterms:W3CDTF">2025-12-21T16:11:47Z</dcterms:modified>
  <dc:identifier>DAGGBMTwqNQ</dc:identifier>
</cp:coreProperties>
</file>