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26" r:id="rId4"/>
  </p:sldMasterIdLst>
  <p:notesMasterIdLst>
    <p:notesMasterId r:id="rId14"/>
  </p:notesMasterIdLst>
  <p:sldIdLst>
    <p:sldId id="256" r:id="rId5"/>
    <p:sldId id="383" r:id="rId6"/>
    <p:sldId id="391" r:id="rId7"/>
    <p:sldId id="362" r:id="rId8"/>
    <p:sldId id="384" r:id="rId9"/>
    <p:sldId id="395" r:id="rId10"/>
    <p:sldId id="467" r:id="rId11"/>
    <p:sldId id="266" r:id="rId12"/>
    <p:sldId id="4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62" d="100"/>
          <a:sy n="62" d="100"/>
        </p:scale>
        <p:origin x="82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61D67-D0BD-42BF-AFD3-5E6C8EB516F5}" type="datetimeFigureOut">
              <a:rPr lang="en-US" smtClean="0"/>
              <a:t>12/24/2025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0AC8B-C013-4DFC-922D-A795C03F57E8}" type="slidenum">
              <a:rPr lang="en-US" smtClean="0"/>
              <a:t>‹#›</a:t>
            </a:fld>
            <a:endParaRPr lang="en-US"/>
          </a:p>
        </p:txBody>
      </p:sp>
    </p:spTree>
    <p:extLst>
      <p:ext uri="{BB962C8B-B14F-4D97-AF65-F5344CB8AC3E}">
        <p14:creationId xmlns:p14="http://schemas.microsoft.com/office/powerpoint/2010/main" val="253229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0AC8B-C013-4DFC-922D-A795C03F57E8}" type="slidenum">
              <a:rPr lang="en-US" smtClean="0"/>
              <a:t>6</a:t>
            </a:fld>
            <a:endParaRPr lang="en-US"/>
          </a:p>
        </p:txBody>
      </p:sp>
    </p:spTree>
    <p:extLst>
      <p:ext uri="{BB962C8B-B14F-4D97-AF65-F5344CB8AC3E}">
        <p14:creationId xmlns:p14="http://schemas.microsoft.com/office/powerpoint/2010/main" val="2370859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0AC8B-C013-4DFC-922D-A795C03F57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043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75B7F-6C47-ECFD-B1C4-1AD57F07521D}"/>
              </a:ext>
            </a:extLst>
          </p:cNvPr>
          <p:cNvSpPr>
            <a:spLocks noGrp="1"/>
          </p:cNvSpPr>
          <p:nvPr>
            <p:ph type="dt" sz="half" idx="10"/>
          </p:nvPr>
        </p:nvSpPr>
        <p:spPr/>
        <p:txBody>
          <a:bodyPr/>
          <a:lstStyle/>
          <a:p>
            <a:fld id="{F06CDD18-ED42-4272-B7FA-AE5A4506F7A0}" type="datetimeFigureOut">
              <a:rPr lang="en-US" smtClean="0"/>
              <a:t>12/24/2025</a:t>
            </a:fld>
            <a:endParaRPr lang="en-US"/>
          </a:p>
        </p:txBody>
      </p:sp>
      <p:sp>
        <p:nvSpPr>
          <p:cNvPr id="5" name="Footer Placeholder 4">
            <a:extLst>
              <a:ext uri="{FF2B5EF4-FFF2-40B4-BE49-F238E27FC236}">
                <a16:creationId xmlns:a16="http://schemas.microsoft.com/office/drawing/2014/main"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AEC37-6538-5139-1F36-6F76D5003BA6}"/>
              </a:ext>
            </a:extLst>
          </p:cNvPr>
          <p:cNvSpPr>
            <a:spLocks noGrp="1"/>
          </p:cNvSpPr>
          <p:nvPr>
            <p:ph type="dt" sz="half" idx="10"/>
          </p:nvPr>
        </p:nvSpPr>
        <p:spPr/>
        <p:txBody>
          <a:bodyPr/>
          <a:lstStyle/>
          <a:p>
            <a:fld id="{F06CDD18-ED42-4272-B7FA-AE5A4506F7A0}" type="datetimeFigureOut">
              <a:rPr lang="en-US" smtClean="0"/>
              <a:t>12/24/2025</a:t>
            </a:fld>
            <a:endParaRPr lang="en-US"/>
          </a:p>
        </p:txBody>
      </p:sp>
      <p:sp>
        <p:nvSpPr>
          <p:cNvPr id="5" name="Footer Placeholder 4">
            <a:extLst>
              <a:ext uri="{FF2B5EF4-FFF2-40B4-BE49-F238E27FC236}">
                <a16:creationId xmlns:a16="http://schemas.microsoft.com/office/drawing/2014/main"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508F5-A502-3A33-A6FA-1026642A0C3E}"/>
              </a:ext>
            </a:extLst>
          </p:cNvPr>
          <p:cNvSpPr>
            <a:spLocks noGrp="1"/>
          </p:cNvSpPr>
          <p:nvPr>
            <p:ph type="dt" sz="half" idx="10"/>
          </p:nvPr>
        </p:nvSpPr>
        <p:spPr/>
        <p:txBody>
          <a:bodyPr/>
          <a:lstStyle/>
          <a:p>
            <a:fld id="{F06CDD18-ED42-4272-B7FA-AE5A4506F7A0}" type="datetimeFigureOut">
              <a:rPr lang="en-US" smtClean="0"/>
              <a:t>12/24/2025</a:t>
            </a:fld>
            <a:endParaRPr lang="en-US"/>
          </a:p>
        </p:txBody>
      </p:sp>
      <p:sp>
        <p:nvSpPr>
          <p:cNvPr id="5" name="Footer Placeholder 4">
            <a:extLst>
              <a:ext uri="{FF2B5EF4-FFF2-40B4-BE49-F238E27FC236}">
                <a16:creationId xmlns:a16="http://schemas.microsoft.com/office/drawing/2014/main"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7A0A7-4ED7-73C4-B3D5-F40A11FF6BEC}"/>
              </a:ext>
            </a:extLst>
          </p:cNvPr>
          <p:cNvSpPr>
            <a:spLocks noGrp="1"/>
          </p:cNvSpPr>
          <p:nvPr>
            <p:ph type="dt" sz="half" idx="10"/>
          </p:nvPr>
        </p:nvSpPr>
        <p:spPr/>
        <p:txBody>
          <a:bodyPr/>
          <a:lstStyle/>
          <a:p>
            <a:fld id="{F06CDD18-ED42-4272-B7FA-AE5A4506F7A0}" type="datetimeFigureOut">
              <a:rPr lang="en-US" smtClean="0"/>
              <a:t>12/24/2025</a:t>
            </a:fld>
            <a:endParaRPr lang="en-US"/>
          </a:p>
        </p:txBody>
      </p:sp>
      <p:sp>
        <p:nvSpPr>
          <p:cNvPr id="5" name="Footer Placeholder 4">
            <a:extLst>
              <a:ext uri="{FF2B5EF4-FFF2-40B4-BE49-F238E27FC236}">
                <a16:creationId xmlns:a16="http://schemas.microsoft.com/office/drawing/2014/main"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2025/12/24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2025/12/24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5F99D-519D-DA5B-75DE-41BF5CBBF80A}"/>
              </a:ext>
            </a:extLst>
          </p:cNvPr>
          <p:cNvSpPr>
            <a:spLocks noGrp="1"/>
          </p:cNvSpPr>
          <p:nvPr>
            <p:ph type="dt" sz="half" idx="10"/>
          </p:nvPr>
        </p:nvSpPr>
        <p:spPr/>
        <p:txBody>
          <a:bodyPr/>
          <a:lstStyle/>
          <a:p>
            <a:fld id="{F06CDD18-ED42-4272-B7FA-AE5A4506F7A0}" type="datetimeFigureOut">
              <a:rPr lang="en-US" smtClean="0"/>
              <a:t>12/24/2025</a:t>
            </a:fld>
            <a:endParaRPr lang="en-US"/>
          </a:p>
        </p:txBody>
      </p:sp>
      <p:sp>
        <p:nvSpPr>
          <p:cNvPr id="5" name="Footer Placeholder 4">
            <a:extLst>
              <a:ext uri="{FF2B5EF4-FFF2-40B4-BE49-F238E27FC236}">
                <a16:creationId xmlns:a16="http://schemas.microsoft.com/office/drawing/2014/main"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0767" y="1321967"/>
            <a:ext cx="7310400" cy="2487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7600">
                <a:solidFill>
                  <a:schemeClr val="l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877800" y="3522067"/>
            <a:ext cx="64364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solidFill>
                  <a:schemeClr val="accen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803486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6E41D-F6B3-6901-13A2-DE08BB0EB130}"/>
              </a:ext>
            </a:extLst>
          </p:cNvPr>
          <p:cNvSpPr>
            <a:spLocks noGrp="1"/>
          </p:cNvSpPr>
          <p:nvPr>
            <p:ph type="dt" sz="half" idx="10"/>
          </p:nvPr>
        </p:nvSpPr>
        <p:spPr/>
        <p:txBody>
          <a:bodyPr/>
          <a:lstStyle/>
          <a:p>
            <a:fld id="{F06CDD18-ED42-4272-B7FA-AE5A4506F7A0}" type="datetimeFigureOut">
              <a:rPr lang="en-US" smtClean="0"/>
              <a:t>12/24/2025</a:t>
            </a:fld>
            <a:endParaRPr lang="en-US"/>
          </a:p>
        </p:txBody>
      </p:sp>
      <p:sp>
        <p:nvSpPr>
          <p:cNvPr id="6" name="Footer Placeholder 5">
            <a:extLst>
              <a:ext uri="{FF2B5EF4-FFF2-40B4-BE49-F238E27FC236}">
                <a16:creationId xmlns:a16="http://schemas.microsoft.com/office/drawing/2014/main"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1011700" y="1506200"/>
            <a:ext cx="10168400" cy="463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0158366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7571363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17241871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6569721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4984033" y="3194323"/>
            <a:ext cx="61936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5539263" y="-884094"/>
            <a:ext cx="9165983" cy="283981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6" name="Google Shape;1126;p42"/>
          <p:cNvGrpSpPr/>
          <p:nvPr/>
        </p:nvGrpSpPr>
        <p:grpSpPr>
          <a:xfrm>
            <a:off x="785147" y="5225587"/>
            <a:ext cx="731376" cy="763581"/>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3" name="Google Shape;1133;p42"/>
          <p:cNvSpPr/>
          <p:nvPr/>
        </p:nvSpPr>
        <p:spPr>
          <a:xfrm>
            <a:off x="269466" y="5989167"/>
            <a:ext cx="201367" cy="201367"/>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42"/>
          <p:cNvGrpSpPr/>
          <p:nvPr/>
        </p:nvGrpSpPr>
        <p:grpSpPr>
          <a:xfrm rot="-2023058">
            <a:off x="-2374954" y="-2240470"/>
            <a:ext cx="5540028" cy="4885308"/>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42"/>
          <p:cNvGrpSpPr/>
          <p:nvPr/>
        </p:nvGrpSpPr>
        <p:grpSpPr>
          <a:xfrm rot="10800000">
            <a:off x="11118313" y="1710854"/>
            <a:ext cx="731376" cy="763581"/>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42"/>
          <p:cNvSpPr/>
          <p:nvPr/>
        </p:nvSpPr>
        <p:spPr>
          <a:xfrm>
            <a:off x="0" y="5388089"/>
            <a:ext cx="12192285" cy="143875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42"/>
          <p:cNvSpPr/>
          <p:nvPr/>
        </p:nvSpPr>
        <p:spPr>
          <a:xfrm>
            <a:off x="6011229" y="4459082"/>
            <a:ext cx="755096" cy="932436"/>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42"/>
          <p:cNvSpPr txBox="1">
            <a:spLocks noGrp="1"/>
          </p:cNvSpPr>
          <p:nvPr>
            <p:ph type="title"/>
          </p:nvPr>
        </p:nvSpPr>
        <p:spPr>
          <a:xfrm>
            <a:off x="4984033" y="1663833"/>
            <a:ext cx="6196000" cy="15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5333">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31752164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5"/>
        <p:cNvGrpSpPr/>
        <p:nvPr/>
      </p:nvGrpSpPr>
      <p:grpSpPr>
        <a:xfrm>
          <a:off x="0" y="0"/>
          <a:ext cx="0" cy="0"/>
          <a:chOff x="0" y="0"/>
          <a:chExt cx="0" cy="0"/>
        </a:xfrm>
      </p:grpSpPr>
      <p:grpSp>
        <p:nvGrpSpPr>
          <p:cNvPr id="1246" name="Google Shape;1246;p47"/>
          <p:cNvGrpSpPr/>
          <p:nvPr/>
        </p:nvGrpSpPr>
        <p:grpSpPr>
          <a:xfrm>
            <a:off x="-5960017" y="-891667"/>
            <a:ext cx="20876261" cy="9870771"/>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961541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4"/>
        <p:cNvGrpSpPr/>
        <p:nvPr/>
      </p:nvGrpSpPr>
      <p:grpSpPr>
        <a:xfrm>
          <a:off x="0" y="0"/>
          <a:ext cx="0" cy="0"/>
          <a:chOff x="0" y="0"/>
          <a:chExt cx="0" cy="0"/>
        </a:xfrm>
      </p:grpSpPr>
      <p:grpSp>
        <p:nvGrpSpPr>
          <p:cNvPr id="1275" name="Google Shape;1275;p48"/>
          <p:cNvGrpSpPr/>
          <p:nvPr/>
        </p:nvGrpSpPr>
        <p:grpSpPr>
          <a:xfrm>
            <a:off x="-2152595" y="-891659"/>
            <a:ext cx="16925004" cy="9185980"/>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41316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25F21-D308-061A-BEC5-98395E5930CE}"/>
              </a:ext>
            </a:extLst>
          </p:cNvPr>
          <p:cNvSpPr>
            <a:spLocks noGrp="1"/>
          </p:cNvSpPr>
          <p:nvPr>
            <p:ph type="dt" sz="half" idx="10"/>
          </p:nvPr>
        </p:nvSpPr>
        <p:spPr/>
        <p:txBody>
          <a:bodyPr/>
          <a:lstStyle/>
          <a:p>
            <a:fld id="{F06CDD18-ED42-4272-B7FA-AE5A4506F7A0}" type="datetimeFigureOut">
              <a:rPr lang="en-US" smtClean="0"/>
              <a:t>12/24/2025</a:t>
            </a:fld>
            <a:endParaRPr lang="en-US"/>
          </a:p>
        </p:txBody>
      </p:sp>
      <p:sp>
        <p:nvSpPr>
          <p:cNvPr id="8" name="Footer Placeholder 7">
            <a:extLst>
              <a:ext uri="{FF2B5EF4-FFF2-40B4-BE49-F238E27FC236}">
                <a16:creationId xmlns:a16="http://schemas.microsoft.com/office/drawing/2014/main"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7FED36-B89D-72C4-8E1D-7A26F445F97B}"/>
              </a:ext>
            </a:extLst>
          </p:cNvPr>
          <p:cNvSpPr>
            <a:spLocks noGrp="1"/>
          </p:cNvSpPr>
          <p:nvPr>
            <p:ph type="dt" sz="half" idx="10"/>
          </p:nvPr>
        </p:nvSpPr>
        <p:spPr/>
        <p:txBody>
          <a:bodyPr/>
          <a:lstStyle/>
          <a:p>
            <a:fld id="{F06CDD18-ED42-4272-B7FA-AE5A4506F7A0}" type="datetimeFigureOut">
              <a:rPr lang="en-US" smtClean="0"/>
              <a:t>12/24/2025</a:t>
            </a:fld>
            <a:endParaRPr lang="en-US"/>
          </a:p>
        </p:txBody>
      </p:sp>
      <p:sp>
        <p:nvSpPr>
          <p:cNvPr id="4" name="Footer Placeholder 3">
            <a:extLst>
              <a:ext uri="{FF2B5EF4-FFF2-40B4-BE49-F238E27FC236}">
                <a16:creationId xmlns:a16="http://schemas.microsoft.com/office/drawing/2014/main"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B0253-D158-0FE7-BFC1-742284AB32F3}"/>
              </a:ext>
            </a:extLst>
          </p:cNvPr>
          <p:cNvSpPr>
            <a:spLocks noGrp="1"/>
          </p:cNvSpPr>
          <p:nvPr>
            <p:ph type="dt" sz="half" idx="10"/>
          </p:nvPr>
        </p:nvSpPr>
        <p:spPr/>
        <p:txBody>
          <a:bodyPr/>
          <a:lstStyle/>
          <a:p>
            <a:fld id="{F06CDD18-ED42-4272-B7FA-AE5A4506F7A0}" type="datetimeFigureOut">
              <a:rPr lang="en-US" smtClean="0"/>
              <a:t>12/24/2025</a:t>
            </a:fld>
            <a:endParaRPr lang="en-US"/>
          </a:p>
        </p:txBody>
      </p:sp>
      <p:sp>
        <p:nvSpPr>
          <p:cNvPr id="3" name="Footer Placeholder 2">
            <a:extLst>
              <a:ext uri="{FF2B5EF4-FFF2-40B4-BE49-F238E27FC236}">
                <a16:creationId xmlns:a16="http://schemas.microsoft.com/office/drawing/2014/main"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2B74C-4F2E-E09F-C7A7-1226909720DD}"/>
              </a:ext>
            </a:extLst>
          </p:cNvPr>
          <p:cNvSpPr>
            <a:spLocks noGrp="1"/>
          </p:cNvSpPr>
          <p:nvPr>
            <p:ph type="dt" sz="half" idx="10"/>
          </p:nvPr>
        </p:nvSpPr>
        <p:spPr/>
        <p:txBody>
          <a:bodyPr/>
          <a:lstStyle/>
          <a:p>
            <a:fld id="{F06CDD18-ED42-4272-B7FA-AE5A4506F7A0}" type="datetimeFigureOut">
              <a:rPr lang="en-US" smtClean="0"/>
              <a:t>12/24/2025</a:t>
            </a:fld>
            <a:endParaRPr lang="en-US"/>
          </a:p>
        </p:txBody>
      </p:sp>
      <p:sp>
        <p:nvSpPr>
          <p:cNvPr id="6" name="Footer Placeholder 5">
            <a:extLst>
              <a:ext uri="{FF2B5EF4-FFF2-40B4-BE49-F238E27FC236}">
                <a16:creationId xmlns:a16="http://schemas.microsoft.com/office/drawing/2014/main"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11C98-B11C-59AE-54FB-22570D4E607D}"/>
              </a:ext>
            </a:extLst>
          </p:cNvPr>
          <p:cNvSpPr>
            <a:spLocks noGrp="1"/>
          </p:cNvSpPr>
          <p:nvPr>
            <p:ph type="dt" sz="half" idx="10"/>
          </p:nvPr>
        </p:nvSpPr>
        <p:spPr/>
        <p:txBody>
          <a:bodyPr/>
          <a:lstStyle/>
          <a:p>
            <a:fld id="{F06CDD18-ED42-4272-B7FA-AE5A4506F7A0}" type="datetimeFigureOut">
              <a:rPr lang="en-US" smtClean="0"/>
              <a:t>12/24/2025</a:t>
            </a:fld>
            <a:endParaRPr lang="en-US"/>
          </a:p>
        </p:txBody>
      </p:sp>
      <p:sp>
        <p:nvSpPr>
          <p:cNvPr id="6" name="Footer Placeholder 5">
            <a:extLst>
              <a:ext uri="{FF2B5EF4-FFF2-40B4-BE49-F238E27FC236}">
                <a16:creationId xmlns:a16="http://schemas.microsoft.com/office/drawing/2014/main"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12/24/2025</a:t>
            </a:fld>
            <a:endParaRPr lang="en-US"/>
          </a:p>
        </p:txBody>
      </p:sp>
      <p:sp>
        <p:nvSpPr>
          <p:cNvPr id="5" name="Footer Placeholder 4">
            <a:extLst>
              <a:ext uri="{FF2B5EF4-FFF2-40B4-BE49-F238E27FC236}">
                <a16:creationId xmlns:a16="http://schemas.microsoft.com/office/drawing/2014/main"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6F98B802-A3BE-995A-F85F-AFF22C1A2D19}"/>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700470310"/>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1.png"/><Relationship Id="rId11" Type="http://schemas.openxmlformats.org/officeDocument/2006/relationships/image" Target="../media/image36.gif"/><Relationship Id="rId5" Type="http://schemas.openxmlformats.org/officeDocument/2006/relationships/image" Target="../media/image30.svg"/><Relationship Id="rId10" Type="http://schemas.openxmlformats.org/officeDocument/2006/relationships/image" Target="../media/image35.svg"/><Relationship Id="rId4" Type="http://schemas.openxmlformats.org/officeDocument/2006/relationships/image" Target="../media/image29.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7.jpe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and a map&#10;&#10;Description automatically generated">
            <a:extLst>
              <a:ext uri="{FF2B5EF4-FFF2-40B4-BE49-F238E27FC236}">
                <a16:creationId xmlns:a16="http://schemas.microsoft.com/office/drawing/2014/main" id="{D3AE351D-0DF1-F748-CAB0-B66174AE5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D2FB04AE-4B71-DFCC-F9B5-1BCC3FAE7805}"/>
              </a:ext>
            </a:extLst>
          </p:cNvPr>
          <p:cNvSpPr/>
          <p:nvPr/>
        </p:nvSpPr>
        <p:spPr>
          <a:xfrm>
            <a:off x="514350" y="381000"/>
            <a:ext cx="10706100" cy="3722914"/>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E4EB9AFD-12B5-36FF-76CF-729BFD6D4B8A}"/>
              </a:ext>
            </a:extLst>
          </p:cNvPr>
          <p:cNvPicPr>
            <a:picLocks noChangeAspect="1"/>
          </p:cNvPicPr>
          <p:nvPr/>
        </p:nvPicPr>
        <p:blipFill>
          <a:blip r:embed="rId3"/>
          <a:stretch>
            <a:fillRect/>
          </a:stretch>
        </p:blipFill>
        <p:spPr>
          <a:xfrm>
            <a:off x="2267780" y="290640"/>
            <a:ext cx="7218290" cy="1457070"/>
          </a:xfrm>
          <a:prstGeom prst="rect">
            <a:avLst/>
          </a:prstGeom>
        </p:spPr>
      </p:pic>
      <p:pic>
        <p:nvPicPr>
          <p:cNvPr id="13" name="Picture 12">
            <a:extLst>
              <a:ext uri="{FF2B5EF4-FFF2-40B4-BE49-F238E27FC236}">
                <a16:creationId xmlns:a16="http://schemas.microsoft.com/office/drawing/2014/main" id="{C6225571-3CF9-8D2B-77CE-675833F48A97}"/>
              </a:ext>
            </a:extLst>
          </p:cNvPr>
          <p:cNvPicPr>
            <a:picLocks noChangeAspect="1"/>
          </p:cNvPicPr>
          <p:nvPr/>
        </p:nvPicPr>
        <p:blipFill>
          <a:blip r:embed="rId4"/>
          <a:stretch>
            <a:fillRect/>
          </a:stretch>
        </p:blipFill>
        <p:spPr>
          <a:xfrm>
            <a:off x="700332" y="1478523"/>
            <a:ext cx="10059272" cy="1914310"/>
          </a:xfrm>
          <a:prstGeom prst="rect">
            <a:avLst/>
          </a:prstGeom>
        </p:spPr>
      </p:pic>
      <p:pic>
        <p:nvPicPr>
          <p:cNvPr id="4" name="Picture 3">
            <a:extLst>
              <a:ext uri="{FF2B5EF4-FFF2-40B4-BE49-F238E27FC236}">
                <a16:creationId xmlns:a16="http://schemas.microsoft.com/office/drawing/2014/main" id="{9853778A-9A20-106E-7A0C-0F258CF4EFBE}"/>
              </a:ext>
            </a:extLst>
          </p:cNvPr>
          <p:cNvPicPr>
            <a:picLocks noChangeAspect="1"/>
          </p:cNvPicPr>
          <p:nvPr/>
        </p:nvPicPr>
        <p:blipFill>
          <a:blip r:embed="rId5"/>
          <a:stretch>
            <a:fillRect/>
          </a:stretch>
        </p:blipFill>
        <p:spPr>
          <a:xfrm>
            <a:off x="4819663" y="3165088"/>
            <a:ext cx="2182557" cy="963251"/>
          </a:xfrm>
          <a:prstGeom prst="rect">
            <a:avLst/>
          </a:prstGeom>
        </p:spPr>
      </p:pic>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DD92875D-079F-5881-2C9E-B0F44C9CCDCB}"/>
              </a:ext>
            </a:extLst>
          </p:cNvPr>
          <p:cNvPicPr>
            <a:picLocks noChangeAspect="1"/>
          </p:cNvPicPr>
          <p:nvPr/>
        </p:nvPicPr>
        <p:blipFill>
          <a:blip r:embed="rId12"/>
          <a:stretch>
            <a:fillRect/>
          </a:stretch>
        </p:blipFill>
        <p:spPr>
          <a:xfrm>
            <a:off x="1657350" y="1953180"/>
            <a:ext cx="9106079" cy="3093200"/>
          </a:xfrm>
          <a:prstGeom prst="rect">
            <a:avLst/>
          </a:prstGeom>
        </p:spPr>
      </p:pic>
    </p:spTree>
    <p:extLst>
      <p:ext uri="{BB962C8B-B14F-4D97-AF65-F5344CB8AC3E}">
        <p14:creationId xmlns:p14="http://schemas.microsoft.com/office/powerpoint/2010/main" val="17818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87705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744279" y="181578"/>
            <a:ext cx="10643191" cy="1445204"/>
            <a:chOff x="2133600" y="446284"/>
            <a:chExt cx="10058400" cy="5586852"/>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3"/>
              <a:ext cx="9266486" cy="474219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Dưới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thời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Lý,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trong</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việc</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trị</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nước</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nổi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bật</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lên</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vai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trò</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của</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một</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người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phụ</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nữ</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đó</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đó</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là</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Nguyên</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Phi Ý Lan.</a:t>
              </a:r>
              <a:endPar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1" name="Picture 10">
            <a:extLst>
              <a:ext uri="{FF2B5EF4-FFF2-40B4-BE49-F238E27FC236}">
                <a16:creationId xmlns:a16="http://schemas.microsoft.com/office/drawing/2014/main" id="{1F465965-8D0F-89F7-700F-EE627F8E8B7A}"/>
              </a:ext>
            </a:extLst>
          </p:cNvPr>
          <p:cNvPicPr>
            <a:picLocks noChangeAspect="1"/>
          </p:cNvPicPr>
          <p:nvPr/>
        </p:nvPicPr>
        <p:blipFill>
          <a:blip r:embed="rId5"/>
          <a:stretch>
            <a:fillRect/>
          </a:stretch>
        </p:blipFill>
        <p:spPr>
          <a:xfrm>
            <a:off x="3338623" y="1778261"/>
            <a:ext cx="8323742" cy="48277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0470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8975CEF4-FFCC-0663-9F43-DF5E73BAE89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515" b="98472" l="10000" r="90000">
                        <a14:foregroundMark x1="29103" y1="17031" x2="29231" y2="18341"/>
                        <a14:foregroundMark x1="29487" y1="9825" x2="29487" y2="9825"/>
                        <a14:foregroundMark x1="34359" y1="26856" x2="34359" y2="26856"/>
                        <a14:foregroundMark x1="28974" y1="23144" x2="28974" y2="23144"/>
                        <a14:foregroundMark x1="32436" y1="21616" x2="32436" y2="21616"/>
                        <a14:foregroundMark x1="37692" y1="27293" x2="37692" y2="27293"/>
                        <a14:foregroundMark x1="33590" y1="24672" x2="33590" y2="24672"/>
                        <a14:foregroundMark x1="32949" y1="20524" x2="32949" y2="20524"/>
                        <a14:foregroundMark x1="31154" y1="9607" x2="31154" y2="9607"/>
                        <a14:foregroundMark x1="21538" y1="37118" x2="21538" y2="37118"/>
                        <a14:foregroundMark x1="21538" y1="39738" x2="21538" y2="39738"/>
                        <a14:foregroundMark x1="21795" y1="21616" x2="21795" y2="21616"/>
                        <a14:foregroundMark x1="20385" y1="22052" x2="20385" y2="22052"/>
                        <a14:foregroundMark x1="38846" y1="88646" x2="38846" y2="88646"/>
                        <a14:foregroundMark x1="38205" y1="98472" x2="38205" y2="98472"/>
                        <a14:foregroundMark x1="18333" y1="60262" x2="18333" y2="60262"/>
                        <a14:foregroundMark x1="20385" y1="60917" x2="20385" y2="60917"/>
                        <a14:foregroundMark x1="13590" y1="62227" x2="13590" y2="62227"/>
                        <a14:foregroundMark x1="11667" y1="62445" x2="11667" y2="62445"/>
                        <a14:foregroundMark x1="12308" y1="62882" x2="12308" y2="62882"/>
                        <a14:foregroundMark x1="24487" y1="54148" x2="24487" y2="54148"/>
                        <a14:foregroundMark x1="38846" y1="49127" x2="38846" y2="49127"/>
                        <a14:foregroundMark x1="38974" y1="47380" x2="38974" y2="47380"/>
                        <a14:foregroundMark x1="40128" y1="48690" x2="40128" y2="48690"/>
                        <a14:foregroundMark x1="38846" y1="46507" x2="38846" y2="46507"/>
                        <a14:foregroundMark x1="39231" y1="47380" x2="39231" y2="47380"/>
                        <a14:foregroundMark x1="38333" y1="46507" x2="38333" y2="46507"/>
                        <a14:foregroundMark x1="32308" y1="13537" x2="32308" y2="13537"/>
                        <a14:foregroundMark x1="32308" y1="17686" x2="32308" y2="17686"/>
                        <a14:foregroundMark x1="34103" y1="24236" x2="34103" y2="24236"/>
                        <a14:foregroundMark x1="36667" y1="26638" x2="36667" y2="26638"/>
                        <a14:foregroundMark x1="31410" y1="8515" x2="31410" y2="8515"/>
                        <a14:foregroundMark x1="31026" y1="8515" x2="31026" y2="8515"/>
                        <a14:foregroundMark x1="31026" y1="8515" x2="31026" y2="8515"/>
                        <a14:foregroundMark x1="30513" y1="9170" x2="30513" y2="9170"/>
                        <a14:foregroundMark x1="32436" y1="17249" x2="32436" y2="17249"/>
                        <a14:foregroundMark x1="42179" y1="96070" x2="42179" y2="96070"/>
                        <a14:foregroundMark x1="42564" y1="95633" x2="42564" y2="95633"/>
                        <a14:foregroundMark x1="22564" y1="97598" x2="22564" y2="97598"/>
                      </a14:backgroundRemoval>
                    </a14:imgEffect>
                  </a14:imgLayer>
                </a14:imgProps>
              </a:ext>
              <a:ext uri="{28A0092B-C50C-407E-A947-70E740481C1C}">
                <a14:useLocalDpi xmlns:a14="http://schemas.microsoft.com/office/drawing/2010/main" val="0"/>
              </a:ext>
            </a:extLst>
          </a:blip>
          <a:srcRect/>
          <a:stretch>
            <a:fillRect/>
          </a:stretch>
        </p:blipFill>
        <p:spPr bwMode="auto">
          <a:xfrm>
            <a:off x="-558801" y="3429000"/>
            <a:ext cx="6127105" cy="3597648"/>
          </a:xfrm>
          <a:prstGeom prst="rect">
            <a:avLst/>
          </a:prstGeom>
          <a:noFill/>
          <a:effectLst>
            <a:outerShdw blurRad="50800" dist="43348" algn="tl" rotWithShape="0">
              <a:prstClr val="black">
                <a:alpha val="69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D2EA61E-FB68-7C08-3B45-791E71FDC3B5}"/>
              </a:ext>
            </a:extLst>
          </p:cNvPr>
          <p:cNvSpPr txBox="1"/>
          <p:nvPr/>
        </p:nvSpPr>
        <p:spPr>
          <a:xfrm>
            <a:off x="1779638" y="2113935"/>
            <a:ext cx="934556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2: Công lao của Lý Thường kiệt</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17360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id="{7418F820-B447-87D9-E7DB-26D76362DFDF}"/>
              </a:ext>
            </a:extLst>
          </p:cNvPr>
          <p:cNvSpPr/>
          <p:nvPr/>
        </p:nvSpPr>
        <p:spPr>
          <a:xfrm>
            <a:off x="329610" y="1371602"/>
            <a:ext cx="5528930" cy="3785189"/>
          </a:xfrm>
          <a:prstGeom prst="homePlate">
            <a:avLst>
              <a:gd name="adj" fmla="val 26773"/>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200" b="1" kern="0" dirty="0">
                <a:solidFill>
                  <a:srgbClr val="FFFFFF"/>
                </a:solidFill>
                <a:latin typeface="Cambria" panose="02040503050406030204" pitchFamily="18" charset="0"/>
                <a:ea typeface="Cambria" panose="02040503050406030204" pitchFamily="18" charset="0"/>
                <a:sym typeface="Arial"/>
              </a:rPr>
              <a:t>Đ</a:t>
            </a:r>
            <a:r>
              <a:rPr lang="vi-VN" sz="3200" b="1" kern="0" dirty="0">
                <a:solidFill>
                  <a:srgbClr val="FFFFFF"/>
                </a:solidFill>
                <a:latin typeface="Cambria" panose="02040503050406030204" pitchFamily="18" charset="0"/>
                <a:ea typeface="Cambria" panose="02040503050406030204" pitchFamily="18" charset="0"/>
                <a:sym typeface="Arial"/>
              </a:rPr>
              <a:t>ọc câu chuyện lịch sử Lý Thường Kiệt và cuộc chiến chống quân Tống rồi thảo luận nhóm đôi nêu những công lao của ông.</a:t>
            </a:r>
            <a:endParaRPr lang="en-US" sz="3200" kern="0" dirty="0">
              <a:solidFill>
                <a:srgbClr val="FFFFFF"/>
              </a:solidFill>
              <a:latin typeface="Cambria" panose="02040503050406030204" pitchFamily="18" charset="0"/>
              <a:ea typeface="Cambria" panose="02040503050406030204" pitchFamily="18" charset="0"/>
              <a:sym typeface="Arial"/>
            </a:endParaRPr>
          </a:p>
        </p:txBody>
      </p:sp>
      <p:pic>
        <p:nvPicPr>
          <p:cNvPr id="9" name="Picture 8">
            <a:extLst>
              <a:ext uri="{FF2B5EF4-FFF2-40B4-BE49-F238E27FC236}">
                <a16:creationId xmlns:a16="http://schemas.microsoft.com/office/drawing/2014/main" id="{24ED23EB-511D-88FE-B7C5-361553AB7CDF}"/>
              </a:ext>
            </a:extLst>
          </p:cNvPr>
          <p:cNvPicPr>
            <a:picLocks noChangeAspect="1"/>
          </p:cNvPicPr>
          <p:nvPr/>
        </p:nvPicPr>
        <p:blipFill>
          <a:blip r:embed="rId4"/>
          <a:stretch>
            <a:fillRect/>
          </a:stretch>
        </p:blipFill>
        <p:spPr>
          <a:xfrm>
            <a:off x="5855734" y="297713"/>
            <a:ext cx="6071448" cy="6090571"/>
          </a:xfrm>
          <a:prstGeom prst="rect">
            <a:avLst/>
          </a:prstGeom>
        </p:spPr>
      </p:pic>
    </p:spTree>
    <p:extLst>
      <p:ext uri="{BB962C8B-B14F-4D97-AF65-F5344CB8AC3E}">
        <p14:creationId xmlns:p14="http://schemas.microsoft.com/office/powerpoint/2010/main" val="304916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1754372" y="322902"/>
            <a:ext cx="10175358" cy="3249638"/>
            <a:chOff x="2133600" y="446284"/>
            <a:chExt cx="10058400" cy="5953551"/>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4"/>
              <a:ext cx="9266486" cy="560933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Công lao của ông </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Lý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Thường</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Kiệt</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lãnh đạo nhân dân đánh tan quân Tống xâm lược năm 1077.</a:t>
              </a:r>
              <a:endPar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Không chỉ là một nhà quân sự, nhà chính trị , ông còn để lại cho hậu thế rất nhiều áng thơ hay mà nổi tiếng nhất là bài thơ Nam Quốc Sơn Hà được xem như bản tuyên ngôn độc lập đầu tiên của đất nước ta.</a:t>
              </a:r>
              <a:endPar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8" name="Picture 7">
            <a:extLst>
              <a:ext uri="{FF2B5EF4-FFF2-40B4-BE49-F238E27FC236}">
                <a16:creationId xmlns:a16="http://schemas.microsoft.com/office/drawing/2014/main" id="{8894F550-F9CE-2878-9821-689E2FF34FBA}"/>
              </a:ext>
            </a:extLst>
          </p:cNvPr>
          <p:cNvPicPr>
            <a:picLocks noChangeAspect="1"/>
          </p:cNvPicPr>
          <p:nvPr/>
        </p:nvPicPr>
        <p:blipFill>
          <a:blip r:embed="rId6"/>
          <a:stretch>
            <a:fillRect/>
          </a:stretch>
        </p:blipFill>
        <p:spPr>
          <a:xfrm>
            <a:off x="3976567" y="3551274"/>
            <a:ext cx="7702737" cy="2658139"/>
          </a:xfrm>
          <a:prstGeom prst="rect">
            <a:avLst/>
          </a:prstGeom>
        </p:spPr>
      </p:pic>
    </p:spTree>
    <p:extLst>
      <p:ext uri="{BB962C8B-B14F-4D97-AF65-F5344CB8AC3E}">
        <p14:creationId xmlns:p14="http://schemas.microsoft.com/office/powerpoint/2010/main" val="376283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descr="A logo with a black background&#10;&#10;Description automatically generated">
            <a:extLst>
              <a:ext uri="{FF2B5EF4-FFF2-40B4-BE49-F238E27FC236}">
                <a16:creationId xmlns:a16="http://schemas.microsoft.com/office/drawing/2014/main" id="{20691934-AB05-C29A-4C5E-253CD5E64E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3127" y="1100049"/>
            <a:ext cx="8315665" cy="6425741"/>
          </a:xfrm>
          <a:prstGeom prst="rect">
            <a:avLst/>
          </a:prstGeom>
        </p:spPr>
      </p:pic>
    </p:spTree>
    <p:extLst>
      <p:ext uri="{BB962C8B-B14F-4D97-AF65-F5344CB8AC3E}">
        <p14:creationId xmlns:p14="http://schemas.microsoft.com/office/powerpoint/2010/main" val="129046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21813" y="0"/>
            <a:ext cx="11941298" cy="6218913"/>
            <a:chOff x="21813" y="0"/>
            <a:chExt cx="11941298" cy="6218913"/>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193462" y="44444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0096">
              <a:off x="10364101" y="173167"/>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425332">
              <a:off x="21813" y="4110945"/>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234950"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713865" y="1749425"/>
              <a:ext cx="8905875" cy="212365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mbria" panose="02040503050406030204" pitchFamily="18" charset="0"/>
                  <a:ea typeface="Cambria" panose="02040503050406030204" pitchFamily="18" charset="0"/>
                </a:rPr>
                <a:t>G</a:t>
              </a:r>
              <a:r>
                <a:rPr lang="vi-VN" sz="4400" b="1" dirty="0">
                  <a:solidFill>
                    <a:prstClr val="black"/>
                  </a:solidFill>
                  <a:latin typeface="Cambria" panose="02040503050406030204" pitchFamily="18" charset="0"/>
                  <a:ea typeface="Cambria" panose="02040503050406030204" pitchFamily="18" charset="0"/>
                </a:rPr>
                <a:t>hi vào giấy nháp tên một số nhân vật tiêu biểu thời nhà Lý và công lao của họ đối với đất nước.</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2" descr="実は自分が苦手な内容の方が教えやすい・・？">
            <a:extLst>
              <a:ext uri="{FF2B5EF4-FFF2-40B4-BE49-F238E27FC236}">
                <a16:creationId xmlns:a16="http://schemas.microsoft.com/office/drawing/2014/main" id="{854F0322-CD5C-38F8-6A65-57358D69699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07840" y="3771787"/>
            <a:ext cx="3039136" cy="3086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1754372" y="322902"/>
            <a:ext cx="10175358" cy="1559061"/>
            <a:chOff x="2133600" y="446284"/>
            <a:chExt cx="10058400" cy="5586852"/>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4"/>
              <a:ext cx="9266486" cy="2199082"/>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Nguyên Phi Ỷ Lan giúp Vua Lý Thánh Tông vua Lý Nhân Tông trị nước.</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026" name="Picture 2" descr="Câu chuyện về Nguyên phi Ỷ Lan - HOÀNG THÀNH THĂNG LONG">
            <a:extLst>
              <a:ext uri="{FF2B5EF4-FFF2-40B4-BE49-F238E27FC236}">
                <a16:creationId xmlns:a16="http://schemas.microsoft.com/office/drawing/2014/main" id="{94E2B65D-8055-06A1-12A6-42E29415FE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7712" y="2171479"/>
            <a:ext cx="6450418" cy="405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59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607</TotalTime>
  <Words>178</Words>
  <Application>Microsoft Office PowerPoint</Application>
  <PresentationFormat>Widescreen</PresentationFormat>
  <Paragraphs>9</Paragraphs>
  <Slides>9</Slides>
  <Notes>2</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9</vt:i4>
      </vt:variant>
    </vt:vector>
  </HeadingPairs>
  <TitlesOfParts>
    <vt:vector size="24" baseType="lpstr">
      <vt:lpstr>微软雅黑</vt:lpstr>
      <vt:lpstr>Arial</vt:lpstr>
      <vt:lpstr>Assistant Medium</vt:lpstr>
      <vt:lpstr>Calibri</vt:lpstr>
      <vt:lpstr>Calibri Light</vt:lpstr>
      <vt:lpstr>Cambria</vt:lpstr>
      <vt:lpstr>Livvic</vt:lpstr>
      <vt:lpstr>Nunito</vt:lpstr>
      <vt:lpstr>Rajdhani</vt:lpstr>
      <vt:lpstr>Roboto Condensed Light</vt:lpstr>
      <vt:lpstr>思源黑体 CN</vt:lpstr>
      <vt:lpstr>Office Theme</vt:lpstr>
      <vt:lpstr>1_Office Theme</vt:lpstr>
      <vt:lpstr>自定义设计方案</vt:lpstr>
      <vt:lpstr>1_World War II D-Day Invasion XL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Mai Loan</cp:lastModifiedBy>
  <cp:revision>67</cp:revision>
  <dcterms:created xsi:type="dcterms:W3CDTF">2024-09-13T02:51:48Z</dcterms:created>
  <dcterms:modified xsi:type="dcterms:W3CDTF">2025-12-24T14:01:11Z</dcterms:modified>
</cp:coreProperties>
</file>